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removePersonalInfoOnSave="1">
  <p:sldMasterIdLst>
    <p:sldMasterId id="2147483662" r:id="rId15"/>
  </p:sldMasterIdLst>
  <p:notesMasterIdLst>
    <p:notesMasterId r:id="rId17"/>
  </p:notesMasterIdLst>
  <p:sldIdLst>
    <p:sldId id="304" r:id="rId19"/>
    <p:sldId id="260" r:id="rId21"/>
    <p:sldId id="305" r:id="rId23"/>
    <p:sldId id="262" r:id="rId25"/>
    <p:sldId id="273" r:id="rId27"/>
    <p:sldId id="294" r:id="rId29"/>
    <p:sldId id="281" r:id="rId31"/>
    <p:sldId id="311" r:id="rId33"/>
    <p:sldId id="306" r:id="rId35"/>
    <p:sldId id="312" r:id="rId37"/>
    <p:sldId id="314" r:id="rId39"/>
    <p:sldId id="316" r:id="rId41"/>
    <p:sldId id="287" r:id="rId43"/>
    <p:sldId id="285" r:id="rId45"/>
    <p:sldId id="307" r:id="rId47"/>
    <p:sldId id="296" r:id="rId49"/>
    <p:sldId id="291" r:id="rId51"/>
    <p:sldId id="278" r:id="rId53"/>
    <p:sldId id="272" r:id="rId55"/>
    <p:sldId id="270" r:id="rId57"/>
    <p:sldId id="308" r:id="rId59"/>
    <p:sldId id="279" r:id="rId61"/>
    <p:sldId id="277" r:id="rId63"/>
    <p:sldId id="280" r:id="rId65"/>
    <p:sldId id="295" r:id="rId67"/>
    <p:sldId id="290" r:id="rId69"/>
    <p:sldId id="315" r:id="rId71"/>
    <p:sldId id="332" r:id="rId73"/>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0" orient="horz" pos="2567" userDrawn="1">
          <p15:clr>
            <a:srgbClr val="A4A3A4"/>
          </p15:clr>
        </p15:guide>
        <p15:guide id="1" pos="34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4D9B02"/>
    <a:srgbClr val="006600"/>
    <a:srgbClr val="FFFFFF"/>
    <a:srgbClr val="39ABB1"/>
    <a:srgbClr val="00CCAF"/>
    <a:srgbClr val="7F7F7F"/>
    <a:srgbClr val="A0C692"/>
    <a:srgbClr val="19A5BE"/>
    <a:srgbClr val="33989D"/>
    <a:srgbClr val="0087A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View">
  <p:normalViewPr horzBarState="maximized">
    <p:restoredLeft sz="16480" autoAdjust="0"/>
    <p:restoredTop sz="94660"/>
  </p:normalViewPr>
  <p:slideViewPr>
    <p:cSldViewPr snapToGrid="0" snapToObjects="1">
      <p:cViewPr>
        <p:scale>
          <a:sx n="66" d="100"/>
          <a:sy n="66" d="100"/>
        </p:scale>
        <p:origin x="1002" y="1050"/>
      </p:cViewPr>
      <p:guideLst>
        <p:guide orient="horz" pos="2567"/>
        <p:guide pos="3476"/>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15" Type="http://schemas.openxmlformats.org/officeDocument/2006/relationships/slideMaster" Target="slideMasters/slideMaster1.xml"></Relationship><Relationship Id="rId16" Type="http://schemas.openxmlformats.org/officeDocument/2006/relationships/theme" Target="theme/theme1.xml"></Relationship><Relationship Id="rId17" Type="http://schemas.openxmlformats.org/officeDocument/2006/relationships/notesMaster" Target="notesMasters/notesMaster1.xml"></Relationship><Relationship Id="rId19" Type="http://schemas.openxmlformats.org/officeDocument/2006/relationships/slide" Target="slides/slide1.xml"></Relationship><Relationship Id="rId21" Type="http://schemas.openxmlformats.org/officeDocument/2006/relationships/slide" Target="slides/slide2.xml"></Relationship><Relationship Id="rId23" Type="http://schemas.openxmlformats.org/officeDocument/2006/relationships/slide" Target="slides/slide3.xml"></Relationship><Relationship Id="rId25" Type="http://schemas.openxmlformats.org/officeDocument/2006/relationships/slide" Target="slides/slide4.xml"></Relationship><Relationship Id="rId27" Type="http://schemas.openxmlformats.org/officeDocument/2006/relationships/slide" Target="slides/slide5.xml"></Relationship><Relationship Id="rId29" Type="http://schemas.openxmlformats.org/officeDocument/2006/relationships/slide" Target="slides/slide6.xml"></Relationship><Relationship Id="rId31" Type="http://schemas.openxmlformats.org/officeDocument/2006/relationships/slide" Target="slides/slide7.xml"></Relationship><Relationship Id="rId33" Type="http://schemas.openxmlformats.org/officeDocument/2006/relationships/slide" Target="slides/slide8.xml"></Relationship><Relationship Id="rId35" Type="http://schemas.openxmlformats.org/officeDocument/2006/relationships/slide" Target="slides/slide9.xml"></Relationship><Relationship Id="rId37" Type="http://schemas.openxmlformats.org/officeDocument/2006/relationships/slide" Target="slides/slide10.xml"></Relationship><Relationship Id="rId39" Type="http://schemas.openxmlformats.org/officeDocument/2006/relationships/slide" Target="slides/slide11.xml"></Relationship><Relationship Id="rId41" Type="http://schemas.openxmlformats.org/officeDocument/2006/relationships/slide" Target="slides/slide12.xml"></Relationship><Relationship Id="rId43" Type="http://schemas.openxmlformats.org/officeDocument/2006/relationships/slide" Target="slides/slide13.xml"></Relationship><Relationship Id="rId45" Type="http://schemas.openxmlformats.org/officeDocument/2006/relationships/slide" Target="slides/slide14.xml"></Relationship><Relationship Id="rId47" Type="http://schemas.openxmlformats.org/officeDocument/2006/relationships/slide" Target="slides/slide15.xml"></Relationship><Relationship Id="rId49" Type="http://schemas.openxmlformats.org/officeDocument/2006/relationships/slide" Target="slides/slide16.xml"></Relationship><Relationship Id="rId51" Type="http://schemas.openxmlformats.org/officeDocument/2006/relationships/slide" Target="slides/slide17.xml"></Relationship><Relationship Id="rId53" Type="http://schemas.openxmlformats.org/officeDocument/2006/relationships/slide" Target="slides/slide18.xml"></Relationship><Relationship Id="rId55" Type="http://schemas.openxmlformats.org/officeDocument/2006/relationships/slide" Target="slides/slide19.xml"></Relationship><Relationship Id="rId57" Type="http://schemas.openxmlformats.org/officeDocument/2006/relationships/slide" Target="slides/slide20.xml"></Relationship><Relationship Id="rId59" Type="http://schemas.openxmlformats.org/officeDocument/2006/relationships/slide" Target="slides/slide21.xml"></Relationship><Relationship Id="rId61" Type="http://schemas.openxmlformats.org/officeDocument/2006/relationships/slide" Target="slides/slide22.xml"></Relationship><Relationship Id="rId63" Type="http://schemas.openxmlformats.org/officeDocument/2006/relationships/slide" Target="slides/slide23.xml"></Relationship><Relationship Id="rId65" Type="http://schemas.openxmlformats.org/officeDocument/2006/relationships/slide" Target="slides/slide24.xml"></Relationship><Relationship Id="rId67" Type="http://schemas.openxmlformats.org/officeDocument/2006/relationships/slide" Target="slides/slide25.xml"></Relationship><Relationship Id="rId69" Type="http://schemas.openxmlformats.org/officeDocument/2006/relationships/slide" Target="slides/slide26.xml"></Relationship><Relationship Id="rId71" Type="http://schemas.openxmlformats.org/officeDocument/2006/relationships/slide" Target="slides/slide27.xml"></Relationship><Relationship Id="rId73" Type="http://schemas.openxmlformats.org/officeDocument/2006/relationships/slide" Target="slides/slide28.xml"></Relationship><Relationship Id="rId75" Type="http://schemas.openxmlformats.org/officeDocument/2006/relationships/viewProps" Target="viewProps.xml"></Relationship><Relationship Id="rId76"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p:transition spd="slow" advTm="2000">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p:transition spd="slow" advTm="2000">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p:transition spd="slow" advTm="2000">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p:transition spd="slow" advTm="2000">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p:transition spd="slow" advTm="200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p:transition spd="slow" advTm="2000">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p:transition spd="slow" advTm="2000">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p:transition spd="slow" advTm="2000">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p:transition spd="slow" advTm="2000">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p:transition spd="slow" advTm="2000">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Tm="2000">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2000">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16326" y="6485861"/>
            <a:ext cx="10256875" cy="116958"/>
          </a:xfrm>
          <a:prstGeom prst="rect">
            <a:avLst/>
          </a:prstGeom>
          <a:solidFill>
            <a:srgbClr val="4D9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11104365" y="6397373"/>
            <a:ext cx="293311" cy="293311"/>
          </a:xfrm>
          <a:custGeom>
            <a:avLst/>
            <a:gdLst>
              <a:gd name="connsiteX0" fmla="*/ 0 w 360000"/>
              <a:gd name="connsiteY0" fmla="*/ 248400 h 360000"/>
              <a:gd name="connsiteX1" fmla="*/ 0 w 360000"/>
              <a:gd name="connsiteY1" fmla="*/ 111600 h 360000"/>
              <a:gd name="connsiteX2" fmla="*/ 111600 w 360000"/>
              <a:gd name="connsiteY2" fmla="*/ 111600 h 360000"/>
              <a:gd name="connsiteX3" fmla="*/ 111600 w 360000"/>
              <a:gd name="connsiteY3" fmla="*/ 0 h 360000"/>
              <a:gd name="connsiteX4" fmla="*/ 248400 w 360000"/>
              <a:gd name="connsiteY4" fmla="*/ 0 h 360000"/>
              <a:gd name="connsiteX5" fmla="*/ 248400 w 360000"/>
              <a:gd name="connsiteY5" fmla="*/ 111600 h 360000"/>
              <a:gd name="connsiteX6" fmla="*/ 360000 w 360000"/>
              <a:gd name="connsiteY6" fmla="*/ 111600 h 360000"/>
              <a:gd name="connsiteX7" fmla="*/ 360000 w 360000"/>
              <a:gd name="connsiteY7" fmla="*/ 248400 h 360000"/>
              <a:gd name="connsiteX8" fmla="*/ 248400 w 360000"/>
              <a:gd name="connsiteY8" fmla="*/ 248400 h 360000"/>
              <a:gd name="connsiteX9" fmla="*/ 248400 w 360000"/>
              <a:gd name="connsiteY9" fmla="*/ 360000 h 360000"/>
              <a:gd name="connsiteX10" fmla="*/ 111600 w 360000"/>
              <a:gd name="connsiteY10" fmla="*/ 360000 h 360000"/>
              <a:gd name="connsiteX11" fmla="*/ 111600 w 360000"/>
              <a:gd name="connsiteY11" fmla="*/ 2484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000" h="360000">
                <a:moveTo>
                  <a:pt x="0" y="248400"/>
                </a:moveTo>
                <a:lnTo>
                  <a:pt x="0" y="111600"/>
                </a:lnTo>
                <a:lnTo>
                  <a:pt x="111600" y="111600"/>
                </a:lnTo>
                <a:lnTo>
                  <a:pt x="111600" y="0"/>
                </a:lnTo>
                <a:lnTo>
                  <a:pt x="248400" y="0"/>
                </a:lnTo>
                <a:lnTo>
                  <a:pt x="248400" y="111600"/>
                </a:lnTo>
                <a:lnTo>
                  <a:pt x="360000" y="111600"/>
                </a:lnTo>
                <a:lnTo>
                  <a:pt x="360000" y="248400"/>
                </a:lnTo>
                <a:lnTo>
                  <a:pt x="248400" y="248400"/>
                </a:lnTo>
                <a:lnTo>
                  <a:pt x="248400" y="360000"/>
                </a:lnTo>
                <a:lnTo>
                  <a:pt x="111600" y="360000"/>
                </a:lnTo>
                <a:lnTo>
                  <a:pt x="111600" y="248400"/>
                </a:lnTo>
                <a:close/>
              </a:path>
            </a:pathLst>
          </a:cu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nvGrpSpPr>
          <p:cNvPr id="15" name="组合 14"/>
          <p:cNvGrpSpPr/>
          <p:nvPr userDrawn="1"/>
        </p:nvGrpSpPr>
        <p:grpSpPr>
          <a:xfrm>
            <a:off x="236648" y="193817"/>
            <a:ext cx="897560" cy="660353"/>
            <a:chOff x="2039070" y="323158"/>
            <a:chExt cx="6152565" cy="45265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070" y="323158"/>
              <a:ext cx="6152565" cy="4526565"/>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353" y="1796991"/>
              <a:ext cx="1961295" cy="1987517"/>
            </a:xfrm>
            <a:prstGeom prst="rect">
              <a:avLst/>
            </a:prstGeom>
          </p:spPr>
        </p:pic>
      </p:grpSp>
    </p:spTree>
  </p:cSld>
  <p:clrMapOvr>
    <a:masterClrMapping/>
  </p:clrMapOvr>
  <p:transition spd="slow" advTm="2000">
    <p:pu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Tm="2000">
    <p:push/>
  </p:transition>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7" Type="http://schemas.openxmlformats.org/officeDocument/2006/relationships/notesSlide" Target="../notesSlides/notesSlide1.xml"></Relationship><Relationship Id="rId6" Type="http://schemas.openxmlformats.org/officeDocument/2006/relationships/slideLayout" Target="../slideLayouts/slideLayout7.xml"></Relationship><Relationship Id="rId5" Type="http://schemas.openxmlformats.org/officeDocument/2006/relationships/image" Target="../media/image6.png"></Relationship><Relationship Id="rId4" Type="http://schemas.microsoft.com/office/2007/relationships/media" Target="../media/media1.mp3"></Relationship><Relationship Id="rId3" Type="http://schemas.openxmlformats.org/officeDocument/2006/relationships/audio" Target="../media/media1.mp3"></Relationship><Relationship Id="rId2" Type="http://schemas.openxmlformats.org/officeDocument/2006/relationships/image" Target="../media/image5.png"></Relationship><Relationship Id="rId1" Type="http://schemas.openxmlformats.org/officeDocument/2006/relationships/image" Target="../media/image4.png"></Relationship></Relationships>
</file>

<file path=ppt/slides/_rels/slide10.xml.rels><?xml version="1.0" encoding="UTF-8"?>
<Relationships xmlns="http://schemas.openxmlformats.org/package/2006/relationships"><Relationship Id="rId3" Type="http://schemas.openxmlformats.org/officeDocument/2006/relationships/notesSlide" Target="../notesSlides/notesSlide10.xml"></Relationship><Relationship Id="rId2" Type="http://schemas.openxmlformats.org/officeDocument/2006/relationships/slideLayout" Target="../slideLayouts/slideLayout9.xml"></Relationship><Relationship Id="rId1" Type="http://schemas.openxmlformats.org/officeDocument/2006/relationships/image" Target="../media/image17.png"></Relationship></Relationships>
</file>

<file path=ppt/slides/_rels/slide11.xml.rels><?xml version="1.0" encoding="UTF-8"?>
<Relationships xmlns="http://schemas.openxmlformats.org/package/2006/relationships"><Relationship Id="rId6" Type="http://schemas.openxmlformats.org/officeDocument/2006/relationships/notesSlide" Target="../notesSlides/notesSlide11.xml"></Relationship><Relationship Id="rId5" Type="http://schemas.openxmlformats.org/officeDocument/2006/relationships/slideLayout" Target="../slideLayouts/slideLayout9.xml"></Relationship><Relationship Id="rId4" Type="http://schemas.openxmlformats.org/officeDocument/2006/relationships/image" Target="../media/image21.png"></Relationship><Relationship Id="rId3" Type="http://schemas.openxmlformats.org/officeDocument/2006/relationships/image" Target="../media/image20.png"></Relationship><Relationship Id="rId2" Type="http://schemas.openxmlformats.org/officeDocument/2006/relationships/image" Target="../media/image19.jpeg"></Relationship><Relationship Id="rId1" Type="http://schemas.openxmlformats.org/officeDocument/2006/relationships/image" Target="../media/image18.jpeg"></Relationship></Relationships>
</file>

<file path=ppt/slides/_rels/slide12.xml.rels><?xml version="1.0" encoding="UTF-8"?>
<Relationships xmlns="http://schemas.openxmlformats.org/package/2006/relationships"><Relationship Id="rId6" Type="http://schemas.openxmlformats.org/officeDocument/2006/relationships/notesSlide" Target="../notesSlides/notesSlide12.xml"></Relationship><Relationship Id="rId5" Type="http://schemas.openxmlformats.org/officeDocument/2006/relationships/slideLayout" Target="../slideLayouts/slideLayout9.xml"></Relationship><Relationship Id="rId4" Type="http://schemas.openxmlformats.org/officeDocument/2006/relationships/image" Target="../media/image25.jpeg"></Relationship><Relationship Id="rId3" Type="http://schemas.openxmlformats.org/officeDocument/2006/relationships/image" Target="../media/image24.jpeg"></Relationship><Relationship Id="rId2" Type="http://schemas.openxmlformats.org/officeDocument/2006/relationships/image" Target="../media/image23.jpeg"></Relationship><Relationship Id="rId1" Type="http://schemas.openxmlformats.org/officeDocument/2006/relationships/image" Target="../media/image22.jpeg"></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9.xml"></Relationship></Relationships>
</file>

<file path=ppt/slides/_rels/slide14.xml.rels><?xml version="1.0" encoding="UTF-8"?>
<Relationships xmlns="http://schemas.openxmlformats.org/package/2006/relationships"><Relationship Id="rId7" Type="http://schemas.openxmlformats.org/officeDocument/2006/relationships/notesSlide" Target="../notesSlides/notesSlide14.xml"></Relationship><Relationship Id="rId6" Type="http://schemas.openxmlformats.org/officeDocument/2006/relationships/slideLayout" Target="../slideLayouts/slideLayout8.xml"></Relationship><Relationship Id="rId5" Type="http://schemas.openxmlformats.org/officeDocument/2006/relationships/image" Target="../media/image30.jpeg"></Relationship><Relationship Id="rId4" Type="http://schemas.openxmlformats.org/officeDocument/2006/relationships/image" Target="../media/image29.jpeg"></Relationship><Relationship Id="rId3" Type="http://schemas.openxmlformats.org/officeDocument/2006/relationships/image" Target="../media/image28.jpeg"></Relationship><Relationship Id="rId2" Type="http://schemas.openxmlformats.org/officeDocument/2006/relationships/image" Target="../media/image27.jpeg"></Relationship><Relationship Id="rId1" Type="http://schemas.openxmlformats.org/officeDocument/2006/relationships/image" Target="../media/image26.png"></Relationship></Relationships>
</file>

<file path=ppt/slides/_rels/slide15.xml.rels><?xml version="1.0" encoding="UTF-8"?>
<Relationships xmlns="http://schemas.openxmlformats.org/package/2006/relationships"><Relationship Id="rId3" Type="http://schemas.openxmlformats.org/officeDocument/2006/relationships/notesSlide" Target="../notesSlides/notesSlide15.xml"></Relationship><Relationship Id="rId2" Type="http://schemas.openxmlformats.org/officeDocument/2006/relationships/slideLayout" Target="../slideLayouts/slideLayout8.xml"></Relationship><Relationship Id="rId1" Type="http://schemas.openxmlformats.org/officeDocument/2006/relationships/image" Target="../media/image7.png"></Relationship></Relationships>
</file>

<file path=ppt/slides/_rels/slide16.xml.rels><?xml version="1.0" encoding="UTF-8"?>
<Relationships xmlns="http://schemas.openxmlformats.org/package/2006/relationships"><Relationship Id="rId2" Type="http://schemas.openxmlformats.org/officeDocument/2006/relationships/notesSlide" Target="../notesSlides/notesSlide16.xml"></Relationship><Relationship Id="rId1" Type="http://schemas.openxmlformats.org/officeDocument/2006/relationships/slideLayout" Target="../slideLayouts/slideLayout9.xml"></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9.xml"></Relationship></Relationships>
</file>

<file path=ppt/slides/_rels/slide18.xml.rels><?xml version="1.0" encoding="UTF-8"?>
<Relationships xmlns="http://schemas.openxmlformats.org/package/2006/relationships"><Relationship Id="rId2" Type="http://schemas.openxmlformats.org/officeDocument/2006/relationships/notesSlide" Target="../notesSlides/notesSlide18.xml"></Relationship><Relationship Id="rId1" Type="http://schemas.openxmlformats.org/officeDocument/2006/relationships/slideLayout" Target="../slideLayouts/slideLayout9.xml"></Relationship></Relationships>
</file>

<file path=ppt/slides/_rels/slide19.xml.rels><?xml version="1.0" encoding="UTF-8"?>
<Relationships xmlns="http://schemas.openxmlformats.org/package/2006/relationships"><Relationship Id="rId2" Type="http://schemas.openxmlformats.org/officeDocument/2006/relationships/notesSlide" Target="../notesSlides/notesSlide19.xml"></Relationship><Relationship Id="rId1" Type="http://schemas.openxmlformats.org/officeDocument/2006/relationships/slideLayout" Target="../slideLayouts/slideLayout9.xml"></Relationship></Relationships>
</file>

<file path=ppt/slides/_rels/slide2.xml.rels><?xml version="1.0" encoding="UTF-8"?>
<Relationships xmlns="http://schemas.openxmlformats.org/package/2006/relationships"><Relationship Id="rId5" Type="http://schemas.openxmlformats.org/officeDocument/2006/relationships/notesSlide" Target="../notesSlides/notesSlide2.xml"></Relationship><Relationship Id="rId4" Type="http://schemas.openxmlformats.org/officeDocument/2006/relationships/slideLayout" Target="../slideLayouts/slideLayout8.xml"></Relationship><Relationship Id="rId3" Type="http://schemas.openxmlformats.org/officeDocument/2006/relationships/image" Target="../media/image9.png"></Relationship><Relationship Id="rId2" Type="http://schemas.openxmlformats.org/officeDocument/2006/relationships/image" Target="../media/image8.png"></Relationship><Relationship Id="rId1" Type="http://schemas.openxmlformats.org/officeDocument/2006/relationships/image" Target="../media/image7.png"></Relationship></Relationships>
</file>

<file path=ppt/slides/_rels/slide20.xml.rels><?xml version="1.0" encoding="UTF-8"?>
<Relationships xmlns="http://schemas.openxmlformats.org/package/2006/relationships"><Relationship Id="rId2" Type="http://schemas.openxmlformats.org/officeDocument/2006/relationships/notesSlide" Target="../notesSlides/notesSlide20.xml"></Relationship><Relationship Id="rId1" Type="http://schemas.openxmlformats.org/officeDocument/2006/relationships/slideLayout" Target="../slideLayouts/slideLayout9.xml"></Relationship></Relationships>
</file>

<file path=ppt/slides/_rels/slide21.xml.rels><?xml version="1.0" encoding="UTF-8"?>
<Relationships xmlns="http://schemas.openxmlformats.org/package/2006/relationships"><Relationship Id="rId3" Type="http://schemas.openxmlformats.org/officeDocument/2006/relationships/notesSlide" Target="../notesSlides/notesSlide21.xml"></Relationship><Relationship Id="rId2" Type="http://schemas.openxmlformats.org/officeDocument/2006/relationships/slideLayout" Target="../slideLayouts/slideLayout8.xml"></Relationship><Relationship Id="rId1" Type="http://schemas.openxmlformats.org/officeDocument/2006/relationships/image" Target="../media/image7.png"></Relationship></Relationships>
</file>

<file path=ppt/slides/_rels/slide22.xml.rels><?xml version="1.0" encoding="UTF-8"?>
<Relationships xmlns="http://schemas.openxmlformats.org/package/2006/relationships"><Relationship Id="rId2" Type="http://schemas.openxmlformats.org/officeDocument/2006/relationships/notesSlide" Target="../notesSlides/notesSlide22.xml"></Relationship><Relationship Id="rId1" Type="http://schemas.openxmlformats.org/officeDocument/2006/relationships/slideLayout" Target="../slideLayouts/slideLayout9.xml"></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9.xml"></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9.xml"></Relationship></Relationships>
</file>

<file path=ppt/slides/_rels/slide25.xml.rels><?xml version="1.0" encoding="UTF-8"?>
<Relationships xmlns="http://schemas.openxmlformats.org/package/2006/relationships"><Relationship Id="rId2" Type="http://schemas.openxmlformats.org/officeDocument/2006/relationships/notesSlide" Target="../notesSlides/notesSlide25.xml"></Relationship><Relationship Id="rId1" Type="http://schemas.openxmlformats.org/officeDocument/2006/relationships/slideLayout" Target="../slideLayouts/slideLayout9.xml"></Relationship></Relationships>
</file>

<file path=ppt/slides/_rels/slide26.xml.rels><?xml version="1.0" encoding="UTF-8"?>
<Relationships xmlns="http://schemas.openxmlformats.org/package/2006/relationships"><Relationship Id="rId2" Type="http://schemas.openxmlformats.org/officeDocument/2006/relationships/notesSlide" Target="../notesSlides/notesSlide26.xml"></Relationship><Relationship Id="rId1" Type="http://schemas.openxmlformats.org/officeDocument/2006/relationships/slideLayout" Target="../slideLayouts/slideLayout9.xml"></Relationship></Relationships>
</file>

<file path=ppt/slides/_rels/slide27.xml.rels><?xml version="1.0" encoding="UTF-8"?>
<Relationships xmlns="http://schemas.openxmlformats.org/package/2006/relationships"><Relationship Id="rId4" Type="http://schemas.openxmlformats.org/officeDocument/2006/relationships/notesSlide" Target="../notesSlides/notesSlide27.xml"></Relationship><Relationship Id="rId3" Type="http://schemas.openxmlformats.org/officeDocument/2006/relationships/slideLayout" Target="../slideLayouts/slideLayout7.xml"></Relationship><Relationship Id="rId2" Type="http://schemas.openxmlformats.org/officeDocument/2006/relationships/image" Target="../media/image5.png"></Relationship><Relationship Id="rId1" Type="http://schemas.openxmlformats.org/officeDocument/2006/relationships/image" Target="../media/image4.png"></Relationship></Relationships>
</file>

<file path=ppt/slides/_rels/slide28.xml.rels><?xml version="1.0" encoding="UTF-8"?>
<Relationships xmlns="http://schemas.openxmlformats.org/package/2006/relationships"><Relationship Id="rId3" Type="http://schemas.openxmlformats.org/officeDocument/2006/relationships/notesSlide" Target="../notesSlides/notesSlide28.xml"></Relationship><Relationship Id="rId4" Type="http://schemas.openxmlformats.org/officeDocument/2006/relationships/image" Target="../media/fImage2734842541.jpeg"></Relationship><Relationship Id="rId5" Type="http://schemas.openxmlformats.org/officeDocument/2006/relationships/slideLayout" Target="../slideLayouts/slideLayout7.xml"></Relationship></Relationships>
</file>

<file path=ppt/slides/_rels/slide3.xml.rels><?xml version="1.0" encoding="UTF-8"?>
<Relationships xmlns="http://schemas.openxmlformats.org/package/2006/relationships"><Relationship Id="rId3" Type="http://schemas.openxmlformats.org/officeDocument/2006/relationships/notesSlide" Target="../notesSlides/notesSlide3.xml"></Relationship><Relationship Id="rId2" Type="http://schemas.openxmlformats.org/officeDocument/2006/relationships/slideLayout" Target="../slideLayouts/slideLayout8.xml"></Relationship><Relationship Id="rId1" Type="http://schemas.openxmlformats.org/officeDocument/2006/relationships/image" Target="../media/image7.png"></Relationship></Relationships>
</file>

<file path=ppt/slides/_rels/slide4.xml.rels><?xml version="1.0" encoding="UTF-8"?>
<Relationships xmlns="http://schemas.openxmlformats.org/package/2006/relationships"><Relationship Id="rId5" Type="http://schemas.openxmlformats.org/officeDocument/2006/relationships/notesSlide" Target="../notesSlides/notesSlide4.xml"></Relationship><Relationship Id="rId4" Type="http://schemas.openxmlformats.org/officeDocument/2006/relationships/slideLayout" Target="../slideLayouts/slideLayout9.xml"></Relationship><Relationship Id="rId3" Type="http://schemas.openxmlformats.org/officeDocument/2006/relationships/image" Target="../media/image12.jpeg"></Relationship><Relationship Id="rId2" Type="http://schemas.openxmlformats.org/officeDocument/2006/relationships/image" Target="../media/image11.jpeg"></Relationship><Relationship Id="rId1" Type="http://schemas.openxmlformats.org/officeDocument/2006/relationships/image" Target="../media/image10.jpeg"></Relationship></Relationships>
</file>

<file path=ppt/slides/_rels/slide5.xml.rels><?xml version="1.0" encoding="UTF-8"?>
<Relationships xmlns="http://schemas.openxmlformats.org/package/2006/relationships"><Relationship Id="rId2" Type="http://schemas.openxmlformats.org/officeDocument/2006/relationships/notesSlide" Target="../notesSlides/notesSlide5.xml"></Relationship><Relationship Id="rId1" Type="http://schemas.openxmlformats.org/officeDocument/2006/relationships/slideLayout" Target="../slideLayouts/slideLayout9.xml"></Relationship></Relationships>
</file>

<file path=ppt/slides/_rels/slide6.xml.rels><?xml version="1.0" encoding="UTF-8"?>
<Relationships xmlns="http://schemas.openxmlformats.org/package/2006/relationships"><Relationship Id="rId2" Type="http://schemas.openxmlformats.org/officeDocument/2006/relationships/notesSlide" Target="../notesSlides/notesSlide6.xml"></Relationship><Relationship Id="rId1" Type="http://schemas.openxmlformats.org/officeDocument/2006/relationships/slideLayout" Target="../slideLayouts/slideLayout9.xml"></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9.xml"></Relationship></Relationships>
</file>

<file path=ppt/slides/_rels/slide8.xml.rels><?xml version="1.0" encoding="UTF-8"?>
<Relationships xmlns="http://schemas.openxmlformats.org/package/2006/relationships"><Relationship Id="rId6" Type="http://schemas.openxmlformats.org/officeDocument/2006/relationships/notesSlide" Target="../notesSlides/notesSlide8.xml"></Relationship><Relationship Id="rId5" Type="http://schemas.openxmlformats.org/officeDocument/2006/relationships/slideLayout" Target="../slideLayouts/slideLayout9.xml"></Relationship><Relationship Id="rId4" Type="http://schemas.openxmlformats.org/officeDocument/2006/relationships/image" Target="../media/image16.png"></Relationship><Relationship Id="rId3" Type="http://schemas.openxmlformats.org/officeDocument/2006/relationships/image" Target="../media/image15.png"></Relationship><Relationship Id="rId2" Type="http://schemas.openxmlformats.org/officeDocument/2006/relationships/image" Target="../media/image14.png"></Relationship><Relationship Id="rId1" Type="http://schemas.openxmlformats.org/officeDocument/2006/relationships/image" Target="../media/image13.png"></Relationship></Relationships>
</file>

<file path=ppt/slides/_rels/slide9.xml.rels><?xml version="1.0" encoding="UTF-8"?>
<Relationships xmlns="http://schemas.openxmlformats.org/package/2006/relationships"><Relationship Id="rId3" Type="http://schemas.openxmlformats.org/officeDocument/2006/relationships/notesSlide" Target="../notesSlides/notesSlide9.xml"></Relationship><Relationship Id="rId2" Type="http://schemas.openxmlformats.org/officeDocument/2006/relationships/slideLayout" Target="../slideLayouts/slideLayout8.xml"></Relationship><Relationship Id="rId1" Type="http://schemas.openxmlformats.org/officeDocument/2006/relationships/image" Target="../media/image7.png"></Relationshi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6556" y="1503617"/>
            <a:ext cx="4616060" cy="3396129"/>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5500" y="2682679"/>
            <a:ext cx="1471493" cy="1491166"/>
          </a:xfrm>
          <a:prstGeom prst="rect">
            <a:avLst/>
          </a:prstGeom>
        </p:spPr>
      </p:pic>
      <p:sp>
        <p:nvSpPr>
          <p:cNvPr id="4" name="矩形 3"/>
          <p:cNvSpPr/>
          <p:nvPr/>
        </p:nvSpPr>
        <p:spPr>
          <a:xfrm>
            <a:off x="5519204" y="2628639"/>
            <a:ext cx="3432671" cy="369332"/>
          </a:xfrm>
          <a:prstGeom prst="rect">
            <a:avLst/>
          </a:prstGeom>
          <a:noFill/>
        </p:spPr>
        <p:txBody>
          <a:bodyPr wrap="none">
            <a:spAutoFit/>
          </a:bodyPr>
          <a:lstStyle/>
          <a:p>
            <a:r>
              <a:rPr lang="en-US" altLang="zh-CN" dirty="0">
                <a:gradFill>
                  <a:gsLst>
                    <a:gs pos="0">
                      <a:schemeClr val="tx2"/>
                    </a:gs>
                    <a:gs pos="100000">
                      <a:srgbClr val="4D9B02"/>
                    </a:gs>
                  </a:gsLst>
                  <a:lin ang="18900000" scaled="1"/>
                </a:gradFill>
                <a:latin typeface="+mn-lt"/>
                <a:ea typeface="+mn-ea"/>
                <a:cs typeface="+mn-ea"/>
                <a:sym typeface="+mn-lt"/>
              </a:rPr>
              <a:t>MEDICAL POWERPOINT TEMPLATE</a:t>
            </a:r>
            <a:endParaRPr lang="zh-CN" altLang="en-US" dirty="0">
              <a:gradFill>
                <a:gsLst>
                  <a:gs pos="0">
                    <a:schemeClr val="tx2"/>
                  </a:gs>
                  <a:gs pos="100000">
                    <a:srgbClr val="4D9B02"/>
                  </a:gs>
                </a:gsLst>
                <a:lin ang="18900000" scaled="1"/>
              </a:gradFill>
              <a:latin typeface="+mn-lt"/>
              <a:ea typeface="+mn-ea"/>
              <a:cs typeface="+mn-ea"/>
              <a:sym typeface="+mn-lt"/>
            </a:endParaRPr>
          </a:p>
        </p:txBody>
      </p:sp>
      <p:sp>
        <p:nvSpPr>
          <p:cNvPr id="5" name="文本框 24"/>
          <p:cNvSpPr txBox="1">
            <a:spLocks noChangeArrowheads="1"/>
          </p:cNvSpPr>
          <p:nvPr/>
        </p:nvSpPr>
        <p:spPr bwMode="auto">
          <a:xfrm>
            <a:off x="5451376" y="2976531"/>
            <a:ext cx="5447016" cy="134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a:gradFill>
                  <a:gsLst>
                    <a:gs pos="0">
                      <a:schemeClr val="tx2"/>
                    </a:gs>
                    <a:gs pos="100000">
                      <a:srgbClr val="4D9B02"/>
                    </a:gs>
                  </a:gsLst>
                  <a:lin ang="18900000" scaled="1"/>
                </a:gradFill>
                <a:latin typeface="+mn-lt"/>
                <a:ea typeface="+mn-ea"/>
                <a:cs typeface="+mn-ea"/>
                <a:sym typeface="+mn-lt"/>
              </a:rPr>
              <a:t>医院年度</a:t>
            </a:r>
            <a:r>
              <a:rPr lang="en-US" altLang="zh-CN" sz="4000" b="1" dirty="0">
                <a:gradFill>
                  <a:gsLst>
                    <a:gs pos="0">
                      <a:schemeClr val="tx2"/>
                    </a:gs>
                    <a:gs pos="100000">
                      <a:srgbClr val="4D9B02"/>
                    </a:gs>
                  </a:gsLst>
                  <a:lin ang="18900000" scaled="1"/>
                </a:gradFill>
                <a:latin typeface="+mn-lt"/>
                <a:ea typeface="+mn-ea"/>
                <a:cs typeface="+mn-ea"/>
                <a:sym typeface="+mn-lt"/>
              </a:rPr>
              <a:t>|</a:t>
            </a:r>
            <a:r>
              <a:rPr lang="zh-CN" altLang="en-US" sz="4000" b="1" dirty="0">
                <a:gradFill>
                  <a:gsLst>
                    <a:gs pos="0">
                      <a:schemeClr val="tx2"/>
                    </a:gs>
                    <a:gs pos="100000">
                      <a:srgbClr val="4D9B02"/>
                    </a:gs>
                  </a:gsLst>
                  <a:lin ang="18900000" scaled="1"/>
                </a:gradFill>
                <a:latin typeface="+mn-lt"/>
                <a:ea typeface="+mn-ea"/>
                <a:cs typeface="+mn-ea"/>
                <a:sym typeface="+mn-lt"/>
              </a:rPr>
              <a:t>季度</a:t>
            </a:r>
            <a:endParaRPr lang="en-US" altLang="zh-CN" sz="4000" b="1" dirty="0">
              <a:gradFill>
                <a:gsLst>
                  <a:gs pos="0">
                    <a:schemeClr val="tx2"/>
                  </a:gs>
                  <a:gs pos="100000">
                    <a:srgbClr val="4D9B02"/>
                  </a:gs>
                </a:gsLst>
                <a:lin ang="18900000" scaled="1"/>
              </a:gradFill>
              <a:latin typeface="+mn-lt"/>
              <a:ea typeface="+mn-ea"/>
              <a:cs typeface="+mn-ea"/>
              <a:sym typeface="+mn-lt"/>
            </a:endParaRPr>
          </a:p>
          <a:p>
            <a:pPr eaLnBrk="1" hangingPunct="1"/>
            <a:r>
              <a:rPr lang="zh-CN" altLang="en-US" sz="4000" b="1" dirty="0">
                <a:gradFill>
                  <a:gsLst>
                    <a:gs pos="0">
                      <a:schemeClr val="tx2"/>
                    </a:gs>
                    <a:gs pos="100000">
                      <a:srgbClr val="4D9B02"/>
                    </a:gs>
                  </a:gsLst>
                  <a:lin ang="18900000" scaled="1"/>
                </a:gradFill>
                <a:latin typeface="+mn-lt"/>
                <a:ea typeface="+mn-ea"/>
                <a:cs typeface="+mn-ea"/>
                <a:sym typeface="+mn-lt"/>
              </a:rPr>
              <a:t>工作总结报告通用</a:t>
            </a:r>
            <a:r>
              <a:rPr lang="en-US" altLang="zh-CN" sz="4000" b="1" dirty="0">
                <a:gradFill>
                  <a:gsLst>
                    <a:gs pos="0">
                      <a:schemeClr val="tx2"/>
                    </a:gs>
                    <a:gs pos="100000">
                      <a:srgbClr val="4D9B02"/>
                    </a:gs>
                  </a:gsLst>
                  <a:lin ang="18900000" scaled="1"/>
                </a:gradFill>
                <a:latin typeface="+mn-lt"/>
                <a:ea typeface="+mn-ea"/>
                <a:cs typeface="+mn-ea"/>
                <a:sym typeface="+mn-lt"/>
              </a:rPr>
              <a:t>PPT</a:t>
            </a:r>
            <a:endParaRPr lang="zh-CN" altLang="en-US" sz="4000" b="1" dirty="0">
              <a:gradFill>
                <a:gsLst>
                  <a:gs pos="0">
                    <a:schemeClr val="tx2"/>
                  </a:gs>
                  <a:gs pos="100000">
                    <a:srgbClr val="4D9B02"/>
                  </a:gs>
                </a:gsLst>
                <a:lin ang="18900000" scaled="1"/>
              </a:gradFill>
              <a:latin typeface="+mn-lt"/>
              <a:ea typeface="+mn-ea"/>
              <a:cs typeface="+mn-ea"/>
              <a:sym typeface="+mn-lt"/>
            </a:endParaRPr>
          </a:p>
        </p:txBody>
      </p:sp>
      <p:pic>
        <p:nvPicPr>
          <p:cNvPr id="8" name="Weird Gravity">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3636446" y="-1244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Scale>
                                      <p:cBhvr>
                                        <p:cTn id="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1000" decel="50000" fill="hold">
                                          <p:stCondLst>
                                            <p:cond delay="0"/>
                                          </p:stCondLst>
                                        </p:cTn>
                                        <p:tgtEl>
                                          <p:spTgt spid="2"/>
                                        </p:tgtEl>
                                        <p:attrNameLst>
                                          <p:attrName>ppt_x</p:attrName>
                                          <p:attrName>ppt_y</p:attrName>
                                        </p:attrNameLst>
                                      </p:cBhvr>
                                    </p:animMotion>
                                    <p:animEffect transition="in" filter="fade">
                                      <p:cBhvr>
                                        <p:cTn id="11" dur="1000"/>
                                        <p:tgtEl>
                                          <p:spTgt spid="2"/>
                                        </p:tgtEl>
                                      </p:cBhvr>
                                    </p:animEffect>
                                  </p:childTnLst>
                                </p:cTn>
                              </p:par>
                            </p:childTnLst>
                          </p:cTn>
                        </p:par>
                        <p:par>
                          <p:cTn id="12" fill="hold">
                            <p:stCondLst>
                              <p:cond delay="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2" presetClass="entr" presetSubtype="2"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6" repeatCount="indefinite"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7" y="365125"/>
            <a:ext cx="4934725"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rPr>
              <a:t>可编辑的信息图表</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grpSp>
        <p:nvGrpSpPr>
          <p:cNvPr id="24" name="组合 23"/>
          <p:cNvGrpSpPr/>
          <p:nvPr/>
        </p:nvGrpSpPr>
        <p:grpSpPr>
          <a:xfrm>
            <a:off x="1295401" y="1794934"/>
            <a:ext cx="2309284" cy="2116666"/>
            <a:chOff x="971550" y="1346200"/>
            <a:chExt cx="1731963" cy="1587500"/>
          </a:xfrm>
        </p:grpSpPr>
        <p:grpSp>
          <p:nvGrpSpPr>
            <p:cNvPr id="25" name="组合 24"/>
            <p:cNvGrpSpPr/>
            <p:nvPr/>
          </p:nvGrpSpPr>
          <p:grpSpPr>
            <a:xfrm>
              <a:off x="971550" y="1346200"/>
              <a:ext cx="1731963" cy="1587500"/>
              <a:chOff x="971550" y="1346200"/>
              <a:chExt cx="1731963" cy="1587500"/>
            </a:xfrm>
          </p:grpSpPr>
          <p:pic>
            <p:nvPicPr>
              <p:cNvPr id="28" name="Picture 3" descr="未标题-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460000">
                <a:off x="971550" y="1346200"/>
                <a:ext cx="9064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9"/>
              <p:cNvSpPr>
                <a:spLocks noChangeArrowheads="1"/>
              </p:cNvSpPr>
              <p:nvPr/>
            </p:nvSpPr>
            <p:spPr bwMode="auto">
              <a:xfrm>
                <a:off x="1331913" y="1562100"/>
                <a:ext cx="1371600" cy="1371600"/>
              </a:xfrm>
              <a:prstGeom prst="flowChartConnector">
                <a:avLst/>
              </a:prstGeom>
              <a:gradFill>
                <a:gsLst>
                  <a:gs pos="0">
                    <a:srgbClr val="4D9B02"/>
                  </a:gs>
                  <a:gs pos="100000">
                    <a:srgbClr val="006600"/>
                  </a:gs>
                </a:gsLst>
                <a:path path="circle">
                  <a:fillToRect l="50000" t="-80000" r="50000" b="18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218565" fontAlgn="auto">
                  <a:spcBef>
                    <a:spcPts val="0"/>
                  </a:spcBef>
                  <a:spcAft>
                    <a:spcPts val="0"/>
                  </a:spcAft>
                </a:pPr>
                <a:endParaRPr lang="zh-CN" altLang="en-US">
                  <a:solidFill>
                    <a:prstClr val="black"/>
                  </a:solidFill>
                  <a:latin typeface="+mn-lt"/>
                  <a:ea typeface="+mn-ea"/>
                  <a:cs typeface="+mn-ea"/>
                  <a:sym typeface="+mn-lt"/>
                </a:endParaRPr>
              </a:p>
            </p:txBody>
          </p:sp>
        </p:grpSp>
        <p:sp>
          <p:nvSpPr>
            <p:cNvPr id="26" name="Text Box 10"/>
            <p:cNvSpPr txBox="1">
              <a:spLocks noChangeArrowheads="1"/>
            </p:cNvSpPr>
            <p:nvPr/>
          </p:nvSpPr>
          <p:spPr bwMode="auto">
            <a:xfrm>
              <a:off x="1520624" y="2075001"/>
              <a:ext cx="1062037"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8565" fontAlgn="auto">
                <a:spcBef>
                  <a:spcPts val="0"/>
                </a:spcBef>
                <a:spcAft>
                  <a:spcPts val="0"/>
                </a:spcAft>
              </a:pPr>
              <a:r>
                <a:rPr lang="zh-CN" altLang="en-US" sz="2800" dirty="0">
                  <a:solidFill>
                    <a:prstClr val="white"/>
                  </a:solidFill>
                  <a:latin typeface="+mn-lt"/>
                  <a:ea typeface="+mn-ea"/>
                  <a:cs typeface="+mn-ea"/>
                  <a:sym typeface="+mn-lt"/>
                </a:rPr>
                <a:t>关键词</a:t>
              </a:r>
              <a:endParaRPr lang="zh-CN" altLang="en-US" sz="2800" dirty="0">
                <a:solidFill>
                  <a:prstClr val="white"/>
                </a:solidFill>
                <a:latin typeface="+mn-lt"/>
                <a:ea typeface="+mn-ea"/>
                <a:cs typeface="+mn-ea"/>
                <a:sym typeface="+mn-lt"/>
              </a:endParaRPr>
            </a:p>
          </p:txBody>
        </p:sp>
      </p:grpSp>
      <p:sp>
        <p:nvSpPr>
          <p:cNvPr id="30" name="矩形 44"/>
          <p:cNvSpPr>
            <a:spLocks noChangeArrowheads="1"/>
          </p:cNvSpPr>
          <p:nvPr/>
        </p:nvSpPr>
        <p:spPr bwMode="auto">
          <a:xfrm>
            <a:off x="1297513" y="4188884"/>
            <a:ext cx="277494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1218565" fontAlgn="auto">
              <a:lnSpc>
                <a:spcPts val="2000"/>
              </a:lnSpc>
              <a:spcBef>
                <a:spcPts val="0"/>
              </a:spcBef>
              <a:spcAft>
                <a:spcPts val="0"/>
              </a:spcAft>
            </a:pPr>
            <a:r>
              <a:rPr lang="zh-CN" altLang="en-US" sz="2000" dirty="0">
                <a:solidFill>
                  <a:schemeClr val="accent1">
                    <a:lumMod val="75000"/>
                  </a:schemeClr>
                </a:solidFill>
                <a:latin typeface="+mn-lt"/>
                <a:ea typeface="+mn-ea"/>
                <a:cs typeface="+mn-ea"/>
                <a:sym typeface="+mn-lt"/>
              </a:rPr>
              <a:t>这里添加标题</a:t>
            </a:r>
            <a:endParaRPr lang="zh-CN" altLang="en-US" sz="2000" dirty="0">
              <a:solidFill>
                <a:schemeClr val="accent1">
                  <a:lumMod val="75000"/>
                </a:schemeClr>
              </a:solidFill>
              <a:latin typeface="+mn-lt"/>
              <a:ea typeface="+mn-ea"/>
              <a:cs typeface="+mn-ea"/>
              <a:sym typeface="+mn-lt"/>
            </a:endParaRPr>
          </a:p>
        </p:txBody>
      </p:sp>
      <p:sp>
        <p:nvSpPr>
          <p:cNvPr id="31" name="矩形 9"/>
          <p:cNvSpPr>
            <a:spLocks noChangeArrowheads="1"/>
          </p:cNvSpPr>
          <p:nvPr/>
        </p:nvSpPr>
        <p:spPr bwMode="auto">
          <a:xfrm>
            <a:off x="1341436" y="4529230"/>
            <a:ext cx="266488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nvGrpSpPr>
          <p:cNvPr id="32" name="组合 31"/>
          <p:cNvGrpSpPr/>
          <p:nvPr/>
        </p:nvGrpSpPr>
        <p:grpSpPr>
          <a:xfrm>
            <a:off x="4813301" y="1773768"/>
            <a:ext cx="2309284" cy="2116666"/>
            <a:chOff x="3609975" y="1330325"/>
            <a:chExt cx="1731963" cy="1587500"/>
          </a:xfrm>
        </p:grpSpPr>
        <p:grpSp>
          <p:nvGrpSpPr>
            <p:cNvPr id="33" name="组合 32"/>
            <p:cNvGrpSpPr/>
            <p:nvPr/>
          </p:nvGrpSpPr>
          <p:grpSpPr>
            <a:xfrm>
              <a:off x="3609975" y="1330325"/>
              <a:ext cx="1731963" cy="1587500"/>
              <a:chOff x="3609975" y="1330325"/>
              <a:chExt cx="1731963" cy="1587500"/>
            </a:xfrm>
          </p:grpSpPr>
          <p:pic>
            <p:nvPicPr>
              <p:cNvPr id="35" name="Picture 13" descr="未标题-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460000">
                <a:off x="3609975" y="1330325"/>
                <a:ext cx="906463"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 name="AutoShape 14"/>
              <p:cNvSpPr>
                <a:spLocks noChangeArrowheads="1"/>
              </p:cNvSpPr>
              <p:nvPr/>
            </p:nvSpPr>
            <p:spPr bwMode="auto">
              <a:xfrm>
                <a:off x="3970338" y="1546225"/>
                <a:ext cx="1371600" cy="1371600"/>
              </a:xfrm>
              <a:prstGeom prst="flowChartConnector">
                <a:avLst/>
              </a:prstGeom>
              <a:gradFill>
                <a:gsLst>
                  <a:gs pos="0">
                    <a:srgbClr val="4D9B02"/>
                  </a:gs>
                  <a:gs pos="100000">
                    <a:srgbClr val="006600"/>
                  </a:gs>
                </a:gsLst>
                <a:path path="circle">
                  <a:fillToRect l="50000" t="-80000" r="50000" b="18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227" tIns="62653" rIns="120227" bIns="62653" anchor="ctr"/>
              <a:lstStyle/>
              <a:p>
                <a:pPr algn="ctr" defTabSz="1218565" fontAlgn="auto">
                  <a:spcBef>
                    <a:spcPts val="0"/>
                  </a:spcBef>
                  <a:spcAft>
                    <a:spcPts val="0"/>
                  </a:spcAft>
                </a:pPr>
                <a:endParaRPr lang="zh-CN" altLang="zh-CN">
                  <a:solidFill>
                    <a:srgbClr val="438541"/>
                  </a:solidFill>
                  <a:latin typeface="+mn-lt"/>
                  <a:ea typeface="+mn-ea"/>
                  <a:cs typeface="+mn-ea"/>
                  <a:sym typeface="+mn-lt"/>
                </a:endParaRPr>
              </a:p>
            </p:txBody>
          </p:sp>
        </p:grpSp>
        <p:sp>
          <p:nvSpPr>
            <p:cNvPr id="34" name="Text Box 15"/>
            <p:cNvSpPr txBox="1">
              <a:spLocks noChangeArrowheads="1"/>
            </p:cNvSpPr>
            <p:nvPr/>
          </p:nvSpPr>
          <p:spPr bwMode="auto">
            <a:xfrm>
              <a:off x="4158790" y="2058353"/>
              <a:ext cx="1062037" cy="392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lvl="0" defTabSz="1218565" fontAlgn="auto">
                <a:spcBef>
                  <a:spcPts val="0"/>
                </a:spcBef>
                <a:spcAft>
                  <a:spcPts val="0"/>
                </a:spcAft>
              </a:pPr>
              <a:r>
                <a:rPr lang="zh-CN" altLang="en-US" sz="2800" dirty="0">
                  <a:solidFill>
                    <a:prstClr val="white"/>
                  </a:solidFill>
                  <a:latin typeface="+mn-lt"/>
                  <a:ea typeface="+mn-ea"/>
                  <a:cs typeface="+mn-ea"/>
                  <a:sym typeface="+mn-lt"/>
                </a:rPr>
                <a:t>关键词</a:t>
              </a:r>
              <a:endParaRPr lang="zh-CN" altLang="en-US" sz="2800" dirty="0">
                <a:solidFill>
                  <a:prstClr val="white"/>
                </a:solidFill>
                <a:latin typeface="+mn-lt"/>
                <a:ea typeface="+mn-ea"/>
                <a:cs typeface="+mn-ea"/>
                <a:sym typeface="+mn-lt"/>
              </a:endParaRPr>
            </a:p>
          </p:txBody>
        </p:sp>
      </p:grpSp>
      <p:sp>
        <p:nvSpPr>
          <p:cNvPr id="37" name="矩形 44"/>
          <p:cNvSpPr>
            <a:spLocks noChangeArrowheads="1"/>
          </p:cNvSpPr>
          <p:nvPr/>
        </p:nvSpPr>
        <p:spPr bwMode="auto">
          <a:xfrm>
            <a:off x="4815413" y="4167717"/>
            <a:ext cx="277494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1218565" fontAlgn="auto">
              <a:lnSpc>
                <a:spcPts val="2000"/>
              </a:lnSpc>
              <a:spcBef>
                <a:spcPts val="0"/>
              </a:spcBef>
              <a:spcAft>
                <a:spcPts val="0"/>
              </a:spcAft>
            </a:pPr>
            <a:r>
              <a:rPr lang="zh-CN" altLang="en-US" sz="2000" dirty="0">
                <a:solidFill>
                  <a:schemeClr val="accent1">
                    <a:lumMod val="75000"/>
                  </a:schemeClr>
                </a:solidFill>
                <a:latin typeface="+mn-lt"/>
                <a:ea typeface="+mn-ea"/>
                <a:cs typeface="+mn-ea"/>
                <a:sym typeface="+mn-lt"/>
              </a:rPr>
              <a:t>这里添加标题</a:t>
            </a:r>
            <a:endParaRPr lang="zh-CN" altLang="en-US" sz="2000" dirty="0">
              <a:solidFill>
                <a:schemeClr val="accent1">
                  <a:lumMod val="75000"/>
                </a:schemeClr>
              </a:solidFill>
              <a:latin typeface="+mn-lt"/>
              <a:ea typeface="+mn-ea"/>
              <a:cs typeface="+mn-ea"/>
              <a:sym typeface="+mn-lt"/>
            </a:endParaRPr>
          </a:p>
        </p:txBody>
      </p:sp>
      <p:sp>
        <p:nvSpPr>
          <p:cNvPr id="38" name="矩形 9"/>
          <p:cNvSpPr>
            <a:spLocks noChangeArrowheads="1"/>
          </p:cNvSpPr>
          <p:nvPr/>
        </p:nvSpPr>
        <p:spPr bwMode="auto">
          <a:xfrm>
            <a:off x="4810916" y="4508064"/>
            <a:ext cx="266488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nvGrpSpPr>
          <p:cNvPr id="39" name="组合 38"/>
          <p:cNvGrpSpPr/>
          <p:nvPr/>
        </p:nvGrpSpPr>
        <p:grpSpPr>
          <a:xfrm>
            <a:off x="8278284" y="1786468"/>
            <a:ext cx="2309283" cy="2116666"/>
            <a:chOff x="6208713" y="1339850"/>
            <a:chExt cx="1731962" cy="1587500"/>
          </a:xfrm>
        </p:grpSpPr>
        <p:grpSp>
          <p:nvGrpSpPr>
            <p:cNvPr id="40" name="组合 39"/>
            <p:cNvGrpSpPr/>
            <p:nvPr/>
          </p:nvGrpSpPr>
          <p:grpSpPr>
            <a:xfrm>
              <a:off x="6208713" y="1339850"/>
              <a:ext cx="1731962" cy="1587500"/>
              <a:chOff x="6208713" y="1339850"/>
              <a:chExt cx="1731962" cy="1587500"/>
            </a:xfrm>
          </p:grpSpPr>
          <p:pic>
            <p:nvPicPr>
              <p:cNvPr id="42" name="Picture 18" descr="未标题-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460000">
                <a:off x="6208713" y="1339850"/>
                <a:ext cx="906462"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AutoShape 19"/>
              <p:cNvSpPr>
                <a:spLocks noChangeArrowheads="1"/>
              </p:cNvSpPr>
              <p:nvPr/>
            </p:nvSpPr>
            <p:spPr bwMode="auto">
              <a:xfrm>
                <a:off x="6569075" y="1555750"/>
                <a:ext cx="1371600" cy="1371600"/>
              </a:xfrm>
              <a:prstGeom prst="flowChartConnector">
                <a:avLst/>
              </a:prstGeom>
              <a:gradFill>
                <a:gsLst>
                  <a:gs pos="0">
                    <a:srgbClr val="4D9B02"/>
                  </a:gs>
                  <a:gs pos="100000">
                    <a:srgbClr val="006600"/>
                  </a:gs>
                </a:gsLst>
                <a:path path="circle">
                  <a:fillToRect l="50000" t="-80000" r="50000" b="18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218565" fontAlgn="auto">
                  <a:spcBef>
                    <a:spcPts val="0"/>
                  </a:spcBef>
                  <a:spcAft>
                    <a:spcPts val="0"/>
                  </a:spcAft>
                </a:pPr>
                <a:endParaRPr lang="zh-CN" altLang="en-US">
                  <a:solidFill>
                    <a:prstClr val="black"/>
                  </a:solidFill>
                  <a:latin typeface="+mn-lt"/>
                  <a:ea typeface="+mn-ea"/>
                  <a:cs typeface="+mn-ea"/>
                  <a:sym typeface="+mn-lt"/>
                </a:endParaRPr>
              </a:p>
            </p:txBody>
          </p:sp>
        </p:grpSp>
        <p:sp>
          <p:nvSpPr>
            <p:cNvPr id="41" name="Text Box 20"/>
            <p:cNvSpPr txBox="1">
              <a:spLocks noChangeArrowheads="1"/>
            </p:cNvSpPr>
            <p:nvPr/>
          </p:nvSpPr>
          <p:spPr bwMode="auto">
            <a:xfrm>
              <a:off x="6719884" y="2130903"/>
              <a:ext cx="1060450" cy="392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lvl="0" defTabSz="1218565" fontAlgn="auto">
                <a:spcBef>
                  <a:spcPts val="0"/>
                </a:spcBef>
                <a:spcAft>
                  <a:spcPts val="0"/>
                </a:spcAft>
              </a:pPr>
              <a:r>
                <a:rPr lang="zh-CN" altLang="en-US" sz="2800" dirty="0">
                  <a:solidFill>
                    <a:prstClr val="white"/>
                  </a:solidFill>
                  <a:latin typeface="+mn-lt"/>
                  <a:ea typeface="+mn-ea"/>
                  <a:cs typeface="+mn-ea"/>
                  <a:sym typeface="+mn-lt"/>
                </a:rPr>
                <a:t>关键词</a:t>
              </a:r>
              <a:endParaRPr lang="zh-CN" altLang="en-US" sz="2800" dirty="0">
                <a:solidFill>
                  <a:prstClr val="white"/>
                </a:solidFill>
                <a:latin typeface="+mn-lt"/>
                <a:ea typeface="+mn-ea"/>
                <a:cs typeface="+mn-ea"/>
                <a:sym typeface="+mn-lt"/>
              </a:endParaRPr>
            </a:p>
          </p:txBody>
        </p:sp>
      </p:grpSp>
      <p:sp>
        <p:nvSpPr>
          <p:cNvPr id="44" name="矩形 44"/>
          <p:cNvSpPr>
            <a:spLocks noChangeArrowheads="1"/>
          </p:cNvSpPr>
          <p:nvPr/>
        </p:nvSpPr>
        <p:spPr bwMode="auto">
          <a:xfrm>
            <a:off x="8280396" y="4180417"/>
            <a:ext cx="2772833"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1218565" fontAlgn="auto">
              <a:lnSpc>
                <a:spcPts val="2000"/>
              </a:lnSpc>
              <a:spcBef>
                <a:spcPts val="0"/>
              </a:spcBef>
              <a:spcAft>
                <a:spcPts val="0"/>
              </a:spcAft>
            </a:pPr>
            <a:r>
              <a:rPr lang="zh-CN" altLang="en-US" sz="2000" dirty="0">
                <a:solidFill>
                  <a:schemeClr val="accent1">
                    <a:lumMod val="75000"/>
                  </a:schemeClr>
                </a:solidFill>
                <a:latin typeface="+mn-lt"/>
                <a:ea typeface="+mn-ea"/>
                <a:cs typeface="+mn-ea"/>
                <a:sym typeface="+mn-lt"/>
              </a:rPr>
              <a:t>这里添加标题</a:t>
            </a:r>
            <a:endParaRPr lang="zh-CN" altLang="en-US" sz="2000" dirty="0">
              <a:solidFill>
                <a:schemeClr val="accent1">
                  <a:lumMod val="75000"/>
                </a:schemeClr>
              </a:solidFill>
              <a:latin typeface="+mn-lt"/>
              <a:ea typeface="+mn-ea"/>
              <a:cs typeface="+mn-ea"/>
              <a:sym typeface="+mn-lt"/>
            </a:endParaRPr>
          </a:p>
        </p:txBody>
      </p:sp>
      <p:sp>
        <p:nvSpPr>
          <p:cNvPr id="45" name="矩形 9"/>
          <p:cNvSpPr>
            <a:spLocks noChangeArrowheads="1"/>
          </p:cNvSpPr>
          <p:nvPr/>
        </p:nvSpPr>
        <p:spPr bwMode="auto">
          <a:xfrm>
            <a:off x="8275899" y="4520764"/>
            <a:ext cx="2664884"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barn(inVertical)">
                                      <p:cBhvr>
                                        <p:cTn id="33" dur="500"/>
                                        <p:tgtEl>
                                          <p:spTgt spid="44"/>
                                        </p:tgtEl>
                                      </p:cBhvr>
                                    </p:animEffect>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7" grpId="0"/>
      <p:bldP spid="38"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7" y="365125"/>
            <a:ext cx="4934725"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rPr>
              <a:t>可编辑的信息图表</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pic>
        <p:nvPicPr>
          <p:cNvPr id="3" name="Picture 8"/>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369197" y="1443701"/>
            <a:ext cx="4420817" cy="2819135"/>
          </a:xfrm>
          <a:prstGeom prst="rect">
            <a:avLst/>
          </a:prstGeom>
          <a:noFill/>
          <a:ln w="28575"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31994" y="1443567"/>
            <a:ext cx="4223863" cy="2817284"/>
          </a:xfrm>
          <a:prstGeom prst="rect">
            <a:avLst/>
          </a:prstGeom>
          <a:noFill/>
          <a:ln w="28575" cap="flat" cmpd="sng">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组合 4"/>
          <p:cNvGrpSpPr/>
          <p:nvPr/>
        </p:nvGrpSpPr>
        <p:grpSpPr>
          <a:xfrm>
            <a:off x="1390651" y="4506284"/>
            <a:ext cx="853016" cy="853016"/>
            <a:chOff x="1042988" y="4011613"/>
            <a:chExt cx="639762" cy="639762"/>
          </a:xfrm>
        </p:grpSpPr>
        <p:sp>
          <p:nvSpPr>
            <p:cNvPr id="6" name="Oval 11"/>
            <p:cNvSpPr>
              <a:spLocks noChangeArrowheads="1"/>
            </p:cNvSpPr>
            <p:nvPr/>
          </p:nvSpPr>
          <p:spPr bwMode="auto">
            <a:xfrm>
              <a:off x="1042988" y="4011613"/>
              <a:ext cx="639762" cy="639762"/>
            </a:xfrm>
            <a:prstGeom prst="ellipse">
              <a:avLst/>
            </a:prstGeom>
            <a:gradFill>
              <a:gsLst>
                <a:gs pos="0">
                  <a:srgbClr val="4D9B02"/>
                </a:gs>
                <a:gs pos="100000">
                  <a:srgbClr val="006600"/>
                </a:gs>
              </a:gsLst>
              <a:path path="circle">
                <a:fillToRect l="100000" b="10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3200">
                <a:latin typeface="+mn-lt"/>
                <a:ea typeface="+mn-ea"/>
                <a:cs typeface="+mn-ea"/>
                <a:sym typeface="+mn-lt"/>
              </a:endParaRPr>
            </a:p>
          </p:txBody>
        </p:sp>
        <p:pic>
          <p:nvPicPr>
            <p:cNvPr id="7" name="Picture 12" descr="10-150322192154Z4副本"/>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4084638"/>
              <a:ext cx="3619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组合 7"/>
          <p:cNvGrpSpPr/>
          <p:nvPr/>
        </p:nvGrpSpPr>
        <p:grpSpPr>
          <a:xfrm>
            <a:off x="2639485" y="4506280"/>
            <a:ext cx="2772833" cy="1356280"/>
            <a:chOff x="1979613" y="4011613"/>
            <a:chExt cx="2079625" cy="1017211"/>
          </a:xfrm>
        </p:grpSpPr>
        <p:sp>
          <p:nvSpPr>
            <p:cNvPr id="9" name="矩形 44"/>
            <p:cNvSpPr>
              <a:spLocks noChangeArrowheads="1"/>
            </p:cNvSpPr>
            <p:nvPr/>
          </p:nvSpPr>
          <p:spPr bwMode="auto">
            <a:xfrm>
              <a:off x="1979613" y="4011613"/>
              <a:ext cx="207962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dirty="0">
                  <a:solidFill>
                    <a:srgbClr val="488D45"/>
                  </a:solidFill>
                  <a:latin typeface="+mn-lt"/>
                  <a:ea typeface="+mn-ea"/>
                  <a:cs typeface="+mn-ea"/>
                  <a:sym typeface="+mn-lt"/>
                </a:rPr>
                <a:t>请在这里添加标题</a:t>
              </a:r>
              <a:endParaRPr lang="zh-CN" altLang="en-US" sz="2000" dirty="0">
                <a:solidFill>
                  <a:srgbClr val="488D45"/>
                </a:solidFill>
                <a:latin typeface="+mn-lt"/>
                <a:ea typeface="+mn-ea"/>
                <a:cs typeface="+mn-ea"/>
                <a:sym typeface="+mn-lt"/>
              </a:endParaRPr>
            </a:p>
          </p:txBody>
        </p:sp>
        <p:sp>
          <p:nvSpPr>
            <p:cNvPr id="10" name="矩形 9"/>
            <p:cNvSpPr>
              <a:spLocks noChangeArrowheads="1"/>
            </p:cNvSpPr>
            <p:nvPr/>
          </p:nvSpPr>
          <p:spPr bwMode="auto">
            <a:xfrm>
              <a:off x="1995488" y="4313243"/>
              <a:ext cx="1997075" cy="715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grpSp>
        <p:nvGrpSpPr>
          <p:cNvPr id="11" name="组合 10"/>
          <p:cNvGrpSpPr/>
          <p:nvPr/>
        </p:nvGrpSpPr>
        <p:grpSpPr>
          <a:xfrm>
            <a:off x="6822017" y="4485117"/>
            <a:ext cx="853016" cy="853016"/>
            <a:chOff x="5116513" y="3995738"/>
            <a:chExt cx="639762" cy="639762"/>
          </a:xfrm>
        </p:grpSpPr>
        <p:sp>
          <p:nvSpPr>
            <p:cNvPr id="12" name="Oval 15"/>
            <p:cNvSpPr>
              <a:spLocks noChangeArrowheads="1"/>
            </p:cNvSpPr>
            <p:nvPr/>
          </p:nvSpPr>
          <p:spPr bwMode="auto">
            <a:xfrm>
              <a:off x="5116513" y="3995738"/>
              <a:ext cx="639762" cy="639762"/>
            </a:xfrm>
            <a:prstGeom prst="ellipse">
              <a:avLst/>
            </a:prstGeom>
            <a:gradFill>
              <a:gsLst>
                <a:gs pos="0">
                  <a:srgbClr val="4D9B02"/>
                </a:gs>
                <a:gs pos="100000">
                  <a:srgbClr val="006600"/>
                </a:gs>
              </a:gsLst>
              <a:path path="circle">
                <a:fillToRect l="100000" b="10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3200">
                <a:latin typeface="+mn-lt"/>
                <a:ea typeface="+mn-ea"/>
                <a:cs typeface="+mn-ea"/>
                <a:sym typeface="+mn-lt"/>
              </a:endParaRPr>
            </a:p>
          </p:txBody>
        </p:sp>
        <p:pic>
          <p:nvPicPr>
            <p:cNvPr id="13" name="Picture 16" descr="C:\Documents and Settings\Administrator\桌面\14151294副本.png14151294副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350" y="4156075"/>
              <a:ext cx="427038"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4" name="组合 13"/>
          <p:cNvGrpSpPr/>
          <p:nvPr/>
        </p:nvGrpSpPr>
        <p:grpSpPr>
          <a:xfrm>
            <a:off x="8070852" y="4485108"/>
            <a:ext cx="2772833" cy="1324088"/>
            <a:chOff x="6053138" y="3995738"/>
            <a:chExt cx="2079625" cy="993068"/>
          </a:xfrm>
        </p:grpSpPr>
        <p:sp>
          <p:nvSpPr>
            <p:cNvPr id="15" name="矩形 44"/>
            <p:cNvSpPr>
              <a:spLocks noChangeArrowheads="1"/>
            </p:cNvSpPr>
            <p:nvPr/>
          </p:nvSpPr>
          <p:spPr bwMode="auto">
            <a:xfrm>
              <a:off x="6053138" y="3995738"/>
              <a:ext cx="2079625" cy="268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a:solidFill>
                    <a:srgbClr val="488D45"/>
                  </a:solidFill>
                  <a:latin typeface="+mn-lt"/>
                  <a:ea typeface="+mn-ea"/>
                  <a:cs typeface="+mn-ea"/>
                  <a:sym typeface="+mn-lt"/>
                </a:rPr>
                <a:t>请在这里添加标题</a:t>
              </a:r>
              <a:endParaRPr lang="zh-CN" altLang="en-US" sz="2000">
                <a:solidFill>
                  <a:srgbClr val="488D45"/>
                </a:solidFill>
                <a:latin typeface="+mn-lt"/>
                <a:ea typeface="+mn-ea"/>
                <a:cs typeface="+mn-ea"/>
                <a:sym typeface="+mn-lt"/>
              </a:endParaRPr>
            </a:p>
          </p:txBody>
        </p:sp>
        <p:sp>
          <p:nvSpPr>
            <p:cNvPr id="16" name="矩形 9"/>
            <p:cNvSpPr>
              <a:spLocks noChangeArrowheads="1"/>
            </p:cNvSpPr>
            <p:nvPr/>
          </p:nvSpPr>
          <p:spPr bwMode="auto">
            <a:xfrm>
              <a:off x="6069013" y="4273225"/>
              <a:ext cx="1997075" cy="715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2"/>
          <p:cNvSpPr txBox="1"/>
          <p:nvPr/>
        </p:nvSpPr>
        <p:spPr>
          <a:xfrm>
            <a:off x="1062038" y="365125"/>
            <a:ext cx="401580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rPr>
              <a:t>可编辑的数据图表</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sp>
        <p:nvSpPr>
          <p:cNvPr id="33" name="Text Placeholder 3"/>
          <p:cNvSpPr txBox="1"/>
          <p:nvPr/>
        </p:nvSpPr>
        <p:spPr>
          <a:xfrm>
            <a:off x="2379361"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sz="1600" b="1" dirty="0">
              <a:solidFill>
                <a:srgbClr val="4A4848"/>
              </a:solidFill>
              <a:latin typeface="+mj-ea"/>
              <a:ea typeface="+mj-ea"/>
            </a:endParaRPr>
          </a:p>
        </p:txBody>
      </p:sp>
      <p:sp>
        <p:nvSpPr>
          <p:cNvPr id="34" name="Text Placeholder 3"/>
          <p:cNvSpPr txBox="1"/>
          <p:nvPr/>
        </p:nvSpPr>
        <p:spPr>
          <a:xfrm>
            <a:off x="4943320"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altLang="zh-CN" sz="1600" b="1" dirty="0">
              <a:solidFill>
                <a:srgbClr val="4A4848"/>
              </a:solidFill>
              <a:latin typeface="+mj-ea"/>
              <a:ea typeface="+mj-ea"/>
            </a:endParaRPr>
          </a:p>
        </p:txBody>
      </p:sp>
      <p:sp>
        <p:nvSpPr>
          <p:cNvPr id="35" name="Text Placeholder 3"/>
          <p:cNvSpPr txBox="1"/>
          <p:nvPr/>
        </p:nvSpPr>
        <p:spPr>
          <a:xfrm>
            <a:off x="7479368"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altLang="zh-CN" sz="1600" b="1" dirty="0">
              <a:solidFill>
                <a:srgbClr val="4A4848"/>
              </a:solidFill>
              <a:latin typeface="+mj-ea"/>
              <a:ea typeface="+mj-ea"/>
            </a:endParaRPr>
          </a:p>
        </p:txBody>
      </p:sp>
      <p:sp>
        <p:nvSpPr>
          <p:cNvPr id="36" name="Text Placeholder 3"/>
          <p:cNvSpPr txBox="1"/>
          <p:nvPr/>
        </p:nvSpPr>
        <p:spPr>
          <a:xfrm>
            <a:off x="10092689"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altLang="zh-CN" sz="1600" b="1" dirty="0">
              <a:solidFill>
                <a:srgbClr val="4A4848"/>
              </a:solidFill>
              <a:latin typeface="+mj-ea"/>
              <a:ea typeface="+mj-ea"/>
            </a:endParaRPr>
          </a:p>
        </p:txBody>
      </p:sp>
      <p:cxnSp>
        <p:nvCxnSpPr>
          <p:cNvPr id="37" name="Straight Connector 88"/>
          <p:cNvCxnSpPr/>
          <p:nvPr/>
        </p:nvCxnSpPr>
        <p:spPr>
          <a:xfrm flipH="1">
            <a:off x="1277330" y="3860753"/>
            <a:ext cx="9637341" cy="0"/>
          </a:xfrm>
          <a:prstGeom prst="line">
            <a:avLst/>
          </a:prstGeom>
          <a:noFill/>
          <a:ln w="19050" cap="flat" cmpd="sng" algn="ctr">
            <a:solidFill>
              <a:srgbClr val="4A4848"/>
            </a:solidFill>
            <a:prstDash val="sysDot"/>
            <a:miter lim="800000"/>
            <a:headEnd type="oval"/>
            <a:tailEnd type="oval"/>
          </a:ln>
          <a:effectLst/>
        </p:spPr>
      </p:cxnSp>
      <p:sp>
        <p:nvSpPr>
          <p:cNvPr id="38" name="Oval 8"/>
          <p:cNvSpPr>
            <a:spLocks noChangeAspect="1"/>
          </p:cNvSpPr>
          <p:nvPr/>
        </p:nvSpPr>
        <p:spPr>
          <a:xfrm>
            <a:off x="1432528" y="1710016"/>
            <a:ext cx="1620000" cy="1620000"/>
          </a:xfrm>
          <a:prstGeom prst="ellipse">
            <a:avLst/>
          </a:prstGeom>
          <a:blipFill>
            <a:blip r:embed="rId1"/>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a:solidFill>
                <a:srgbClr val="4A4848"/>
              </a:solidFill>
              <a:latin typeface="+mj-ea"/>
              <a:ea typeface="+mj-ea"/>
            </a:endParaRPr>
          </a:p>
        </p:txBody>
      </p:sp>
      <p:grpSp>
        <p:nvGrpSpPr>
          <p:cNvPr id="39" name="Group 94"/>
          <p:cNvGrpSpPr/>
          <p:nvPr/>
        </p:nvGrpSpPr>
        <p:grpSpPr>
          <a:xfrm>
            <a:off x="2146167" y="3352517"/>
            <a:ext cx="192723" cy="948263"/>
            <a:chOff x="1690019" y="2064423"/>
            <a:chExt cx="144542" cy="711197"/>
          </a:xfrm>
          <a:solidFill>
            <a:srgbClr val="A3E2C5"/>
          </a:solidFill>
        </p:grpSpPr>
        <p:cxnSp>
          <p:nvCxnSpPr>
            <p:cNvPr id="40" name="Straight Connector 75"/>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41" name="Oval 32"/>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a:solidFill>
                  <a:srgbClr val="4A4848"/>
                </a:solidFill>
                <a:latin typeface="+mj-ea"/>
                <a:ea typeface="+mj-ea"/>
              </a:endParaRPr>
            </a:p>
          </p:txBody>
        </p:sp>
      </p:grpSp>
      <p:sp>
        <p:nvSpPr>
          <p:cNvPr id="42" name="Oval 109"/>
          <p:cNvSpPr>
            <a:spLocks noChangeAspect="1"/>
          </p:cNvSpPr>
          <p:nvPr/>
        </p:nvSpPr>
        <p:spPr>
          <a:xfrm>
            <a:off x="3858754" y="1422016"/>
            <a:ext cx="1908000" cy="1908000"/>
          </a:xfrm>
          <a:prstGeom prst="ellipse">
            <a:avLst/>
          </a:prstGeom>
          <a:blipFill>
            <a:blip r:embed="rId2"/>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a:solidFill>
                <a:srgbClr val="4A4848"/>
              </a:solidFill>
              <a:latin typeface="+mj-ea"/>
              <a:ea typeface="+mj-ea"/>
            </a:endParaRPr>
          </a:p>
        </p:txBody>
      </p:sp>
      <p:grpSp>
        <p:nvGrpSpPr>
          <p:cNvPr id="43" name="Group 110"/>
          <p:cNvGrpSpPr/>
          <p:nvPr/>
        </p:nvGrpSpPr>
        <p:grpSpPr>
          <a:xfrm>
            <a:off x="4716393" y="3352517"/>
            <a:ext cx="192723" cy="948263"/>
            <a:chOff x="1690019" y="2064423"/>
            <a:chExt cx="144542" cy="711197"/>
          </a:xfrm>
          <a:solidFill>
            <a:srgbClr val="A3E2C5"/>
          </a:solidFill>
        </p:grpSpPr>
        <p:cxnSp>
          <p:nvCxnSpPr>
            <p:cNvPr id="44" name="Straight Connector 111"/>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45" name="Oval 112"/>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a:solidFill>
                  <a:srgbClr val="4A4848"/>
                </a:solidFill>
                <a:latin typeface="+mj-ea"/>
                <a:ea typeface="+mj-ea"/>
              </a:endParaRPr>
            </a:p>
          </p:txBody>
        </p:sp>
      </p:grpSp>
      <p:sp>
        <p:nvSpPr>
          <p:cNvPr id="46" name="Oval 127"/>
          <p:cNvSpPr>
            <a:spLocks noChangeAspect="1"/>
          </p:cNvSpPr>
          <p:nvPr/>
        </p:nvSpPr>
        <p:spPr>
          <a:xfrm>
            <a:off x="6429787" y="1422016"/>
            <a:ext cx="1908000" cy="1908000"/>
          </a:xfrm>
          <a:prstGeom prst="ellipse">
            <a:avLst/>
          </a:prstGeom>
          <a:blipFill>
            <a:blip r:embed="rId3"/>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a:solidFill>
                <a:srgbClr val="4A4848"/>
              </a:solidFill>
              <a:latin typeface="+mj-ea"/>
              <a:ea typeface="+mj-ea"/>
            </a:endParaRPr>
          </a:p>
        </p:txBody>
      </p:sp>
      <p:grpSp>
        <p:nvGrpSpPr>
          <p:cNvPr id="47" name="Group 128"/>
          <p:cNvGrpSpPr/>
          <p:nvPr/>
        </p:nvGrpSpPr>
        <p:grpSpPr>
          <a:xfrm>
            <a:off x="7286619" y="3352517"/>
            <a:ext cx="192723" cy="948263"/>
            <a:chOff x="1690019" y="2064423"/>
            <a:chExt cx="144542" cy="711197"/>
          </a:xfrm>
          <a:solidFill>
            <a:srgbClr val="A3E2C5"/>
          </a:solidFill>
        </p:grpSpPr>
        <p:cxnSp>
          <p:nvCxnSpPr>
            <p:cNvPr id="48" name="Straight Connector 129"/>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49" name="Oval 130"/>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a:solidFill>
                  <a:srgbClr val="4A4848"/>
                </a:solidFill>
                <a:latin typeface="+mj-ea"/>
                <a:ea typeface="+mj-ea"/>
              </a:endParaRPr>
            </a:p>
          </p:txBody>
        </p:sp>
      </p:grpSp>
      <p:sp>
        <p:nvSpPr>
          <p:cNvPr id="50" name="Oval 145"/>
          <p:cNvSpPr>
            <a:spLocks noChangeAspect="1"/>
          </p:cNvSpPr>
          <p:nvPr/>
        </p:nvSpPr>
        <p:spPr>
          <a:xfrm>
            <a:off x="9143206" y="1710016"/>
            <a:ext cx="1620000" cy="1620000"/>
          </a:xfrm>
          <a:prstGeom prst="ellipse">
            <a:avLst/>
          </a:prstGeom>
          <a:blipFill>
            <a:blip r:embed="rId4"/>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a:solidFill>
                <a:srgbClr val="4A4848"/>
              </a:solidFill>
              <a:latin typeface="+mj-ea"/>
              <a:ea typeface="+mj-ea"/>
            </a:endParaRPr>
          </a:p>
        </p:txBody>
      </p:sp>
      <p:grpSp>
        <p:nvGrpSpPr>
          <p:cNvPr id="51" name="Group 146"/>
          <p:cNvGrpSpPr/>
          <p:nvPr/>
        </p:nvGrpSpPr>
        <p:grpSpPr>
          <a:xfrm>
            <a:off x="9856845" y="3352517"/>
            <a:ext cx="192723" cy="948263"/>
            <a:chOff x="1690019" y="2064423"/>
            <a:chExt cx="144542" cy="711197"/>
          </a:xfrm>
          <a:solidFill>
            <a:srgbClr val="A3E2C5"/>
          </a:solidFill>
        </p:grpSpPr>
        <p:cxnSp>
          <p:nvCxnSpPr>
            <p:cNvPr id="52" name="Straight Connector 147"/>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53" name="Oval 148"/>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a:solidFill>
                  <a:srgbClr val="4A4848"/>
                </a:solidFill>
                <a:latin typeface="+mj-ea"/>
                <a:ea typeface="+mj-ea"/>
              </a:endParaRPr>
            </a:p>
          </p:txBody>
        </p:sp>
      </p:grpSp>
      <p:sp>
        <p:nvSpPr>
          <p:cNvPr id="54" name="矩形 53"/>
          <p:cNvSpPr/>
          <p:nvPr/>
        </p:nvSpPr>
        <p:spPr>
          <a:xfrm>
            <a:off x="1444883" y="4418386"/>
            <a:ext cx="1595291" cy="430879"/>
          </a:xfrm>
          <a:prstGeom prst="rect">
            <a:avLst/>
          </a:prstGeom>
        </p:spPr>
        <p:txBody>
          <a:bodyPr wrap="none" lIns="91431" tIns="45716" rIns="91431" bIns="45716">
            <a:spAutoFit/>
          </a:bodyPr>
          <a:lstStyle/>
          <a:p>
            <a:pPr algn="ctr" defTabSz="913765"/>
            <a:r>
              <a:rPr lang="zh-CN" altLang="en-US" sz="2200" b="1" dirty="0">
                <a:solidFill>
                  <a:srgbClr val="4A4848"/>
                </a:solidFill>
                <a:latin typeface="+mj-ea"/>
                <a:ea typeface="+mj-ea"/>
              </a:rPr>
              <a:t>主要成绩一</a:t>
            </a:r>
            <a:endParaRPr lang="en-US" altLang="zh-CN" sz="2200" b="1" dirty="0">
              <a:solidFill>
                <a:srgbClr val="4A4848"/>
              </a:solidFill>
              <a:latin typeface="+mj-ea"/>
              <a:ea typeface="+mj-ea"/>
            </a:endParaRPr>
          </a:p>
        </p:txBody>
      </p:sp>
      <p:sp>
        <p:nvSpPr>
          <p:cNvPr id="55" name="矩形 47"/>
          <p:cNvSpPr>
            <a:spLocks noChangeArrowheads="1"/>
          </p:cNvSpPr>
          <p:nvPr/>
        </p:nvSpPr>
        <p:spPr bwMode="auto">
          <a:xfrm>
            <a:off x="1128506"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在此录入上述图表的综合描述说明，在此录入上述图表的描述说明，在此录入上述图表的描述说明。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56" name="矩形 55"/>
          <p:cNvSpPr/>
          <p:nvPr/>
        </p:nvSpPr>
        <p:spPr>
          <a:xfrm>
            <a:off x="9155560" y="4418386"/>
            <a:ext cx="1595291" cy="430879"/>
          </a:xfrm>
          <a:prstGeom prst="rect">
            <a:avLst/>
          </a:prstGeom>
        </p:spPr>
        <p:txBody>
          <a:bodyPr wrap="none" lIns="91431" tIns="45716" rIns="91431" bIns="45716">
            <a:spAutoFit/>
          </a:bodyPr>
          <a:lstStyle/>
          <a:p>
            <a:pPr algn="ctr" defTabSz="913765"/>
            <a:r>
              <a:rPr lang="zh-CN" altLang="en-US" sz="2200" b="1" dirty="0">
                <a:solidFill>
                  <a:srgbClr val="4A4848"/>
                </a:solidFill>
                <a:latin typeface="+mj-ea"/>
                <a:ea typeface="+mj-ea"/>
              </a:rPr>
              <a:t>主要成绩四</a:t>
            </a:r>
            <a:endParaRPr lang="en-US" altLang="zh-CN" sz="2200" b="1" dirty="0">
              <a:solidFill>
                <a:srgbClr val="4A4848"/>
              </a:solidFill>
              <a:latin typeface="+mj-ea"/>
              <a:ea typeface="+mj-ea"/>
            </a:endParaRPr>
          </a:p>
        </p:txBody>
      </p:sp>
      <p:sp>
        <p:nvSpPr>
          <p:cNvPr id="57" name="矩形 47"/>
          <p:cNvSpPr>
            <a:spLocks noChangeArrowheads="1"/>
          </p:cNvSpPr>
          <p:nvPr/>
        </p:nvSpPr>
        <p:spPr bwMode="auto">
          <a:xfrm>
            <a:off x="8839184"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在此录入上述图表的综合描述说明，在此录入上述图表的描述说明，在此录入上述图表的描述说明。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58" name="矩形 57"/>
          <p:cNvSpPr/>
          <p:nvPr/>
        </p:nvSpPr>
        <p:spPr>
          <a:xfrm>
            <a:off x="4015108" y="4418386"/>
            <a:ext cx="1595291" cy="430879"/>
          </a:xfrm>
          <a:prstGeom prst="rect">
            <a:avLst/>
          </a:prstGeom>
        </p:spPr>
        <p:txBody>
          <a:bodyPr wrap="none" lIns="91431" tIns="45716" rIns="91431" bIns="45716">
            <a:spAutoFit/>
          </a:bodyPr>
          <a:lstStyle/>
          <a:p>
            <a:pPr algn="ctr" defTabSz="913765"/>
            <a:r>
              <a:rPr lang="zh-CN" altLang="en-US" sz="2200" b="1" dirty="0">
                <a:solidFill>
                  <a:srgbClr val="4A4848"/>
                </a:solidFill>
                <a:latin typeface="+mj-ea"/>
                <a:ea typeface="+mj-ea"/>
              </a:rPr>
              <a:t>主要成绩二</a:t>
            </a:r>
            <a:endParaRPr lang="en-US" altLang="zh-CN" sz="2200" b="1" dirty="0">
              <a:solidFill>
                <a:srgbClr val="4A4848"/>
              </a:solidFill>
              <a:latin typeface="+mj-ea"/>
              <a:ea typeface="+mj-ea"/>
            </a:endParaRPr>
          </a:p>
        </p:txBody>
      </p:sp>
      <p:sp>
        <p:nvSpPr>
          <p:cNvPr id="59" name="矩形 47"/>
          <p:cNvSpPr>
            <a:spLocks noChangeArrowheads="1"/>
          </p:cNvSpPr>
          <p:nvPr/>
        </p:nvSpPr>
        <p:spPr bwMode="auto">
          <a:xfrm>
            <a:off x="3698732"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在此录入上述图表的综合描述说明，在此录入上述图表的描述说明，在此录入上述图表的描述说明。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60" name="矩形 59"/>
          <p:cNvSpPr/>
          <p:nvPr/>
        </p:nvSpPr>
        <p:spPr>
          <a:xfrm>
            <a:off x="6585334" y="4418386"/>
            <a:ext cx="1595291" cy="430879"/>
          </a:xfrm>
          <a:prstGeom prst="rect">
            <a:avLst/>
          </a:prstGeom>
        </p:spPr>
        <p:txBody>
          <a:bodyPr wrap="none" lIns="91431" tIns="45716" rIns="91431" bIns="45716">
            <a:spAutoFit/>
          </a:bodyPr>
          <a:lstStyle/>
          <a:p>
            <a:pPr algn="ctr" defTabSz="913765"/>
            <a:r>
              <a:rPr lang="zh-CN" altLang="en-US" sz="2200" b="1" dirty="0">
                <a:solidFill>
                  <a:srgbClr val="4A4848"/>
                </a:solidFill>
                <a:latin typeface="+mj-ea"/>
                <a:ea typeface="+mj-ea"/>
              </a:rPr>
              <a:t>主要成绩三</a:t>
            </a:r>
            <a:endParaRPr lang="en-US" altLang="zh-CN" sz="2200" b="1" dirty="0">
              <a:solidFill>
                <a:srgbClr val="4A4848"/>
              </a:solidFill>
              <a:latin typeface="+mj-ea"/>
              <a:ea typeface="+mj-ea"/>
            </a:endParaRPr>
          </a:p>
        </p:txBody>
      </p:sp>
      <p:sp>
        <p:nvSpPr>
          <p:cNvPr id="61" name="矩形 60"/>
          <p:cNvSpPr>
            <a:spLocks noChangeArrowheads="1"/>
          </p:cNvSpPr>
          <p:nvPr/>
        </p:nvSpPr>
        <p:spPr bwMode="auto">
          <a:xfrm>
            <a:off x="6269765"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在此录入上述图表的综合描述说明，在此录入上述图表的描述说明，在此录入上述图表的描述说明。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strips(upRight)">
                                      <p:cBhvr>
                                        <p:cTn id="11" dur="500"/>
                                        <p:tgtEl>
                                          <p:spTgt spid="37"/>
                                        </p:tgtEl>
                                      </p:cBhvr>
                                    </p:animEffect>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up)">
                                      <p:cBhvr>
                                        <p:cTn id="20" dur="500"/>
                                        <p:tgtEl>
                                          <p:spTgt spid="39"/>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350" fill="hold"/>
                                        <p:tgtEl>
                                          <p:spTgt spid="54"/>
                                        </p:tgtEl>
                                        <p:attrNameLst>
                                          <p:attrName>ppt_x</p:attrName>
                                        </p:attrNameLst>
                                      </p:cBhvr>
                                      <p:tavLst>
                                        <p:tav tm="0">
                                          <p:val>
                                            <p:strVal val="#ppt_x"/>
                                          </p:val>
                                        </p:tav>
                                        <p:tav tm="100000">
                                          <p:val>
                                            <p:strVal val="#ppt_x"/>
                                          </p:val>
                                        </p:tav>
                                      </p:tavLst>
                                    </p:anim>
                                    <p:anim calcmode="lin" valueType="num">
                                      <p:cBhvr additive="base">
                                        <p:cTn id="25" dur="35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350" fill="hold"/>
                                        <p:tgtEl>
                                          <p:spTgt spid="55"/>
                                        </p:tgtEl>
                                        <p:attrNameLst>
                                          <p:attrName>ppt_x</p:attrName>
                                        </p:attrNameLst>
                                      </p:cBhvr>
                                      <p:tavLst>
                                        <p:tav tm="0">
                                          <p:val>
                                            <p:strVal val="#ppt_x"/>
                                          </p:val>
                                        </p:tav>
                                        <p:tav tm="100000">
                                          <p:val>
                                            <p:strVal val="#ppt_x"/>
                                          </p:val>
                                        </p:tav>
                                      </p:tavLst>
                                    </p:anim>
                                    <p:anim calcmode="lin" valueType="num">
                                      <p:cBhvr additive="base">
                                        <p:cTn id="29" dur="350" fill="hold"/>
                                        <p:tgtEl>
                                          <p:spTgt spid="55"/>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12" presetClass="entr" presetSubtype="2"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slide(fromRight)">
                                      <p:cBhvr>
                                        <p:cTn id="33" dur="500"/>
                                        <p:tgtEl>
                                          <p:spTgt spid="33"/>
                                        </p:tgtEl>
                                      </p:cBhvr>
                                    </p:animEffect>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 calcmode="lin" valueType="num">
                                      <p:cBhvr additive="base">
                                        <p:cTn id="46" dur="350" fill="hold"/>
                                        <p:tgtEl>
                                          <p:spTgt spid="58"/>
                                        </p:tgtEl>
                                        <p:attrNameLst>
                                          <p:attrName>ppt_x</p:attrName>
                                        </p:attrNameLst>
                                      </p:cBhvr>
                                      <p:tavLst>
                                        <p:tav tm="0">
                                          <p:val>
                                            <p:strVal val="#ppt_x"/>
                                          </p:val>
                                        </p:tav>
                                        <p:tav tm="100000">
                                          <p:val>
                                            <p:strVal val="#ppt_x"/>
                                          </p:val>
                                        </p:tav>
                                      </p:tavLst>
                                    </p:anim>
                                    <p:anim calcmode="lin" valueType="num">
                                      <p:cBhvr additive="base">
                                        <p:cTn id="47" dur="350" fill="hold"/>
                                        <p:tgtEl>
                                          <p:spTgt spid="5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350" fill="hold"/>
                                        <p:tgtEl>
                                          <p:spTgt spid="59"/>
                                        </p:tgtEl>
                                        <p:attrNameLst>
                                          <p:attrName>ppt_x</p:attrName>
                                        </p:attrNameLst>
                                      </p:cBhvr>
                                      <p:tavLst>
                                        <p:tav tm="0">
                                          <p:val>
                                            <p:strVal val="#ppt_x"/>
                                          </p:val>
                                        </p:tav>
                                        <p:tav tm="100000">
                                          <p:val>
                                            <p:strVal val="#ppt_x"/>
                                          </p:val>
                                        </p:tav>
                                      </p:tavLst>
                                    </p:anim>
                                    <p:anim calcmode="lin" valueType="num">
                                      <p:cBhvr additive="base">
                                        <p:cTn id="51" dur="350" fill="hold"/>
                                        <p:tgtEl>
                                          <p:spTgt spid="59"/>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12" presetClass="entr" presetSubtype="2"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slide(fromRight)">
                                      <p:cBhvr>
                                        <p:cTn id="55" dur="500"/>
                                        <p:tgtEl>
                                          <p:spTgt spid="34"/>
                                        </p:tgtEl>
                                      </p:cBhvr>
                                    </p:animEffect>
                                  </p:childTnLst>
                                </p:cTn>
                              </p:par>
                            </p:childTnLst>
                          </p:cTn>
                        </p:par>
                        <p:par>
                          <p:cTn id="56" fill="hold">
                            <p:stCondLst>
                              <p:cond delay="5000"/>
                            </p:stCondLst>
                            <p:childTnLst>
                              <p:par>
                                <p:cTn id="57" presetID="23" presetClass="entr" presetSubtype="16"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500" fill="hold"/>
                                        <p:tgtEl>
                                          <p:spTgt spid="46"/>
                                        </p:tgtEl>
                                        <p:attrNameLst>
                                          <p:attrName>ppt_w</p:attrName>
                                        </p:attrNameLst>
                                      </p:cBhvr>
                                      <p:tavLst>
                                        <p:tav tm="0">
                                          <p:val>
                                            <p:fltVal val="0"/>
                                          </p:val>
                                        </p:tav>
                                        <p:tav tm="100000">
                                          <p:val>
                                            <p:strVal val="#ppt_w"/>
                                          </p:val>
                                        </p:tav>
                                      </p:tavLst>
                                    </p:anim>
                                    <p:anim calcmode="lin" valueType="num">
                                      <p:cBhvr>
                                        <p:cTn id="60" dur="500" fill="hold"/>
                                        <p:tgtEl>
                                          <p:spTgt spid="46"/>
                                        </p:tgtEl>
                                        <p:attrNameLst>
                                          <p:attrName>ppt_h</p:attrName>
                                        </p:attrNameLst>
                                      </p:cBhvr>
                                      <p:tavLst>
                                        <p:tav tm="0">
                                          <p:val>
                                            <p:fltVal val="0"/>
                                          </p:val>
                                        </p:tav>
                                        <p:tav tm="100000">
                                          <p:val>
                                            <p:strVal val="#ppt_h"/>
                                          </p:val>
                                        </p:tav>
                                      </p:tavLst>
                                    </p:anim>
                                  </p:childTnLst>
                                </p:cTn>
                              </p:par>
                            </p:childTnLst>
                          </p:cTn>
                        </p:par>
                        <p:par>
                          <p:cTn id="61" fill="hold">
                            <p:stCondLst>
                              <p:cond delay="5500"/>
                            </p:stCondLst>
                            <p:childTnLst>
                              <p:par>
                                <p:cTn id="62" presetID="22" presetClass="entr" presetSubtype="1" fill="hold"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6000"/>
                            </p:stCondLst>
                            <p:childTnLst>
                              <p:par>
                                <p:cTn id="66" presetID="2" presetClass="entr" presetSubtype="4" fill="hold" grpId="0" nodeType="after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additive="base">
                                        <p:cTn id="68" dur="350" fill="hold"/>
                                        <p:tgtEl>
                                          <p:spTgt spid="60"/>
                                        </p:tgtEl>
                                        <p:attrNameLst>
                                          <p:attrName>ppt_x</p:attrName>
                                        </p:attrNameLst>
                                      </p:cBhvr>
                                      <p:tavLst>
                                        <p:tav tm="0">
                                          <p:val>
                                            <p:strVal val="#ppt_x"/>
                                          </p:val>
                                        </p:tav>
                                        <p:tav tm="100000">
                                          <p:val>
                                            <p:strVal val="#ppt_x"/>
                                          </p:val>
                                        </p:tav>
                                      </p:tavLst>
                                    </p:anim>
                                    <p:anim calcmode="lin" valueType="num">
                                      <p:cBhvr additive="base">
                                        <p:cTn id="69" dur="350" fill="hold"/>
                                        <p:tgtEl>
                                          <p:spTgt spid="60"/>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 calcmode="lin" valueType="num">
                                      <p:cBhvr additive="base">
                                        <p:cTn id="72" dur="350" fill="hold"/>
                                        <p:tgtEl>
                                          <p:spTgt spid="61"/>
                                        </p:tgtEl>
                                        <p:attrNameLst>
                                          <p:attrName>ppt_x</p:attrName>
                                        </p:attrNameLst>
                                      </p:cBhvr>
                                      <p:tavLst>
                                        <p:tav tm="0">
                                          <p:val>
                                            <p:strVal val="#ppt_x"/>
                                          </p:val>
                                        </p:tav>
                                        <p:tav tm="100000">
                                          <p:val>
                                            <p:strVal val="#ppt_x"/>
                                          </p:val>
                                        </p:tav>
                                      </p:tavLst>
                                    </p:anim>
                                    <p:anim calcmode="lin" valueType="num">
                                      <p:cBhvr additive="base">
                                        <p:cTn id="73" dur="350" fill="hold"/>
                                        <p:tgtEl>
                                          <p:spTgt spid="61"/>
                                        </p:tgtEl>
                                        <p:attrNameLst>
                                          <p:attrName>ppt_y</p:attrName>
                                        </p:attrNameLst>
                                      </p:cBhvr>
                                      <p:tavLst>
                                        <p:tav tm="0">
                                          <p:val>
                                            <p:strVal val="1+#ppt_h/2"/>
                                          </p:val>
                                        </p:tav>
                                        <p:tav tm="100000">
                                          <p:val>
                                            <p:strVal val="#ppt_y"/>
                                          </p:val>
                                        </p:tav>
                                      </p:tavLst>
                                    </p:anim>
                                  </p:childTnLst>
                                </p:cTn>
                              </p:par>
                            </p:childTnLst>
                          </p:cTn>
                        </p:par>
                        <p:par>
                          <p:cTn id="74" fill="hold">
                            <p:stCondLst>
                              <p:cond delay="6500"/>
                            </p:stCondLst>
                            <p:childTnLst>
                              <p:par>
                                <p:cTn id="75" presetID="12" presetClass="entr" presetSubtype="2"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lide(fromRight)">
                                      <p:cBhvr>
                                        <p:cTn id="77" dur="500"/>
                                        <p:tgtEl>
                                          <p:spTgt spid="35"/>
                                        </p:tgtEl>
                                      </p:cBhvr>
                                    </p:animEffect>
                                  </p:childTnLst>
                                </p:cTn>
                              </p:par>
                            </p:childTnLst>
                          </p:cTn>
                        </p:par>
                        <p:par>
                          <p:cTn id="78" fill="hold">
                            <p:stCondLst>
                              <p:cond delay="7000"/>
                            </p:stCondLst>
                            <p:childTnLst>
                              <p:par>
                                <p:cTn id="79" presetID="23" presetClass="entr" presetSubtype="16" fill="hold" grpId="0" nodeType="afterEffect">
                                  <p:stCondLst>
                                    <p:cond delay="0"/>
                                  </p:stCondLst>
                                  <p:childTnLst>
                                    <p:set>
                                      <p:cBhvr>
                                        <p:cTn id="80" dur="1" fill="hold">
                                          <p:stCondLst>
                                            <p:cond delay="0"/>
                                          </p:stCondLst>
                                        </p:cTn>
                                        <p:tgtEl>
                                          <p:spTgt spid="50"/>
                                        </p:tgtEl>
                                        <p:attrNameLst>
                                          <p:attrName>style.visibility</p:attrName>
                                        </p:attrNameLst>
                                      </p:cBhvr>
                                      <p:to>
                                        <p:strVal val="visible"/>
                                      </p:to>
                                    </p:set>
                                    <p:anim calcmode="lin" valueType="num">
                                      <p:cBhvr>
                                        <p:cTn id="81" dur="500" fill="hold"/>
                                        <p:tgtEl>
                                          <p:spTgt spid="50"/>
                                        </p:tgtEl>
                                        <p:attrNameLst>
                                          <p:attrName>ppt_w</p:attrName>
                                        </p:attrNameLst>
                                      </p:cBhvr>
                                      <p:tavLst>
                                        <p:tav tm="0">
                                          <p:val>
                                            <p:fltVal val="0"/>
                                          </p:val>
                                        </p:tav>
                                        <p:tav tm="100000">
                                          <p:val>
                                            <p:strVal val="#ppt_w"/>
                                          </p:val>
                                        </p:tav>
                                      </p:tavLst>
                                    </p:anim>
                                    <p:anim calcmode="lin" valueType="num">
                                      <p:cBhvr>
                                        <p:cTn id="82" dur="500" fill="hold"/>
                                        <p:tgtEl>
                                          <p:spTgt spid="50"/>
                                        </p:tgtEl>
                                        <p:attrNameLst>
                                          <p:attrName>ppt_h</p:attrName>
                                        </p:attrNameLst>
                                      </p:cBhvr>
                                      <p:tavLst>
                                        <p:tav tm="0">
                                          <p:val>
                                            <p:fltVal val="0"/>
                                          </p:val>
                                        </p:tav>
                                        <p:tav tm="100000">
                                          <p:val>
                                            <p:strVal val="#ppt_h"/>
                                          </p:val>
                                        </p:tav>
                                      </p:tavLst>
                                    </p:anim>
                                  </p:childTnLst>
                                </p:cTn>
                              </p:par>
                            </p:childTnLst>
                          </p:cTn>
                        </p:par>
                        <p:par>
                          <p:cTn id="83" fill="hold">
                            <p:stCondLst>
                              <p:cond delay="7500"/>
                            </p:stCondLst>
                            <p:childTnLst>
                              <p:par>
                                <p:cTn id="84" presetID="22" presetClass="entr" presetSubtype="1" fill="hold" nodeType="after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wipe(up)">
                                      <p:cBhvr>
                                        <p:cTn id="86" dur="500"/>
                                        <p:tgtEl>
                                          <p:spTgt spid="51"/>
                                        </p:tgtEl>
                                      </p:cBhvr>
                                    </p:animEffect>
                                  </p:childTnLst>
                                </p:cTn>
                              </p:par>
                            </p:childTnLst>
                          </p:cTn>
                        </p:par>
                        <p:par>
                          <p:cTn id="87" fill="hold">
                            <p:stCondLst>
                              <p:cond delay="8000"/>
                            </p:stCondLst>
                            <p:childTnLst>
                              <p:par>
                                <p:cTn id="88" presetID="2" presetClass="entr" presetSubtype="4"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350" fill="hold"/>
                                        <p:tgtEl>
                                          <p:spTgt spid="56"/>
                                        </p:tgtEl>
                                        <p:attrNameLst>
                                          <p:attrName>ppt_x</p:attrName>
                                        </p:attrNameLst>
                                      </p:cBhvr>
                                      <p:tavLst>
                                        <p:tav tm="0">
                                          <p:val>
                                            <p:strVal val="#ppt_x"/>
                                          </p:val>
                                        </p:tav>
                                        <p:tav tm="100000">
                                          <p:val>
                                            <p:strVal val="#ppt_x"/>
                                          </p:val>
                                        </p:tav>
                                      </p:tavLst>
                                    </p:anim>
                                    <p:anim calcmode="lin" valueType="num">
                                      <p:cBhvr additive="base">
                                        <p:cTn id="91" dur="350" fill="hold"/>
                                        <p:tgtEl>
                                          <p:spTgt spid="56"/>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350" fill="hold"/>
                                        <p:tgtEl>
                                          <p:spTgt spid="57"/>
                                        </p:tgtEl>
                                        <p:attrNameLst>
                                          <p:attrName>ppt_x</p:attrName>
                                        </p:attrNameLst>
                                      </p:cBhvr>
                                      <p:tavLst>
                                        <p:tav tm="0">
                                          <p:val>
                                            <p:strVal val="#ppt_x"/>
                                          </p:val>
                                        </p:tav>
                                        <p:tav tm="100000">
                                          <p:val>
                                            <p:strVal val="#ppt_x"/>
                                          </p:val>
                                        </p:tav>
                                      </p:tavLst>
                                    </p:anim>
                                    <p:anim calcmode="lin" valueType="num">
                                      <p:cBhvr additive="base">
                                        <p:cTn id="95" dur="350" fill="hold"/>
                                        <p:tgtEl>
                                          <p:spTgt spid="57"/>
                                        </p:tgtEl>
                                        <p:attrNameLst>
                                          <p:attrName>ppt_y</p:attrName>
                                        </p:attrNameLst>
                                      </p:cBhvr>
                                      <p:tavLst>
                                        <p:tav tm="0">
                                          <p:val>
                                            <p:strVal val="1+#ppt_h/2"/>
                                          </p:val>
                                        </p:tav>
                                        <p:tav tm="100000">
                                          <p:val>
                                            <p:strVal val="#ppt_y"/>
                                          </p:val>
                                        </p:tav>
                                      </p:tavLst>
                                    </p:anim>
                                  </p:childTnLst>
                                </p:cTn>
                              </p:par>
                            </p:childTnLst>
                          </p:cTn>
                        </p:par>
                        <p:par>
                          <p:cTn id="96" fill="hold">
                            <p:stCondLst>
                              <p:cond delay="8500"/>
                            </p:stCondLst>
                            <p:childTnLst>
                              <p:par>
                                <p:cTn id="97" presetID="12" presetClass="entr" presetSubtype="2"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slide(fromRight)">
                                      <p:cBhvr>
                                        <p:cTn id="9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8" grpId="0" animBg="1"/>
      <p:bldP spid="42" grpId="0" animBg="1"/>
      <p:bldP spid="46" grpId="0" animBg="1"/>
      <p:bldP spid="50" grpId="0" animBg="1"/>
      <p:bldP spid="54" grpId="0"/>
      <p:bldP spid="55" grpId="0"/>
      <p:bldP spid="56" grpId="0"/>
      <p:bldP spid="57" grpId="0"/>
      <p:bldP spid="58" grpId="0"/>
      <p:bldP spid="59" grpId="0"/>
      <p:bldP spid="60"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1062038" y="365125"/>
            <a:ext cx="523346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a:latin typeface="+mn-lt"/>
                <a:ea typeface="+mn-ea"/>
                <a:cs typeface="+mn-ea"/>
                <a:sym typeface="+mn-lt"/>
              </a:rPr>
              <a:t>可编辑的思维导图</a:t>
            </a:r>
            <a:endParaRPr lang="zh-CN" altLang="en-US" dirty="0">
              <a:latin typeface="+mn-lt"/>
              <a:ea typeface="+mn-ea"/>
              <a:cs typeface="+mn-ea"/>
              <a:sym typeface="+mn-lt"/>
            </a:endParaRPr>
          </a:p>
        </p:txBody>
      </p:sp>
      <p:grpSp>
        <p:nvGrpSpPr>
          <p:cNvPr id="33" name="组合 32"/>
          <p:cNvGrpSpPr/>
          <p:nvPr/>
        </p:nvGrpSpPr>
        <p:grpSpPr>
          <a:xfrm>
            <a:off x="5204543" y="1148234"/>
            <a:ext cx="1847091" cy="3323167"/>
            <a:chOff x="3903407" y="1347614"/>
            <a:chExt cx="1385318" cy="2492375"/>
          </a:xfrm>
        </p:grpSpPr>
        <p:grpSp>
          <p:nvGrpSpPr>
            <p:cNvPr id="34" name="组合 33"/>
            <p:cNvGrpSpPr/>
            <p:nvPr/>
          </p:nvGrpSpPr>
          <p:grpSpPr>
            <a:xfrm>
              <a:off x="3903407" y="1347614"/>
              <a:ext cx="1385318" cy="2492375"/>
              <a:chOff x="3851919" y="1591543"/>
              <a:chExt cx="1385318" cy="2492375"/>
            </a:xfrm>
          </p:grpSpPr>
          <p:sp>
            <p:nvSpPr>
              <p:cNvPr id="36"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lumMod val="50000"/>
                </a:scheme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37"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38"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35" name="TextBox 3"/>
            <p:cNvSpPr txBox="1"/>
            <p:nvPr/>
          </p:nvSpPr>
          <p:spPr>
            <a:xfrm>
              <a:off x="4276091" y="2787774"/>
              <a:ext cx="608581" cy="684755"/>
            </a:xfrm>
            <a:prstGeom prst="rect">
              <a:avLst/>
            </a:prstGeom>
            <a:noFill/>
          </p:spPr>
          <p:txBody>
            <a:bodyPr wrap="none" rtlCol="0">
              <a:spAutoFit/>
            </a:bodyPr>
            <a:lstStyle/>
            <a:p>
              <a:pPr marL="0" marR="0" lvl="0" indent="0" defTabSz="1218565"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a:ln>
                    <a:noFill/>
                  </a:ln>
                  <a:solidFill>
                    <a:prstClr val="white"/>
                  </a:solidFill>
                  <a:effectLst/>
                  <a:uLnTx/>
                  <a:uFillTx/>
                  <a:latin typeface="Impact" panose="020B0806030902050204" pitchFamily="34" charset="0"/>
                </a:rPr>
                <a:t>01</a:t>
              </a:r>
              <a:endParaRPr kumimoji="0" lang="zh-CN" altLang="en-US" sz="5335" b="0" i="0" u="none" strike="noStrike" kern="0" cap="none" spc="0" normalizeH="0" baseline="0" noProof="0" dirty="0">
                <a:ln>
                  <a:noFill/>
                </a:ln>
                <a:solidFill>
                  <a:prstClr val="white"/>
                </a:solidFill>
                <a:effectLst/>
                <a:uLnTx/>
                <a:uFillTx/>
                <a:latin typeface="Impact" panose="020B0806030902050204" pitchFamily="34" charset="0"/>
              </a:endParaRPr>
            </a:p>
          </p:txBody>
        </p:sp>
      </p:grpSp>
      <p:grpSp>
        <p:nvGrpSpPr>
          <p:cNvPr id="39" name="组合 38"/>
          <p:cNvGrpSpPr/>
          <p:nvPr/>
        </p:nvGrpSpPr>
        <p:grpSpPr>
          <a:xfrm>
            <a:off x="2030268" y="1148234"/>
            <a:ext cx="1633632" cy="2939124"/>
            <a:chOff x="1522701" y="1347614"/>
            <a:chExt cx="1225224" cy="2204343"/>
          </a:xfrm>
        </p:grpSpPr>
        <p:grpSp>
          <p:nvGrpSpPr>
            <p:cNvPr id="40" name="组合 39"/>
            <p:cNvGrpSpPr/>
            <p:nvPr/>
          </p:nvGrpSpPr>
          <p:grpSpPr>
            <a:xfrm>
              <a:off x="1522701" y="1347614"/>
              <a:ext cx="1225224" cy="2204343"/>
              <a:chOff x="3851919" y="1591543"/>
              <a:chExt cx="1385318" cy="2492375"/>
            </a:xfrm>
          </p:grpSpPr>
          <p:sp>
            <p:nvSpPr>
              <p:cNvPr id="42"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lumMod val="50000"/>
                </a:scheme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3"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4"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41" name="TextBox 9"/>
            <p:cNvSpPr txBox="1"/>
            <p:nvPr/>
          </p:nvSpPr>
          <p:spPr>
            <a:xfrm>
              <a:off x="1776080" y="2583944"/>
              <a:ext cx="671098" cy="684755"/>
            </a:xfrm>
            <a:prstGeom prst="rect">
              <a:avLst/>
            </a:prstGeom>
            <a:noFill/>
          </p:spPr>
          <p:txBody>
            <a:bodyPr wrap="none" rtlCol="0">
              <a:spAutoFit/>
            </a:bodyPr>
            <a:lstStyle/>
            <a:p>
              <a:pPr marL="0" marR="0" lvl="0" indent="0" defTabSz="1218565"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a:ln>
                    <a:noFill/>
                  </a:ln>
                  <a:solidFill>
                    <a:prstClr val="white"/>
                  </a:solidFill>
                  <a:effectLst/>
                  <a:uLnTx/>
                  <a:uFillTx/>
                  <a:latin typeface="Impact" panose="020B0806030902050204" pitchFamily="34" charset="0"/>
                </a:rPr>
                <a:t>02</a:t>
              </a:r>
              <a:endParaRPr kumimoji="0" lang="zh-CN" altLang="en-US" sz="5335" b="0" i="0" u="none" strike="noStrike" kern="0" cap="none" spc="0" normalizeH="0" baseline="0" noProof="0" dirty="0">
                <a:ln>
                  <a:noFill/>
                </a:ln>
                <a:solidFill>
                  <a:prstClr val="white"/>
                </a:solidFill>
                <a:effectLst/>
                <a:uLnTx/>
                <a:uFillTx/>
                <a:latin typeface="Impact" panose="020B0806030902050204" pitchFamily="34" charset="0"/>
              </a:endParaRPr>
            </a:p>
          </p:txBody>
        </p:sp>
      </p:grpSp>
      <p:grpSp>
        <p:nvGrpSpPr>
          <p:cNvPr id="45" name="组合 44"/>
          <p:cNvGrpSpPr/>
          <p:nvPr/>
        </p:nvGrpSpPr>
        <p:grpSpPr>
          <a:xfrm>
            <a:off x="8592277" y="1148234"/>
            <a:ext cx="1633632" cy="2939124"/>
            <a:chOff x="6444208" y="1347614"/>
            <a:chExt cx="1225224" cy="2204343"/>
          </a:xfrm>
          <a:solidFill>
            <a:srgbClr val="E4BE33"/>
          </a:solidFill>
        </p:grpSpPr>
        <p:grpSp>
          <p:nvGrpSpPr>
            <p:cNvPr id="46" name="组合 45"/>
            <p:cNvGrpSpPr/>
            <p:nvPr/>
          </p:nvGrpSpPr>
          <p:grpSpPr>
            <a:xfrm>
              <a:off x="6444208" y="1347614"/>
              <a:ext cx="1225224" cy="2204343"/>
              <a:chOff x="3851919" y="1591543"/>
              <a:chExt cx="1385318" cy="2492375"/>
            </a:xfrm>
            <a:grpFill/>
          </p:grpSpPr>
          <p:sp>
            <p:nvSpPr>
              <p:cNvPr id="48"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lumMod val="50000"/>
                </a:scheme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9"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0"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47" name="TextBox 15"/>
            <p:cNvSpPr txBox="1"/>
            <p:nvPr/>
          </p:nvSpPr>
          <p:spPr>
            <a:xfrm>
              <a:off x="6690373" y="2583944"/>
              <a:ext cx="685525" cy="684755"/>
            </a:xfrm>
            <a:prstGeom prst="rect">
              <a:avLst/>
            </a:prstGeom>
            <a:noFill/>
          </p:spPr>
          <p:txBody>
            <a:bodyPr wrap="none" rtlCol="0">
              <a:spAutoFit/>
            </a:bodyPr>
            <a:lstStyle/>
            <a:p>
              <a:pPr marL="0" marR="0" lvl="0" indent="0" defTabSz="1218565"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a:ln>
                    <a:noFill/>
                  </a:ln>
                  <a:solidFill>
                    <a:prstClr val="white"/>
                  </a:solidFill>
                  <a:effectLst/>
                  <a:uLnTx/>
                  <a:uFillTx/>
                  <a:latin typeface="Impact" panose="020B0806030902050204" pitchFamily="34" charset="0"/>
                </a:rPr>
                <a:t>03</a:t>
              </a:r>
              <a:endParaRPr kumimoji="0" lang="zh-CN" altLang="en-US" sz="5335" b="0" i="0" u="none" strike="noStrike" kern="0" cap="none" spc="0" normalizeH="0" baseline="0" noProof="0" dirty="0">
                <a:ln>
                  <a:noFill/>
                </a:ln>
                <a:solidFill>
                  <a:prstClr val="white"/>
                </a:solidFill>
                <a:effectLst/>
                <a:uLnTx/>
                <a:uFillTx/>
                <a:latin typeface="Impact" panose="020B0806030902050204" pitchFamily="34" charset="0"/>
              </a:endParaRPr>
            </a:p>
          </p:txBody>
        </p:sp>
      </p:grpSp>
      <p:grpSp>
        <p:nvGrpSpPr>
          <p:cNvPr id="31" name="组合 30"/>
          <p:cNvGrpSpPr/>
          <p:nvPr/>
        </p:nvGrpSpPr>
        <p:grpSpPr>
          <a:xfrm>
            <a:off x="4900861" y="4551529"/>
            <a:ext cx="2520665" cy="1124347"/>
            <a:chOff x="4900861" y="4551529"/>
            <a:chExt cx="2520665" cy="1124347"/>
          </a:xfrm>
        </p:grpSpPr>
        <p:sp>
          <p:nvSpPr>
            <p:cNvPr id="54" name="矩形 53"/>
            <p:cNvSpPr/>
            <p:nvPr/>
          </p:nvSpPr>
          <p:spPr>
            <a:xfrm>
              <a:off x="4900861" y="4551529"/>
              <a:ext cx="2520665" cy="339517"/>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mn-lt"/>
                  <a:ea typeface="+mn-ea"/>
                  <a:cs typeface="+mn-ea"/>
                  <a:sym typeface="+mn-lt"/>
                </a:rPr>
                <a:t>ENTER YOUR TITLE</a:t>
              </a:r>
              <a:endParaRPr lang="en-US" altLang="zh-CN" sz="1000" dirty="0">
                <a:solidFill>
                  <a:schemeClr val="tx1">
                    <a:lumMod val="75000"/>
                    <a:lumOff val="25000"/>
                  </a:schemeClr>
                </a:solidFill>
                <a:latin typeface="+mn-lt"/>
                <a:ea typeface="+mn-ea"/>
                <a:cs typeface="+mn-ea"/>
                <a:sym typeface="+mn-lt"/>
              </a:endParaRPr>
            </a:p>
          </p:txBody>
        </p:sp>
        <p:sp>
          <p:nvSpPr>
            <p:cNvPr id="55" name="矩形 54"/>
            <p:cNvSpPr/>
            <p:nvPr/>
          </p:nvSpPr>
          <p:spPr>
            <a:xfrm>
              <a:off x="4900861" y="4891046"/>
              <a:ext cx="25206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mn-lt"/>
                <a:ea typeface="+mn-ea"/>
                <a:cs typeface="+mn-ea"/>
                <a:sym typeface="+mn-lt"/>
              </a:endParaRPr>
            </a:p>
          </p:txBody>
        </p:sp>
      </p:grpSp>
      <p:grpSp>
        <p:nvGrpSpPr>
          <p:cNvPr id="56" name="组合 55"/>
          <p:cNvGrpSpPr/>
          <p:nvPr/>
        </p:nvGrpSpPr>
        <p:grpSpPr>
          <a:xfrm>
            <a:off x="1562238" y="4345600"/>
            <a:ext cx="2520665" cy="1124347"/>
            <a:chOff x="4900861" y="4551529"/>
            <a:chExt cx="2520665" cy="1124347"/>
          </a:xfrm>
        </p:grpSpPr>
        <p:sp>
          <p:nvSpPr>
            <p:cNvPr id="57" name="矩形 56"/>
            <p:cNvSpPr/>
            <p:nvPr/>
          </p:nvSpPr>
          <p:spPr>
            <a:xfrm>
              <a:off x="4900861" y="4551529"/>
              <a:ext cx="2520665" cy="339517"/>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mn-lt"/>
                  <a:ea typeface="+mn-ea"/>
                  <a:cs typeface="+mn-ea"/>
                  <a:sym typeface="+mn-lt"/>
                </a:rPr>
                <a:t>ENTER YOUR TITLE</a:t>
              </a:r>
              <a:endParaRPr lang="en-US" altLang="zh-CN" sz="1000" dirty="0">
                <a:solidFill>
                  <a:schemeClr val="tx1">
                    <a:lumMod val="75000"/>
                    <a:lumOff val="25000"/>
                  </a:schemeClr>
                </a:solidFill>
                <a:latin typeface="+mn-lt"/>
                <a:ea typeface="+mn-ea"/>
                <a:cs typeface="+mn-ea"/>
                <a:sym typeface="+mn-lt"/>
              </a:endParaRPr>
            </a:p>
          </p:txBody>
        </p:sp>
        <p:sp>
          <p:nvSpPr>
            <p:cNvPr id="58" name="矩形 57"/>
            <p:cNvSpPr/>
            <p:nvPr/>
          </p:nvSpPr>
          <p:spPr>
            <a:xfrm>
              <a:off x="4900861" y="4891046"/>
              <a:ext cx="25206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mn-lt"/>
                <a:ea typeface="+mn-ea"/>
                <a:cs typeface="+mn-ea"/>
                <a:sym typeface="+mn-lt"/>
              </a:endParaRPr>
            </a:p>
          </p:txBody>
        </p:sp>
      </p:grpSp>
      <p:grpSp>
        <p:nvGrpSpPr>
          <p:cNvPr id="59" name="组合 58"/>
          <p:cNvGrpSpPr/>
          <p:nvPr/>
        </p:nvGrpSpPr>
        <p:grpSpPr>
          <a:xfrm>
            <a:off x="8388341" y="4345600"/>
            <a:ext cx="2520665" cy="1124347"/>
            <a:chOff x="4900861" y="4551529"/>
            <a:chExt cx="2520665" cy="1124347"/>
          </a:xfrm>
        </p:grpSpPr>
        <p:sp>
          <p:nvSpPr>
            <p:cNvPr id="60" name="矩形 59"/>
            <p:cNvSpPr/>
            <p:nvPr/>
          </p:nvSpPr>
          <p:spPr>
            <a:xfrm>
              <a:off x="4900861" y="4551529"/>
              <a:ext cx="2520665" cy="339517"/>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mn-lt"/>
                  <a:ea typeface="+mn-ea"/>
                  <a:cs typeface="+mn-ea"/>
                  <a:sym typeface="+mn-lt"/>
                </a:rPr>
                <a:t>ENTER YOUR TITLE</a:t>
              </a:r>
              <a:endParaRPr lang="en-US" altLang="zh-CN" sz="1000" dirty="0">
                <a:solidFill>
                  <a:schemeClr val="tx1">
                    <a:lumMod val="75000"/>
                    <a:lumOff val="25000"/>
                  </a:schemeClr>
                </a:solidFill>
                <a:latin typeface="+mn-lt"/>
                <a:ea typeface="+mn-ea"/>
                <a:cs typeface="+mn-ea"/>
                <a:sym typeface="+mn-lt"/>
              </a:endParaRPr>
            </a:p>
          </p:txBody>
        </p:sp>
        <p:sp>
          <p:nvSpPr>
            <p:cNvPr id="61" name="矩形 60"/>
            <p:cNvSpPr/>
            <p:nvPr/>
          </p:nvSpPr>
          <p:spPr>
            <a:xfrm>
              <a:off x="4900861" y="4891046"/>
              <a:ext cx="25206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1" fill="hold" nodeType="afterEffect" p14:presetBounceEnd="54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54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4000">
                                      <p:stCondLst>
                                        <p:cond delay="100"/>
                                      </p:stCondLst>
                                      <p:childTnLst>
                                        <p:set>
                                          <p:cBhvr>
                                            <p:cTn id="14" dur="1" fill="hold">
                                              <p:stCondLst>
                                                <p:cond delay="0"/>
                                              </p:stCondLst>
                                            </p:cTn>
                                            <p:tgtEl>
                                              <p:spTgt spid="39"/>
                                            </p:tgtEl>
                                            <p:attrNameLst>
                                              <p:attrName>style.visibility</p:attrName>
                                            </p:attrNameLst>
                                          </p:cBhvr>
                                          <p:to>
                                            <p:strVal val="visible"/>
                                          </p:to>
                                        </p:set>
                                        <p:anim calcmode="lin" valueType="num" p14:bounceEnd="54000">
                                          <p:cBhvr additive="base">
                                            <p:cTn id="15" dur="500" fill="hold"/>
                                            <p:tgtEl>
                                              <p:spTgt spid="39"/>
                                            </p:tgtEl>
                                            <p:attrNameLst>
                                              <p:attrName>ppt_x</p:attrName>
                                            </p:attrNameLst>
                                          </p:cBhvr>
                                          <p:tavLst>
                                            <p:tav tm="0">
                                              <p:val>
                                                <p:strVal val="#ppt_x"/>
                                              </p:val>
                                            </p:tav>
                                            <p:tav tm="100000">
                                              <p:val>
                                                <p:strVal val="#ppt_x"/>
                                              </p:val>
                                            </p:tav>
                                          </p:tavLst>
                                        </p:anim>
                                        <p:anim calcmode="lin" valueType="num" p14:bounceEnd="54000">
                                          <p:cBhvr additive="base">
                                            <p:cTn id="16" dur="500" fill="hold"/>
                                            <p:tgtEl>
                                              <p:spTgt spid="3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4000">
                                      <p:stCondLst>
                                        <p:cond delay="200"/>
                                      </p:stCondLst>
                                      <p:childTnLst>
                                        <p:set>
                                          <p:cBhvr>
                                            <p:cTn id="18" dur="1" fill="hold">
                                              <p:stCondLst>
                                                <p:cond delay="0"/>
                                              </p:stCondLst>
                                            </p:cTn>
                                            <p:tgtEl>
                                              <p:spTgt spid="45"/>
                                            </p:tgtEl>
                                            <p:attrNameLst>
                                              <p:attrName>style.visibility</p:attrName>
                                            </p:attrNameLst>
                                          </p:cBhvr>
                                          <p:to>
                                            <p:strVal val="visible"/>
                                          </p:to>
                                        </p:set>
                                        <p:anim calcmode="lin" valueType="num" p14:bounceEnd="54000">
                                          <p:cBhvr additive="base">
                                            <p:cTn id="19" dur="500" fill="hold"/>
                                            <p:tgtEl>
                                              <p:spTgt spid="45"/>
                                            </p:tgtEl>
                                            <p:attrNameLst>
                                              <p:attrName>ppt_x</p:attrName>
                                            </p:attrNameLst>
                                          </p:cBhvr>
                                          <p:tavLst>
                                            <p:tav tm="0">
                                              <p:val>
                                                <p:strVal val="#ppt_x"/>
                                              </p:val>
                                            </p:tav>
                                            <p:tav tm="100000">
                                              <p:val>
                                                <p:strVal val="#ppt_x"/>
                                              </p:val>
                                            </p:tav>
                                          </p:tavLst>
                                        </p:anim>
                                        <p:anim calcmode="lin" valueType="num" p14:bounceEnd="54000">
                                          <p:cBhvr additive="base">
                                            <p:cTn id="20" dur="500" fill="hold"/>
                                            <p:tgtEl>
                                              <p:spTgt spid="45"/>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0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13649" y="0"/>
            <a:ext cx="4032101" cy="6858000"/>
          </a:xfrm>
          <a:prstGeom prst="rect">
            <a:avLst/>
          </a:prstGeom>
        </p:spPr>
      </p:pic>
      <p:sp>
        <p:nvSpPr>
          <p:cNvPr id="39" name="标题 1"/>
          <p:cNvSpPr txBox="1"/>
          <p:nvPr/>
        </p:nvSpPr>
        <p:spPr>
          <a:xfrm>
            <a:off x="4605306" y="365125"/>
            <a:ext cx="413986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a:latin typeface="+mn-lt"/>
                <a:ea typeface="+mn-ea"/>
                <a:cs typeface="+mn-ea"/>
                <a:sym typeface="+mn-lt"/>
              </a:rPr>
              <a:t>可编辑的图片展示</a:t>
            </a:r>
            <a:endParaRPr lang="zh-CN" altLang="en-US" dirty="0">
              <a:latin typeface="+mn-lt"/>
              <a:ea typeface="+mn-ea"/>
              <a:cs typeface="+mn-ea"/>
              <a:sym typeface="+mn-lt"/>
            </a:endParaRPr>
          </a:p>
        </p:txBody>
      </p:sp>
      <p:grpSp>
        <p:nvGrpSpPr>
          <p:cNvPr id="40" name="组合 39"/>
          <p:cNvGrpSpPr/>
          <p:nvPr/>
        </p:nvGrpSpPr>
        <p:grpSpPr>
          <a:xfrm>
            <a:off x="4605306" y="1214426"/>
            <a:ext cx="2736000" cy="2276497"/>
            <a:chOff x="1151906" y="1214426"/>
            <a:chExt cx="2736000" cy="2276497"/>
          </a:xfrm>
        </p:grpSpPr>
        <p:sp>
          <p:nvSpPr>
            <p:cNvPr id="41" name="矩形 40"/>
            <p:cNvSpPr/>
            <p:nvPr/>
          </p:nvSpPr>
          <p:spPr>
            <a:xfrm>
              <a:off x="1151906"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2" name="矩形 41"/>
            <p:cNvSpPr/>
            <p:nvPr/>
          </p:nvSpPr>
          <p:spPr>
            <a:xfrm>
              <a:off x="1151906"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nvGrpSpPr>
          <p:cNvPr id="43" name="组合 42"/>
          <p:cNvGrpSpPr/>
          <p:nvPr/>
        </p:nvGrpSpPr>
        <p:grpSpPr>
          <a:xfrm>
            <a:off x="8188274" y="1214426"/>
            <a:ext cx="2736000" cy="2276497"/>
            <a:chOff x="4667153" y="1214426"/>
            <a:chExt cx="2736000" cy="2276497"/>
          </a:xfrm>
        </p:grpSpPr>
        <p:sp>
          <p:nvSpPr>
            <p:cNvPr id="44" name="矩形 43"/>
            <p:cNvSpPr/>
            <p:nvPr/>
          </p:nvSpPr>
          <p:spPr>
            <a:xfrm>
              <a:off x="4667153" y="12144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5" name="矩形 44"/>
            <p:cNvSpPr/>
            <p:nvPr/>
          </p:nvSpPr>
          <p:spPr>
            <a:xfrm>
              <a:off x="4667153"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nvGrpSpPr>
          <p:cNvPr id="49" name="组合 48"/>
          <p:cNvGrpSpPr/>
          <p:nvPr/>
        </p:nvGrpSpPr>
        <p:grpSpPr>
          <a:xfrm>
            <a:off x="4605306" y="3779826"/>
            <a:ext cx="2736000" cy="2276497"/>
            <a:chOff x="1151906" y="3779826"/>
            <a:chExt cx="2736000" cy="2276497"/>
          </a:xfrm>
        </p:grpSpPr>
        <p:sp>
          <p:nvSpPr>
            <p:cNvPr id="50" name="矩形 49"/>
            <p:cNvSpPr/>
            <p:nvPr/>
          </p:nvSpPr>
          <p:spPr>
            <a:xfrm>
              <a:off x="1151906"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1" name="矩形 50"/>
            <p:cNvSpPr/>
            <p:nvPr/>
          </p:nvSpPr>
          <p:spPr>
            <a:xfrm>
              <a:off x="1151906"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nvGrpSpPr>
          <p:cNvPr id="52" name="组合 51"/>
          <p:cNvGrpSpPr/>
          <p:nvPr/>
        </p:nvGrpSpPr>
        <p:grpSpPr>
          <a:xfrm>
            <a:off x="8188274" y="3779826"/>
            <a:ext cx="2736000" cy="2276497"/>
            <a:chOff x="4667153" y="3779826"/>
            <a:chExt cx="2736000" cy="2276497"/>
          </a:xfrm>
        </p:grpSpPr>
        <p:sp>
          <p:nvSpPr>
            <p:cNvPr id="53" name="矩形 52"/>
            <p:cNvSpPr/>
            <p:nvPr/>
          </p:nvSpPr>
          <p:spPr>
            <a:xfrm>
              <a:off x="4667153" y="3779826"/>
              <a:ext cx="2736000" cy="1584000"/>
            </a:xfrm>
            <a:prstGeom prst="rect">
              <a:avLst/>
            </a:prstGeom>
            <a:blipFill dpi="0" rotWithShape="1">
              <a:blip r:embed="rId5"/>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4" name="矩形 53"/>
            <p:cNvSpPr/>
            <p:nvPr/>
          </p:nvSpPr>
          <p:spPr>
            <a:xfrm>
              <a:off x="4667153"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anim calcmode="lin" valueType="num">
                                      <p:cBhvr>
                                        <p:cTn id="16" dur="1000" fill="hold"/>
                                        <p:tgtEl>
                                          <p:spTgt spid="40"/>
                                        </p:tgtEl>
                                        <p:attrNameLst>
                                          <p:attrName>ppt_x</p:attrName>
                                        </p:attrNameLst>
                                      </p:cBhvr>
                                      <p:tavLst>
                                        <p:tav tm="0">
                                          <p:val>
                                            <p:strVal val="#ppt_x"/>
                                          </p:val>
                                        </p:tav>
                                        <p:tav tm="100000">
                                          <p:val>
                                            <p:strVal val="#ppt_x"/>
                                          </p:val>
                                        </p:tav>
                                      </p:tavLst>
                                    </p:anim>
                                    <p:anim calcmode="lin" valueType="num">
                                      <p:cBhvr>
                                        <p:cTn id="17" dur="900" decel="100000" fill="hold"/>
                                        <p:tgtEl>
                                          <p:spTgt spid="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5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900" decel="100000" fill="hold"/>
                                        <p:tgtEl>
                                          <p:spTgt spid="4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15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900" decel="100000" fill="hold"/>
                                        <p:tgtEl>
                                          <p:spTgt spid="4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20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anim calcmode="lin" valueType="num">
                                      <p:cBhvr>
                                        <p:cTn id="34" dur="1000" fill="hold"/>
                                        <p:tgtEl>
                                          <p:spTgt spid="52"/>
                                        </p:tgtEl>
                                        <p:attrNameLst>
                                          <p:attrName>ppt_x</p:attrName>
                                        </p:attrNameLst>
                                      </p:cBhvr>
                                      <p:tavLst>
                                        <p:tav tm="0">
                                          <p:val>
                                            <p:strVal val="#ppt_x"/>
                                          </p:val>
                                        </p:tav>
                                        <p:tav tm="100000">
                                          <p:val>
                                            <p:strVal val="#ppt_x"/>
                                          </p:val>
                                        </p:tav>
                                      </p:tavLst>
                                    </p:anim>
                                    <p:anim calcmode="lin" valueType="num">
                                      <p:cBhvr>
                                        <p:cTn id="35" dur="900" decel="100000" fill="hold"/>
                                        <p:tgtEl>
                                          <p:spTgt spid="5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2967844" y="3677302"/>
            <a:ext cx="6256312"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defRPr b="1">
                <a:solidFill>
                  <a:srgbClr val="009E44"/>
                </a:solidFill>
                <a:latin typeface="微软雅黑" panose="020B0503020204020204" pitchFamily="34" charset="-122"/>
                <a:ea typeface="微软雅黑" panose="020B0503020204020204" pitchFamily="34" charset="-122"/>
              </a:defRPr>
            </a:lvl1pPr>
          </a:lstStyle>
          <a:p>
            <a:pPr algn="ctr"/>
            <a:r>
              <a:rPr lang="zh-CN" altLang="en-US" sz="4400" spc="300" dirty="0">
                <a:gradFill>
                  <a:gsLst>
                    <a:gs pos="0">
                      <a:schemeClr val="tx2"/>
                    </a:gs>
                    <a:gs pos="100000">
                      <a:srgbClr val="4D9B02"/>
                    </a:gs>
                  </a:gsLst>
                  <a:lin ang="18900000" scaled="1"/>
                </a:gradFill>
                <a:effectLst>
                  <a:reflection blurRad="6350" stA="55000" endA="300" endPos="45500" dir="5400000" sy="-100000" algn="bl" rotWithShape="0"/>
                </a:effectLst>
                <a:latin typeface="+mn-lt"/>
                <a:ea typeface="+mn-ea"/>
                <a:cs typeface="+mn-ea"/>
                <a:sym typeface="+mn-lt"/>
              </a:rPr>
              <a:t>工作经验总结</a:t>
            </a:r>
            <a:endParaRPr lang="en-US" altLang="zh-CN" sz="4400" spc="300" dirty="0">
              <a:gradFill>
                <a:gsLst>
                  <a:gs pos="0">
                    <a:schemeClr val="tx2"/>
                  </a:gs>
                  <a:gs pos="100000">
                    <a:srgbClr val="4D9B02"/>
                  </a:gs>
                </a:gsLst>
                <a:lin ang="18900000" scaled="1"/>
              </a:gradFill>
              <a:effectLst>
                <a:reflection blurRad="6350" stA="55000" endA="300" endPos="45500" dir="5400000" sy="-100000" algn="bl" rotWithShape="0"/>
              </a:effectLst>
              <a:latin typeface="+mn-lt"/>
              <a:ea typeface="+mn-ea"/>
              <a:cs typeface="+mn-ea"/>
              <a:sym typeface="+mn-lt"/>
            </a:endParaRPr>
          </a:p>
        </p:txBody>
      </p:sp>
      <p:grpSp>
        <p:nvGrpSpPr>
          <p:cNvPr id="2" name="组合 1"/>
          <p:cNvGrpSpPr/>
          <p:nvPr/>
        </p:nvGrpSpPr>
        <p:grpSpPr>
          <a:xfrm>
            <a:off x="3879145" y="1104286"/>
            <a:ext cx="3306653" cy="2432771"/>
            <a:chOff x="1027955" y="2378281"/>
            <a:chExt cx="3306653" cy="2432771"/>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7955" y="2378281"/>
              <a:ext cx="3306653" cy="2432771"/>
            </a:xfrm>
            <a:prstGeom prst="rect">
              <a:avLst/>
            </a:prstGeom>
          </p:spPr>
        </p:pic>
        <p:sp>
          <p:nvSpPr>
            <p:cNvPr id="108" name="TextBox 19"/>
            <p:cNvSpPr txBox="1"/>
            <p:nvPr/>
          </p:nvSpPr>
          <p:spPr>
            <a:xfrm>
              <a:off x="2380771" y="3394297"/>
              <a:ext cx="1648950" cy="677108"/>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400" b="1" i="0" u="none" strike="noStrike" kern="0" cap="none" spc="0" normalizeH="0" baseline="0" noProof="0" dirty="0">
                  <a:ln>
                    <a:noFill/>
                  </a:ln>
                  <a:gradFill>
                    <a:gsLst>
                      <a:gs pos="0">
                        <a:schemeClr val="tx2"/>
                      </a:gs>
                      <a:gs pos="100000">
                        <a:srgbClr val="4D9B02"/>
                      </a:gs>
                    </a:gsLst>
                    <a:lin ang="18900000" scaled="1"/>
                  </a:gradFill>
                  <a:effectLst/>
                  <a:uLnTx/>
                  <a:uFillTx/>
                  <a:latin typeface="+mn-lt"/>
                  <a:ea typeface="+mn-ea"/>
                  <a:cs typeface="+mn-ea"/>
                  <a:sym typeface="+mn-lt"/>
                </a:rPr>
                <a:t>03</a:t>
              </a:r>
              <a:endParaRPr kumimoji="0" lang="zh-CN" altLang="en-US" sz="4400" b="1" i="0" u="none" strike="noStrike" kern="0" cap="none" spc="0" normalizeH="0" baseline="0" noProof="0" dirty="0">
                <a:ln>
                  <a:noFill/>
                </a:ln>
                <a:gradFill>
                  <a:gsLst>
                    <a:gs pos="0">
                      <a:schemeClr val="tx2"/>
                    </a:gs>
                    <a:gs pos="100000">
                      <a:srgbClr val="4D9B02"/>
                    </a:gs>
                  </a:gsLst>
                  <a:lin ang="18900000" scaled="1"/>
                </a:gra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2"/>
          <p:cNvSpPr txBox="1"/>
          <p:nvPr/>
        </p:nvSpPr>
        <p:spPr>
          <a:xfrm>
            <a:off x="1062038" y="365125"/>
            <a:ext cx="494947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rPr>
              <a:t>可编辑的数据图表</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sp>
        <p:nvSpPr>
          <p:cNvPr id="38" name="Rectangle 4"/>
          <p:cNvSpPr/>
          <p:nvPr/>
        </p:nvSpPr>
        <p:spPr>
          <a:xfrm>
            <a:off x="918524" y="3429160"/>
            <a:ext cx="2052000" cy="108048"/>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cs typeface="+mn-ea"/>
              <a:sym typeface="+mn-lt"/>
            </a:endParaRPr>
          </a:p>
        </p:txBody>
      </p:sp>
      <p:sp>
        <p:nvSpPr>
          <p:cNvPr id="39" name="Rectangle 5"/>
          <p:cNvSpPr/>
          <p:nvPr/>
        </p:nvSpPr>
        <p:spPr>
          <a:xfrm>
            <a:off x="2985361" y="3429160"/>
            <a:ext cx="2052000" cy="10804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cs typeface="+mn-ea"/>
              <a:sym typeface="+mn-lt"/>
            </a:endParaRPr>
          </a:p>
        </p:txBody>
      </p:sp>
      <p:sp>
        <p:nvSpPr>
          <p:cNvPr id="40" name="Rectangle 6"/>
          <p:cNvSpPr/>
          <p:nvPr/>
        </p:nvSpPr>
        <p:spPr>
          <a:xfrm>
            <a:off x="5052198" y="3429160"/>
            <a:ext cx="2052000" cy="10804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cs typeface="+mn-ea"/>
              <a:sym typeface="+mn-lt"/>
            </a:endParaRPr>
          </a:p>
        </p:txBody>
      </p:sp>
      <p:sp>
        <p:nvSpPr>
          <p:cNvPr id="41" name="Rectangle 7"/>
          <p:cNvSpPr/>
          <p:nvPr/>
        </p:nvSpPr>
        <p:spPr>
          <a:xfrm>
            <a:off x="7119029" y="3429160"/>
            <a:ext cx="2052000" cy="1080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cs typeface="+mn-ea"/>
              <a:sym typeface="+mn-lt"/>
            </a:endParaRPr>
          </a:p>
        </p:txBody>
      </p:sp>
      <p:sp>
        <p:nvSpPr>
          <p:cNvPr id="42" name="Rectangle 8"/>
          <p:cNvSpPr/>
          <p:nvPr/>
        </p:nvSpPr>
        <p:spPr>
          <a:xfrm>
            <a:off x="9185862" y="3429160"/>
            <a:ext cx="2052000" cy="108048"/>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cs typeface="+mn-ea"/>
              <a:sym typeface="+mn-lt"/>
            </a:endParaRPr>
          </a:p>
        </p:txBody>
      </p:sp>
      <p:grpSp>
        <p:nvGrpSpPr>
          <p:cNvPr id="43" name="Group 14"/>
          <p:cNvGrpSpPr/>
          <p:nvPr/>
        </p:nvGrpSpPr>
        <p:grpSpPr>
          <a:xfrm>
            <a:off x="1097526" y="2395708"/>
            <a:ext cx="648000" cy="648000"/>
            <a:chOff x="7322925" y="1113826"/>
            <a:chExt cx="418280" cy="418280"/>
          </a:xfrm>
        </p:grpSpPr>
        <p:sp>
          <p:nvSpPr>
            <p:cNvPr id="44" name="Teardrop 15"/>
            <p:cNvSpPr/>
            <p:nvPr/>
          </p:nvSpPr>
          <p:spPr>
            <a:xfrm rot="8100000">
              <a:off x="7322925" y="1113826"/>
              <a:ext cx="418280" cy="418280"/>
            </a:xfrm>
            <a:prstGeom prst="teardrop">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cs typeface="+mn-ea"/>
                <a:sym typeface="+mn-lt"/>
              </a:endParaRPr>
            </a:p>
          </p:txBody>
        </p:sp>
        <p:sp>
          <p:nvSpPr>
            <p:cNvPr id="45" name="Freeform 6"/>
            <p:cNvSpPr>
              <a:spLocks noEditPoints="1"/>
            </p:cNvSpPr>
            <p:nvPr/>
          </p:nvSpPr>
          <p:spPr bwMode="auto">
            <a:xfrm>
              <a:off x="7431874" y="1200224"/>
              <a:ext cx="209778" cy="230756"/>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latin typeface="+mn-lt"/>
                <a:ea typeface="+mn-ea"/>
                <a:cs typeface="+mn-ea"/>
                <a:sym typeface="+mn-lt"/>
              </a:endParaRPr>
            </a:p>
          </p:txBody>
        </p:sp>
      </p:grpSp>
      <p:grpSp>
        <p:nvGrpSpPr>
          <p:cNvPr id="46" name="Group 17"/>
          <p:cNvGrpSpPr/>
          <p:nvPr/>
        </p:nvGrpSpPr>
        <p:grpSpPr>
          <a:xfrm>
            <a:off x="5229310" y="2395708"/>
            <a:ext cx="648000" cy="648000"/>
            <a:chOff x="4158893" y="1506251"/>
            <a:chExt cx="418280" cy="418280"/>
          </a:xfrm>
        </p:grpSpPr>
        <p:sp>
          <p:nvSpPr>
            <p:cNvPr id="47" name="Teardrop 18"/>
            <p:cNvSpPr/>
            <p:nvPr/>
          </p:nvSpPr>
          <p:spPr>
            <a:xfrm rot="8100000">
              <a:off x="4158893" y="1506251"/>
              <a:ext cx="418280" cy="418280"/>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cs typeface="+mn-ea"/>
                <a:sym typeface="+mn-lt"/>
              </a:endParaRPr>
            </a:p>
          </p:txBody>
        </p:sp>
        <p:sp>
          <p:nvSpPr>
            <p:cNvPr id="48" name="Freeform 11"/>
            <p:cNvSpPr/>
            <p:nvPr/>
          </p:nvSpPr>
          <p:spPr bwMode="auto">
            <a:xfrm>
              <a:off x="4238052" y="1639825"/>
              <a:ext cx="258741" cy="168209"/>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latin typeface="+mn-lt"/>
                <a:ea typeface="+mn-ea"/>
                <a:cs typeface="+mn-ea"/>
                <a:sym typeface="+mn-lt"/>
              </a:endParaRPr>
            </a:p>
          </p:txBody>
        </p:sp>
      </p:grpSp>
      <p:grpSp>
        <p:nvGrpSpPr>
          <p:cNvPr id="49" name="Group 20"/>
          <p:cNvGrpSpPr/>
          <p:nvPr/>
        </p:nvGrpSpPr>
        <p:grpSpPr>
          <a:xfrm>
            <a:off x="3171593" y="2395708"/>
            <a:ext cx="648000" cy="648000"/>
            <a:chOff x="2708324" y="1506251"/>
            <a:chExt cx="418280" cy="418280"/>
          </a:xfrm>
        </p:grpSpPr>
        <p:sp>
          <p:nvSpPr>
            <p:cNvPr id="50" name="Teardrop 21"/>
            <p:cNvSpPr/>
            <p:nvPr/>
          </p:nvSpPr>
          <p:spPr>
            <a:xfrm rot="8100000">
              <a:off x="2708324" y="1506251"/>
              <a:ext cx="418280" cy="418280"/>
            </a:xfrm>
            <a:prstGeom prst="teardrop">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cs typeface="+mn-ea"/>
                <a:sym typeface="+mn-lt"/>
              </a:endParaRPr>
            </a:p>
          </p:txBody>
        </p:sp>
        <p:sp>
          <p:nvSpPr>
            <p:cNvPr id="51" name="Freeform 16"/>
            <p:cNvSpPr>
              <a:spLocks noEditPoints="1"/>
            </p:cNvSpPr>
            <p:nvPr/>
          </p:nvSpPr>
          <p:spPr bwMode="auto">
            <a:xfrm>
              <a:off x="2796143" y="1604602"/>
              <a:ext cx="239343" cy="239070"/>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latin typeface="+mn-lt"/>
                <a:ea typeface="+mn-ea"/>
                <a:cs typeface="+mn-ea"/>
                <a:sym typeface="+mn-lt"/>
              </a:endParaRPr>
            </a:p>
          </p:txBody>
        </p:sp>
      </p:grpSp>
      <p:grpSp>
        <p:nvGrpSpPr>
          <p:cNvPr id="52" name="Group 23"/>
          <p:cNvGrpSpPr/>
          <p:nvPr/>
        </p:nvGrpSpPr>
        <p:grpSpPr>
          <a:xfrm>
            <a:off x="9372723" y="2395708"/>
            <a:ext cx="648000" cy="648000"/>
            <a:chOff x="7178907" y="1506251"/>
            <a:chExt cx="418280" cy="418280"/>
          </a:xfrm>
        </p:grpSpPr>
        <p:sp>
          <p:nvSpPr>
            <p:cNvPr id="53" name="Teardrop 24"/>
            <p:cNvSpPr/>
            <p:nvPr/>
          </p:nvSpPr>
          <p:spPr>
            <a:xfrm rot="8100000">
              <a:off x="7178907" y="1506251"/>
              <a:ext cx="418280" cy="418280"/>
            </a:xfrm>
            <a:prstGeom prst="teardrop">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cs typeface="+mn-ea"/>
                <a:sym typeface="+mn-lt"/>
              </a:endParaRPr>
            </a:p>
          </p:txBody>
        </p:sp>
        <p:sp>
          <p:nvSpPr>
            <p:cNvPr id="54" name="Freeform 21"/>
            <p:cNvSpPr>
              <a:spLocks noEditPoints="1"/>
            </p:cNvSpPr>
            <p:nvPr/>
          </p:nvSpPr>
          <p:spPr bwMode="auto">
            <a:xfrm>
              <a:off x="7275187" y="1629449"/>
              <a:ext cx="238323" cy="212150"/>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latin typeface="+mn-lt"/>
                <a:ea typeface="+mn-ea"/>
                <a:cs typeface="+mn-ea"/>
                <a:sym typeface="+mn-lt"/>
              </a:endParaRPr>
            </a:p>
          </p:txBody>
        </p:sp>
      </p:grpSp>
      <p:grpSp>
        <p:nvGrpSpPr>
          <p:cNvPr id="55" name="Group 26"/>
          <p:cNvGrpSpPr/>
          <p:nvPr/>
        </p:nvGrpSpPr>
        <p:grpSpPr>
          <a:xfrm>
            <a:off x="7301208" y="2395708"/>
            <a:ext cx="648000" cy="648000"/>
            <a:chOff x="5665857" y="1506251"/>
            <a:chExt cx="418280" cy="418280"/>
          </a:xfrm>
        </p:grpSpPr>
        <p:sp>
          <p:nvSpPr>
            <p:cNvPr id="56" name="Teardrop 27"/>
            <p:cNvSpPr/>
            <p:nvPr/>
          </p:nvSpPr>
          <p:spPr>
            <a:xfrm rot="8100000">
              <a:off x="5665857" y="1506251"/>
              <a:ext cx="418280" cy="418280"/>
            </a:xfrm>
            <a:prstGeom prst="teardrop">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cs typeface="+mn-ea"/>
                <a:sym typeface="+mn-lt"/>
              </a:endParaRPr>
            </a:p>
          </p:txBody>
        </p:sp>
        <p:sp>
          <p:nvSpPr>
            <p:cNvPr id="57" name="Freeform 26"/>
            <p:cNvSpPr>
              <a:spLocks noEditPoints="1"/>
            </p:cNvSpPr>
            <p:nvPr/>
          </p:nvSpPr>
          <p:spPr bwMode="auto">
            <a:xfrm>
              <a:off x="5795163" y="1614232"/>
              <a:ext cx="175570" cy="219811"/>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latin typeface="+mn-lt"/>
                <a:ea typeface="+mn-ea"/>
                <a:cs typeface="+mn-ea"/>
                <a:sym typeface="+mn-lt"/>
              </a:endParaRPr>
            </a:p>
          </p:txBody>
        </p:sp>
      </p:grpSp>
      <p:grpSp>
        <p:nvGrpSpPr>
          <p:cNvPr id="58" name="组合 57"/>
          <p:cNvGrpSpPr/>
          <p:nvPr/>
        </p:nvGrpSpPr>
        <p:grpSpPr>
          <a:xfrm>
            <a:off x="1242675" y="3677375"/>
            <a:ext cx="1627533" cy="1482866"/>
            <a:chOff x="1242675" y="3677375"/>
            <a:chExt cx="1627533" cy="1482866"/>
          </a:xfrm>
        </p:grpSpPr>
        <p:sp>
          <p:nvSpPr>
            <p:cNvPr id="59" name="TextBox 9"/>
            <p:cNvSpPr txBox="1"/>
            <p:nvPr/>
          </p:nvSpPr>
          <p:spPr>
            <a:xfrm>
              <a:off x="1242675" y="3677375"/>
              <a:ext cx="1627533" cy="711745"/>
            </a:xfrm>
            <a:prstGeom prst="rect">
              <a:avLst/>
            </a:prstGeom>
            <a:noFill/>
          </p:spPr>
          <p:txBody>
            <a:bodyPr wrap="square" lIns="0" tIns="0" rIns="91420" bIns="0" rtlCol="0">
              <a:noAutofit/>
            </a:bodyPr>
            <a:lstStyle/>
            <a:p>
              <a:r>
                <a:rPr lang="en-US" sz="4800" b="1" dirty="0">
                  <a:solidFill>
                    <a:schemeClr val="tx2"/>
                  </a:solidFill>
                  <a:latin typeface="+mn-lt"/>
                  <a:ea typeface="+mn-ea"/>
                  <a:cs typeface="+mn-ea"/>
                  <a:sym typeface="+mn-lt"/>
                </a:rPr>
                <a:t>01</a:t>
              </a:r>
              <a:endParaRPr lang="id-ID" sz="1100" dirty="0">
                <a:solidFill>
                  <a:schemeClr val="tx2"/>
                </a:solidFill>
                <a:latin typeface="+mn-lt"/>
                <a:ea typeface="+mn-ea"/>
                <a:cs typeface="+mn-ea"/>
                <a:sym typeface="+mn-lt"/>
              </a:endParaRPr>
            </a:p>
          </p:txBody>
        </p:sp>
        <p:sp>
          <p:nvSpPr>
            <p:cNvPr id="60" name="TextBox 9"/>
            <p:cNvSpPr txBox="1"/>
            <p:nvPr/>
          </p:nvSpPr>
          <p:spPr>
            <a:xfrm>
              <a:off x="1242675" y="4322260"/>
              <a:ext cx="1627533" cy="207027"/>
            </a:xfrm>
            <a:prstGeom prst="rect">
              <a:avLst/>
            </a:prstGeom>
            <a:noFill/>
          </p:spPr>
          <p:txBody>
            <a:bodyPr wrap="square" lIns="0" tIns="0" rIns="91420" bIns="0" rtlCol="0">
              <a:noAutofit/>
            </a:bodyPr>
            <a:lstStyle/>
            <a:p>
              <a:r>
                <a:rPr lang="id-ID" sz="1400" dirty="0">
                  <a:solidFill>
                    <a:schemeClr val="tx2"/>
                  </a:solidFill>
                  <a:latin typeface="+mn-lt"/>
                  <a:ea typeface="+mn-ea"/>
                  <a:cs typeface="+mn-ea"/>
                  <a:sym typeface="+mn-lt"/>
                </a:rPr>
                <a:t>NETWORKS</a:t>
              </a:r>
              <a:endParaRPr lang="id-ID" sz="1100" dirty="0">
                <a:solidFill>
                  <a:schemeClr val="tx2"/>
                </a:solidFill>
                <a:latin typeface="+mn-lt"/>
                <a:ea typeface="+mn-ea"/>
                <a:cs typeface="+mn-ea"/>
                <a:sym typeface="+mn-lt"/>
              </a:endParaRPr>
            </a:p>
          </p:txBody>
        </p:sp>
        <p:sp>
          <p:nvSpPr>
            <p:cNvPr id="61" name="TextBox 9"/>
            <p:cNvSpPr txBox="1"/>
            <p:nvPr/>
          </p:nvSpPr>
          <p:spPr>
            <a:xfrm>
              <a:off x="1242675" y="4600896"/>
              <a:ext cx="1627533" cy="559345"/>
            </a:xfrm>
            <a:prstGeom prst="rect">
              <a:avLst/>
            </a:prstGeom>
            <a:noFill/>
          </p:spPr>
          <p:txBody>
            <a:bodyPr wrap="square" lIns="0" tIns="0" rIns="91420" bIns="0" rtlCol="0">
              <a:noAutofit/>
            </a:bodyPr>
            <a:lstStyle/>
            <a:p>
              <a:r>
                <a:rPr lang="en-US" sz="1200" dirty="0">
                  <a:solidFill>
                    <a:schemeClr val="tx1">
                      <a:lumMod val="65000"/>
                      <a:lumOff val="35000"/>
                    </a:schemeClr>
                  </a:solidFill>
                  <a:latin typeface="+mn-lt"/>
                  <a:ea typeface="+mn-ea"/>
                  <a:cs typeface="+mn-ea"/>
                  <a:sym typeface="+mn-lt"/>
                </a:rPr>
                <a:t>There 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grpSp>
        <p:nvGrpSpPr>
          <p:cNvPr id="62" name="组合 61"/>
          <p:cNvGrpSpPr/>
          <p:nvPr/>
        </p:nvGrpSpPr>
        <p:grpSpPr>
          <a:xfrm>
            <a:off x="3306474" y="3677375"/>
            <a:ext cx="1630564" cy="1545500"/>
            <a:chOff x="3306474" y="3677375"/>
            <a:chExt cx="1630564" cy="1545500"/>
          </a:xfrm>
        </p:grpSpPr>
        <p:sp>
          <p:nvSpPr>
            <p:cNvPr id="63" name="TextBox 10"/>
            <p:cNvSpPr txBox="1"/>
            <p:nvPr/>
          </p:nvSpPr>
          <p:spPr>
            <a:xfrm>
              <a:off x="3306474" y="3677375"/>
              <a:ext cx="1630564" cy="711745"/>
            </a:xfrm>
            <a:prstGeom prst="rect">
              <a:avLst/>
            </a:prstGeom>
            <a:noFill/>
          </p:spPr>
          <p:txBody>
            <a:bodyPr wrap="square" lIns="0" tIns="0" rIns="91420" bIns="0" rtlCol="0">
              <a:noAutofit/>
            </a:bodyPr>
            <a:lstStyle/>
            <a:p>
              <a:r>
                <a:rPr lang="en-US" sz="4800" b="1" dirty="0">
                  <a:solidFill>
                    <a:schemeClr val="accent2"/>
                  </a:solidFill>
                  <a:latin typeface="+mn-lt"/>
                  <a:ea typeface="+mn-ea"/>
                  <a:cs typeface="+mn-ea"/>
                  <a:sym typeface="+mn-lt"/>
                </a:rPr>
                <a:t>02</a:t>
              </a:r>
              <a:endParaRPr lang="id-ID" sz="1100" dirty="0">
                <a:solidFill>
                  <a:schemeClr val="bg1">
                    <a:lumMod val="65000"/>
                  </a:schemeClr>
                </a:solidFill>
                <a:latin typeface="+mn-lt"/>
                <a:ea typeface="+mn-ea"/>
                <a:cs typeface="+mn-ea"/>
                <a:sym typeface="+mn-lt"/>
              </a:endParaRPr>
            </a:p>
          </p:txBody>
        </p:sp>
        <p:sp>
          <p:nvSpPr>
            <p:cNvPr id="64" name="TextBox 10"/>
            <p:cNvSpPr txBox="1"/>
            <p:nvPr/>
          </p:nvSpPr>
          <p:spPr>
            <a:xfrm>
              <a:off x="3306474" y="4322260"/>
              <a:ext cx="1630564" cy="207027"/>
            </a:xfrm>
            <a:prstGeom prst="rect">
              <a:avLst/>
            </a:prstGeom>
            <a:noFill/>
          </p:spPr>
          <p:txBody>
            <a:bodyPr wrap="square" lIns="0" tIns="0" rIns="91420" bIns="0" rtlCol="0">
              <a:noAutofit/>
            </a:bodyPr>
            <a:lstStyle/>
            <a:p>
              <a:r>
                <a:rPr lang="id-ID" sz="1400" dirty="0">
                  <a:solidFill>
                    <a:schemeClr val="accent2"/>
                  </a:solidFill>
                  <a:latin typeface="+mn-lt"/>
                  <a:ea typeface="+mn-ea"/>
                  <a:cs typeface="+mn-ea"/>
                  <a:sym typeface="+mn-lt"/>
                </a:rPr>
                <a:t>SUPPORT</a:t>
              </a:r>
              <a:endParaRPr lang="id-ID" sz="1100" dirty="0">
                <a:solidFill>
                  <a:schemeClr val="bg1">
                    <a:lumMod val="65000"/>
                  </a:schemeClr>
                </a:solidFill>
                <a:latin typeface="+mn-lt"/>
                <a:ea typeface="+mn-ea"/>
                <a:cs typeface="+mn-ea"/>
                <a:sym typeface="+mn-lt"/>
              </a:endParaRPr>
            </a:p>
          </p:txBody>
        </p:sp>
        <p:sp>
          <p:nvSpPr>
            <p:cNvPr id="65" name="TextBox 10"/>
            <p:cNvSpPr txBox="1"/>
            <p:nvPr/>
          </p:nvSpPr>
          <p:spPr>
            <a:xfrm>
              <a:off x="3306474" y="4600897"/>
              <a:ext cx="1630564" cy="621978"/>
            </a:xfrm>
            <a:prstGeom prst="rect">
              <a:avLst/>
            </a:prstGeom>
            <a:noFill/>
          </p:spPr>
          <p:txBody>
            <a:bodyPr wrap="square" lIns="0" tIns="0" rIns="91420" bIns="0" rtlCol="0">
              <a:noAutofit/>
            </a:bodyPr>
            <a:lstStyle/>
            <a:p>
              <a:r>
                <a:rPr lang="en-US" sz="1200" dirty="0">
                  <a:solidFill>
                    <a:schemeClr val="tx1">
                      <a:lumMod val="65000"/>
                      <a:lumOff val="35000"/>
                    </a:schemeClr>
                  </a:solidFill>
                  <a:latin typeface="+mn-lt"/>
                  <a:ea typeface="+mn-ea"/>
                  <a:cs typeface="+mn-ea"/>
                  <a:sym typeface="+mn-lt"/>
                </a:rPr>
                <a:t>There 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grpSp>
        <p:nvGrpSpPr>
          <p:cNvPr id="66" name="组合 65"/>
          <p:cNvGrpSpPr/>
          <p:nvPr/>
        </p:nvGrpSpPr>
        <p:grpSpPr>
          <a:xfrm>
            <a:off x="5351943" y="3677375"/>
            <a:ext cx="1637707" cy="1482866"/>
            <a:chOff x="5351943" y="3677375"/>
            <a:chExt cx="1637707" cy="1482866"/>
          </a:xfrm>
        </p:grpSpPr>
        <p:sp>
          <p:nvSpPr>
            <p:cNvPr id="67" name="TextBox 11"/>
            <p:cNvSpPr txBox="1"/>
            <p:nvPr/>
          </p:nvSpPr>
          <p:spPr>
            <a:xfrm>
              <a:off x="5357956" y="3677375"/>
              <a:ext cx="1631694" cy="711745"/>
            </a:xfrm>
            <a:prstGeom prst="rect">
              <a:avLst/>
            </a:prstGeom>
            <a:noFill/>
          </p:spPr>
          <p:txBody>
            <a:bodyPr wrap="square" lIns="0" tIns="0" rIns="91420" bIns="0" rtlCol="0">
              <a:noAutofit/>
            </a:bodyPr>
            <a:lstStyle/>
            <a:p>
              <a:r>
                <a:rPr lang="en-US" sz="4800" b="1" dirty="0">
                  <a:solidFill>
                    <a:schemeClr val="accent3"/>
                  </a:solidFill>
                  <a:latin typeface="+mn-lt"/>
                  <a:ea typeface="+mn-ea"/>
                  <a:cs typeface="+mn-ea"/>
                  <a:sym typeface="+mn-lt"/>
                </a:rPr>
                <a:t>03</a:t>
              </a:r>
              <a:endParaRPr lang="id-ID" sz="1100" dirty="0">
                <a:solidFill>
                  <a:schemeClr val="bg1">
                    <a:lumMod val="65000"/>
                  </a:schemeClr>
                </a:solidFill>
                <a:latin typeface="+mn-lt"/>
                <a:ea typeface="+mn-ea"/>
                <a:cs typeface="+mn-ea"/>
                <a:sym typeface="+mn-lt"/>
              </a:endParaRPr>
            </a:p>
          </p:txBody>
        </p:sp>
        <p:sp>
          <p:nvSpPr>
            <p:cNvPr id="68" name="TextBox 11"/>
            <p:cNvSpPr txBox="1"/>
            <p:nvPr/>
          </p:nvSpPr>
          <p:spPr>
            <a:xfrm>
              <a:off x="5357956" y="4322260"/>
              <a:ext cx="1631694" cy="207027"/>
            </a:xfrm>
            <a:prstGeom prst="rect">
              <a:avLst/>
            </a:prstGeom>
            <a:noFill/>
          </p:spPr>
          <p:txBody>
            <a:bodyPr wrap="square" lIns="0" tIns="0" rIns="91420" bIns="0" rtlCol="0">
              <a:noAutofit/>
            </a:bodyPr>
            <a:lstStyle/>
            <a:p>
              <a:r>
                <a:rPr lang="id-ID" sz="1400" dirty="0">
                  <a:solidFill>
                    <a:schemeClr val="accent3"/>
                  </a:solidFill>
                  <a:latin typeface="+mn-lt"/>
                  <a:ea typeface="+mn-ea"/>
                  <a:cs typeface="+mn-ea"/>
                  <a:sym typeface="+mn-lt"/>
                </a:rPr>
                <a:t>UPLOADS</a:t>
              </a:r>
              <a:endParaRPr lang="id-ID" sz="1100" dirty="0">
                <a:solidFill>
                  <a:schemeClr val="bg1">
                    <a:lumMod val="65000"/>
                  </a:schemeClr>
                </a:solidFill>
                <a:latin typeface="+mn-lt"/>
                <a:ea typeface="+mn-ea"/>
                <a:cs typeface="+mn-ea"/>
                <a:sym typeface="+mn-lt"/>
              </a:endParaRPr>
            </a:p>
          </p:txBody>
        </p:sp>
        <p:sp>
          <p:nvSpPr>
            <p:cNvPr id="69" name="TextBox 9"/>
            <p:cNvSpPr txBox="1"/>
            <p:nvPr/>
          </p:nvSpPr>
          <p:spPr>
            <a:xfrm>
              <a:off x="5351943" y="4600896"/>
              <a:ext cx="1627533" cy="559345"/>
            </a:xfrm>
            <a:prstGeom prst="rect">
              <a:avLst/>
            </a:prstGeom>
            <a:noFill/>
          </p:spPr>
          <p:txBody>
            <a:bodyPr wrap="square" lIns="0" tIns="0" rIns="91420" bIns="0" rtlCol="0">
              <a:noAutofit/>
            </a:bodyPr>
            <a:lstStyle/>
            <a:p>
              <a:r>
                <a:rPr lang="en-US" sz="1200" dirty="0">
                  <a:solidFill>
                    <a:schemeClr val="tx1">
                      <a:lumMod val="65000"/>
                      <a:lumOff val="35000"/>
                    </a:schemeClr>
                  </a:solidFill>
                  <a:latin typeface="+mn-lt"/>
                  <a:ea typeface="+mn-ea"/>
                  <a:cs typeface="+mn-ea"/>
                  <a:sym typeface="+mn-lt"/>
                </a:rPr>
                <a:t>There 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grpSp>
        <p:nvGrpSpPr>
          <p:cNvPr id="70" name="组合 69"/>
          <p:cNvGrpSpPr/>
          <p:nvPr/>
        </p:nvGrpSpPr>
        <p:grpSpPr>
          <a:xfrm>
            <a:off x="7415742" y="3669804"/>
            <a:ext cx="1665555" cy="1553071"/>
            <a:chOff x="7415742" y="3669804"/>
            <a:chExt cx="1665555" cy="1553071"/>
          </a:xfrm>
        </p:grpSpPr>
        <p:sp>
          <p:nvSpPr>
            <p:cNvPr id="71" name="TextBox 12"/>
            <p:cNvSpPr txBox="1"/>
            <p:nvPr/>
          </p:nvSpPr>
          <p:spPr>
            <a:xfrm>
              <a:off x="7435378" y="3669804"/>
              <a:ext cx="1645919" cy="715697"/>
            </a:xfrm>
            <a:prstGeom prst="rect">
              <a:avLst/>
            </a:prstGeom>
            <a:noFill/>
          </p:spPr>
          <p:txBody>
            <a:bodyPr wrap="square" lIns="0" tIns="0" rIns="91420" bIns="0" rtlCol="0">
              <a:noAutofit/>
            </a:bodyPr>
            <a:lstStyle/>
            <a:p>
              <a:r>
                <a:rPr lang="en-US" sz="4800" b="1" dirty="0">
                  <a:solidFill>
                    <a:schemeClr val="accent4"/>
                  </a:solidFill>
                  <a:latin typeface="+mn-lt"/>
                  <a:ea typeface="+mn-ea"/>
                  <a:cs typeface="+mn-ea"/>
                  <a:sym typeface="+mn-lt"/>
                </a:rPr>
                <a:t>04</a:t>
              </a:r>
              <a:endParaRPr lang="id-ID" sz="1100" dirty="0">
                <a:solidFill>
                  <a:schemeClr val="bg1">
                    <a:lumMod val="65000"/>
                  </a:schemeClr>
                </a:solidFill>
                <a:latin typeface="+mn-lt"/>
                <a:ea typeface="+mn-ea"/>
                <a:cs typeface="+mn-ea"/>
                <a:sym typeface="+mn-lt"/>
              </a:endParaRPr>
            </a:p>
          </p:txBody>
        </p:sp>
        <p:sp>
          <p:nvSpPr>
            <p:cNvPr id="72" name="TextBox 12"/>
            <p:cNvSpPr txBox="1"/>
            <p:nvPr/>
          </p:nvSpPr>
          <p:spPr>
            <a:xfrm>
              <a:off x="7435378" y="4314689"/>
              <a:ext cx="1645919" cy="214598"/>
            </a:xfrm>
            <a:prstGeom prst="rect">
              <a:avLst/>
            </a:prstGeom>
            <a:noFill/>
          </p:spPr>
          <p:txBody>
            <a:bodyPr wrap="square" lIns="0" tIns="0" rIns="91420" bIns="0" rtlCol="0">
              <a:noAutofit/>
            </a:bodyPr>
            <a:lstStyle/>
            <a:p>
              <a:r>
                <a:rPr lang="id-ID" sz="1400" dirty="0">
                  <a:solidFill>
                    <a:schemeClr val="accent4"/>
                  </a:solidFill>
                  <a:latin typeface="+mn-lt"/>
                  <a:ea typeface="+mn-ea"/>
                  <a:cs typeface="+mn-ea"/>
                  <a:sym typeface="+mn-lt"/>
                </a:rPr>
                <a:t>PASSWORDS</a:t>
              </a:r>
              <a:endParaRPr lang="id-ID" sz="1100" dirty="0">
                <a:solidFill>
                  <a:schemeClr val="bg1">
                    <a:lumMod val="65000"/>
                  </a:schemeClr>
                </a:solidFill>
                <a:latin typeface="+mn-lt"/>
                <a:ea typeface="+mn-ea"/>
                <a:cs typeface="+mn-ea"/>
                <a:sym typeface="+mn-lt"/>
              </a:endParaRPr>
            </a:p>
          </p:txBody>
        </p:sp>
        <p:sp>
          <p:nvSpPr>
            <p:cNvPr id="73" name="TextBox 10"/>
            <p:cNvSpPr txBox="1"/>
            <p:nvPr/>
          </p:nvSpPr>
          <p:spPr>
            <a:xfrm>
              <a:off x="7415742" y="4600897"/>
              <a:ext cx="1630564" cy="621978"/>
            </a:xfrm>
            <a:prstGeom prst="rect">
              <a:avLst/>
            </a:prstGeom>
            <a:noFill/>
          </p:spPr>
          <p:txBody>
            <a:bodyPr wrap="square" lIns="0" tIns="0" rIns="91420" bIns="0" rtlCol="0">
              <a:noAutofit/>
            </a:bodyPr>
            <a:lstStyle/>
            <a:p>
              <a:r>
                <a:rPr lang="en-US" sz="1200" dirty="0">
                  <a:solidFill>
                    <a:schemeClr val="tx1">
                      <a:lumMod val="65000"/>
                      <a:lumOff val="35000"/>
                    </a:schemeClr>
                  </a:solidFill>
                  <a:latin typeface="+mn-lt"/>
                  <a:ea typeface="+mn-ea"/>
                  <a:cs typeface="+mn-ea"/>
                  <a:sym typeface="+mn-lt"/>
                </a:rPr>
                <a:t>There 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grpSp>
        <p:nvGrpSpPr>
          <p:cNvPr id="74" name="组合 73"/>
          <p:cNvGrpSpPr/>
          <p:nvPr/>
        </p:nvGrpSpPr>
        <p:grpSpPr>
          <a:xfrm>
            <a:off x="9482572" y="3677375"/>
            <a:ext cx="1654966" cy="1545500"/>
            <a:chOff x="9482572" y="3677375"/>
            <a:chExt cx="1654966" cy="1545500"/>
          </a:xfrm>
        </p:grpSpPr>
        <p:sp>
          <p:nvSpPr>
            <p:cNvPr id="75" name="TextBox 13"/>
            <p:cNvSpPr txBox="1"/>
            <p:nvPr/>
          </p:nvSpPr>
          <p:spPr>
            <a:xfrm>
              <a:off x="9502202" y="3677375"/>
              <a:ext cx="1635336" cy="711745"/>
            </a:xfrm>
            <a:prstGeom prst="rect">
              <a:avLst/>
            </a:prstGeom>
            <a:noFill/>
          </p:spPr>
          <p:txBody>
            <a:bodyPr wrap="square" lIns="0" tIns="0" rIns="91420" bIns="0" rtlCol="0">
              <a:noAutofit/>
            </a:bodyPr>
            <a:lstStyle/>
            <a:p>
              <a:r>
                <a:rPr lang="en-US" sz="4800" b="1" dirty="0">
                  <a:solidFill>
                    <a:schemeClr val="tx2"/>
                  </a:solidFill>
                  <a:latin typeface="+mn-lt"/>
                  <a:ea typeface="+mn-ea"/>
                  <a:cs typeface="+mn-ea"/>
                  <a:sym typeface="+mn-lt"/>
                </a:rPr>
                <a:t>05</a:t>
              </a:r>
              <a:endParaRPr lang="id-ID" sz="1100" dirty="0">
                <a:solidFill>
                  <a:schemeClr val="tx2"/>
                </a:solidFill>
                <a:latin typeface="+mn-lt"/>
                <a:ea typeface="+mn-ea"/>
                <a:cs typeface="+mn-ea"/>
                <a:sym typeface="+mn-lt"/>
              </a:endParaRPr>
            </a:p>
          </p:txBody>
        </p:sp>
        <p:sp>
          <p:nvSpPr>
            <p:cNvPr id="76" name="TextBox 13"/>
            <p:cNvSpPr txBox="1"/>
            <p:nvPr/>
          </p:nvSpPr>
          <p:spPr>
            <a:xfrm>
              <a:off x="9502202" y="4322260"/>
              <a:ext cx="1635336" cy="207027"/>
            </a:xfrm>
            <a:prstGeom prst="rect">
              <a:avLst/>
            </a:prstGeom>
            <a:noFill/>
          </p:spPr>
          <p:txBody>
            <a:bodyPr wrap="square" lIns="0" tIns="0" rIns="91420" bIns="0" rtlCol="0">
              <a:noAutofit/>
            </a:bodyPr>
            <a:lstStyle/>
            <a:p>
              <a:r>
                <a:rPr lang="id-ID" sz="1400" dirty="0">
                  <a:solidFill>
                    <a:schemeClr val="tx2"/>
                  </a:solidFill>
                  <a:latin typeface="+mn-lt"/>
                  <a:ea typeface="+mn-ea"/>
                  <a:cs typeface="+mn-ea"/>
                  <a:sym typeface="+mn-lt"/>
                </a:rPr>
                <a:t>IMPROVEMENTS</a:t>
              </a:r>
              <a:endParaRPr lang="id-ID" sz="1100" dirty="0">
                <a:solidFill>
                  <a:schemeClr val="tx2"/>
                </a:solidFill>
                <a:latin typeface="+mn-lt"/>
                <a:ea typeface="+mn-ea"/>
                <a:cs typeface="+mn-ea"/>
                <a:sym typeface="+mn-lt"/>
              </a:endParaRPr>
            </a:p>
          </p:txBody>
        </p:sp>
        <p:sp>
          <p:nvSpPr>
            <p:cNvPr id="77" name="TextBox 10"/>
            <p:cNvSpPr txBox="1"/>
            <p:nvPr/>
          </p:nvSpPr>
          <p:spPr>
            <a:xfrm>
              <a:off x="9482572" y="4600897"/>
              <a:ext cx="1630564" cy="621978"/>
            </a:xfrm>
            <a:prstGeom prst="rect">
              <a:avLst/>
            </a:prstGeom>
            <a:noFill/>
          </p:spPr>
          <p:txBody>
            <a:bodyPr wrap="square" lIns="0" tIns="0" rIns="91420" bIns="0" rtlCol="0">
              <a:noAutofit/>
            </a:bodyPr>
            <a:lstStyle/>
            <a:p>
              <a:r>
                <a:rPr lang="en-US" sz="1200" dirty="0">
                  <a:solidFill>
                    <a:schemeClr val="tx1">
                      <a:lumMod val="65000"/>
                      <a:lumOff val="35000"/>
                    </a:schemeClr>
                  </a:solidFill>
                  <a:latin typeface="+mn-lt"/>
                  <a:ea typeface="+mn-ea"/>
                  <a:cs typeface="+mn-ea"/>
                  <a:sym typeface="+mn-lt"/>
                </a:rPr>
                <a:t>There 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47"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anim calcmode="lin" valueType="num">
                                      <p:cBhvr>
                                        <p:cTn id="31" dur="500" fill="hold"/>
                                        <p:tgtEl>
                                          <p:spTgt spid="43"/>
                                        </p:tgtEl>
                                        <p:attrNameLst>
                                          <p:attrName>ppt_x</p:attrName>
                                        </p:attrNameLst>
                                      </p:cBhvr>
                                      <p:tavLst>
                                        <p:tav tm="0">
                                          <p:val>
                                            <p:strVal val="#ppt_x"/>
                                          </p:val>
                                        </p:tav>
                                        <p:tav tm="100000">
                                          <p:val>
                                            <p:strVal val="#ppt_x"/>
                                          </p:val>
                                        </p:tav>
                                      </p:tavLst>
                                    </p:anim>
                                    <p:anim calcmode="lin" valueType="num">
                                      <p:cBhvr>
                                        <p:cTn id="32" dur="500" fill="hold"/>
                                        <p:tgtEl>
                                          <p:spTgt spid="4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anim calcmode="lin" valueType="num">
                                      <p:cBhvr>
                                        <p:cTn id="36" dur="500" fill="hold"/>
                                        <p:tgtEl>
                                          <p:spTgt spid="49"/>
                                        </p:tgtEl>
                                        <p:attrNameLst>
                                          <p:attrName>ppt_x</p:attrName>
                                        </p:attrNameLst>
                                      </p:cBhvr>
                                      <p:tavLst>
                                        <p:tav tm="0">
                                          <p:val>
                                            <p:strVal val="#ppt_x"/>
                                          </p:val>
                                        </p:tav>
                                        <p:tav tm="100000">
                                          <p:val>
                                            <p:strVal val="#ppt_x"/>
                                          </p:val>
                                        </p:tav>
                                      </p:tavLst>
                                    </p:anim>
                                    <p:anim calcmode="lin" valueType="num">
                                      <p:cBhvr>
                                        <p:cTn id="37" dur="500" fill="hold"/>
                                        <p:tgtEl>
                                          <p:spTgt spid="49"/>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anim calcmode="lin" valueType="num">
                                      <p:cBhvr>
                                        <p:cTn id="41" dur="500" fill="hold"/>
                                        <p:tgtEl>
                                          <p:spTgt spid="46"/>
                                        </p:tgtEl>
                                        <p:attrNameLst>
                                          <p:attrName>ppt_x</p:attrName>
                                        </p:attrNameLst>
                                      </p:cBhvr>
                                      <p:tavLst>
                                        <p:tav tm="0">
                                          <p:val>
                                            <p:strVal val="#ppt_x"/>
                                          </p:val>
                                        </p:tav>
                                        <p:tav tm="100000">
                                          <p:val>
                                            <p:strVal val="#ppt_x"/>
                                          </p:val>
                                        </p:tav>
                                      </p:tavLst>
                                    </p:anim>
                                    <p:anim calcmode="lin" valueType="num">
                                      <p:cBhvr>
                                        <p:cTn id="42" dur="500" fill="hold"/>
                                        <p:tgtEl>
                                          <p:spTgt spid="46"/>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anim calcmode="lin" valueType="num">
                                      <p:cBhvr>
                                        <p:cTn id="46" dur="500" fill="hold"/>
                                        <p:tgtEl>
                                          <p:spTgt spid="55"/>
                                        </p:tgtEl>
                                        <p:attrNameLst>
                                          <p:attrName>ppt_x</p:attrName>
                                        </p:attrNameLst>
                                      </p:cBhvr>
                                      <p:tavLst>
                                        <p:tav tm="0">
                                          <p:val>
                                            <p:strVal val="#ppt_x"/>
                                          </p:val>
                                        </p:tav>
                                        <p:tav tm="100000">
                                          <p:val>
                                            <p:strVal val="#ppt_x"/>
                                          </p:val>
                                        </p:tav>
                                      </p:tavLst>
                                    </p:anim>
                                    <p:anim calcmode="lin" valueType="num">
                                      <p:cBhvr>
                                        <p:cTn id="47" dur="500" fill="hold"/>
                                        <p:tgtEl>
                                          <p:spTgt spid="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anim calcmode="lin" valueType="num">
                                      <p:cBhvr>
                                        <p:cTn id="51" dur="500" fill="hold"/>
                                        <p:tgtEl>
                                          <p:spTgt spid="52"/>
                                        </p:tgtEl>
                                        <p:attrNameLst>
                                          <p:attrName>ppt_x</p:attrName>
                                        </p:attrNameLst>
                                      </p:cBhvr>
                                      <p:tavLst>
                                        <p:tav tm="0">
                                          <p:val>
                                            <p:strVal val="#ppt_x"/>
                                          </p:val>
                                        </p:tav>
                                        <p:tav tm="100000">
                                          <p:val>
                                            <p:strVal val="#ppt_x"/>
                                          </p:val>
                                        </p:tav>
                                      </p:tavLst>
                                    </p:anim>
                                    <p:anim calcmode="lin" valueType="num">
                                      <p:cBhvr>
                                        <p:cTn id="52" dur="500" fill="hold"/>
                                        <p:tgtEl>
                                          <p:spTgt spid="5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par>
                                <p:cTn id="60" presetID="22" presetClass="entr" presetSubtype="1"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up)">
                                      <p:cBhvr>
                                        <p:cTn id="62" dur="500"/>
                                        <p:tgtEl>
                                          <p:spTgt spid="66"/>
                                        </p:tgtEl>
                                      </p:cBhvr>
                                    </p:animEffect>
                                  </p:childTnLst>
                                </p:cTn>
                              </p:par>
                              <p:par>
                                <p:cTn id="63" presetID="22" presetClass="entr" presetSubtype="1" fill="hold"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up)">
                                      <p:cBhvr>
                                        <p:cTn id="65" dur="500"/>
                                        <p:tgtEl>
                                          <p:spTgt spid="70"/>
                                        </p:tgtEl>
                                      </p:cBhvr>
                                    </p:animEffect>
                                  </p:childTnLst>
                                </p:cTn>
                              </p:par>
                              <p:par>
                                <p:cTn id="66" presetID="22"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up)">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animBg="1"/>
      <p:bldP spid="39"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1"/>
          <p:cNvSpPr txBox="1"/>
          <p:nvPr/>
        </p:nvSpPr>
        <p:spPr>
          <a:xfrm>
            <a:off x="1062038" y="365125"/>
            <a:ext cx="382740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a:ln>
                  <a:noFill/>
                </a:ln>
                <a:solidFill>
                  <a:srgbClr val="5A6478"/>
                </a:solidFill>
                <a:effectLst/>
                <a:uLnTx/>
                <a:uFillTx/>
                <a:latin typeface="+mn-lt"/>
                <a:ea typeface="+mn-ea"/>
                <a:cs typeface="+mn-ea"/>
                <a:sym typeface="+mn-lt"/>
              </a:rPr>
              <a:t>可编辑的人体内脏</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grpSp>
        <p:nvGrpSpPr>
          <p:cNvPr id="133" name="组合 132"/>
          <p:cNvGrpSpPr/>
          <p:nvPr/>
        </p:nvGrpSpPr>
        <p:grpSpPr>
          <a:xfrm>
            <a:off x="5329489" y="1204219"/>
            <a:ext cx="1533022" cy="1533022"/>
            <a:chOff x="4489450" y="2618448"/>
            <a:chExt cx="2209800" cy="2209800"/>
          </a:xfrm>
        </p:grpSpPr>
        <p:sp>
          <p:nvSpPr>
            <p:cNvPr id="135" name="椭圆 134"/>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sp>
          <p:nvSpPr>
            <p:cNvPr id="136" name="椭圆 135"/>
            <p:cNvSpPr/>
            <p:nvPr/>
          </p:nvSpPr>
          <p:spPr>
            <a:xfrm>
              <a:off x="4712716" y="2872466"/>
              <a:ext cx="1785819" cy="1785816"/>
            </a:xfrm>
            <a:prstGeom prst="ellipse">
              <a:avLst/>
            </a:prstGeom>
            <a:solidFill>
              <a:srgbClr val="4D9B02"/>
            </a:solidFill>
            <a:ln w="44450" cap="flat" cmpd="sng" algn="ctr">
              <a:solidFill>
                <a:schemeClr val="bg1"/>
              </a:solid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sp>
        <p:nvSpPr>
          <p:cNvPr id="137" name="上箭头 136"/>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nvGrpSpPr>
          <p:cNvPr id="138" name="组合 137"/>
          <p:cNvGrpSpPr/>
          <p:nvPr/>
        </p:nvGrpSpPr>
        <p:grpSpPr>
          <a:xfrm rot="10800000">
            <a:off x="3070373" y="3226065"/>
            <a:ext cx="2865510" cy="1572138"/>
            <a:chOff x="5910386" y="1749342"/>
            <a:chExt cx="2865510" cy="1572138"/>
          </a:xfrm>
          <a:solidFill>
            <a:srgbClr val="006600"/>
          </a:solidFill>
        </p:grpSpPr>
        <p:grpSp>
          <p:nvGrpSpPr>
            <p:cNvPr id="139" name="组合 138"/>
            <p:cNvGrpSpPr/>
            <p:nvPr/>
          </p:nvGrpSpPr>
          <p:grpSpPr>
            <a:xfrm>
              <a:off x="5957423" y="1749342"/>
              <a:ext cx="2818473" cy="1397778"/>
              <a:chOff x="7693025" y="801304"/>
              <a:chExt cx="2578770" cy="1278903"/>
            </a:xfrm>
            <a:grpFill/>
          </p:grpSpPr>
          <p:sp>
            <p:nvSpPr>
              <p:cNvPr id="141" name="空心弧 140"/>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black"/>
                  </a:solidFill>
                  <a:latin typeface="+mn-lt"/>
                  <a:ea typeface="+mn-ea"/>
                  <a:cs typeface="+mn-ea"/>
                  <a:sym typeface="+mn-lt"/>
                </a:endParaRPr>
              </a:p>
            </p:txBody>
          </p:sp>
          <p:sp>
            <p:nvSpPr>
              <p:cNvPr id="142" name="矩形 141"/>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sp>
            <p:nvSpPr>
              <p:cNvPr id="143" name="矩形 142"/>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sp>
          <p:nvSpPr>
            <p:cNvPr id="140" name="直角三角形 139"/>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grpSp>
        <p:nvGrpSpPr>
          <p:cNvPr id="144" name="组合 143"/>
          <p:cNvGrpSpPr/>
          <p:nvPr/>
        </p:nvGrpSpPr>
        <p:grpSpPr>
          <a:xfrm rot="10800000" flipH="1">
            <a:off x="6256118" y="3226065"/>
            <a:ext cx="2865510" cy="1572138"/>
            <a:chOff x="5910386" y="1749342"/>
            <a:chExt cx="2865510" cy="1572138"/>
          </a:xfrm>
          <a:solidFill>
            <a:srgbClr val="006600"/>
          </a:solidFill>
        </p:grpSpPr>
        <p:grpSp>
          <p:nvGrpSpPr>
            <p:cNvPr id="145" name="组合 144"/>
            <p:cNvGrpSpPr/>
            <p:nvPr/>
          </p:nvGrpSpPr>
          <p:grpSpPr>
            <a:xfrm>
              <a:off x="5957423" y="1749342"/>
              <a:ext cx="2818473" cy="1397778"/>
              <a:chOff x="7693025" y="801304"/>
              <a:chExt cx="2578770" cy="1278903"/>
            </a:xfrm>
            <a:grpFill/>
          </p:grpSpPr>
          <p:sp>
            <p:nvSpPr>
              <p:cNvPr id="147" name="空心弧 146"/>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black"/>
                  </a:solidFill>
                  <a:latin typeface="+mn-lt"/>
                  <a:ea typeface="+mn-ea"/>
                  <a:cs typeface="+mn-ea"/>
                  <a:sym typeface="+mn-lt"/>
                </a:endParaRPr>
              </a:p>
            </p:txBody>
          </p:sp>
          <p:sp>
            <p:nvSpPr>
              <p:cNvPr id="148" name="矩形 147"/>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sp>
            <p:nvSpPr>
              <p:cNvPr id="149" name="矩形 148"/>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sp>
          <p:nvSpPr>
            <p:cNvPr id="146" name="直角三角形 145"/>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grpSp>
        <p:nvGrpSpPr>
          <p:cNvPr id="150" name="组合 149"/>
          <p:cNvGrpSpPr/>
          <p:nvPr/>
        </p:nvGrpSpPr>
        <p:grpSpPr>
          <a:xfrm rot="10800000">
            <a:off x="3787918" y="4082035"/>
            <a:ext cx="2197702" cy="1534505"/>
            <a:chOff x="5860648" y="2156555"/>
            <a:chExt cx="2197702" cy="1534505"/>
          </a:xfrm>
          <a:solidFill>
            <a:srgbClr val="4D9B02"/>
          </a:solidFill>
        </p:grpSpPr>
        <p:grpSp>
          <p:nvGrpSpPr>
            <p:cNvPr id="151" name="组合 150"/>
            <p:cNvGrpSpPr/>
            <p:nvPr/>
          </p:nvGrpSpPr>
          <p:grpSpPr>
            <a:xfrm>
              <a:off x="5957425" y="2156555"/>
              <a:ext cx="2100925" cy="1364522"/>
              <a:chOff x="7693025" y="1173885"/>
              <a:chExt cx="1922247" cy="1248475"/>
            </a:xfrm>
            <a:grpFill/>
          </p:grpSpPr>
          <p:sp>
            <p:nvSpPr>
              <p:cNvPr id="153" name="空心弧 152"/>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black"/>
                  </a:solidFill>
                  <a:latin typeface="+mn-lt"/>
                  <a:ea typeface="+mn-ea"/>
                  <a:cs typeface="+mn-ea"/>
                  <a:sym typeface="+mn-lt"/>
                </a:endParaRPr>
              </a:p>
            </p:txBody>
          </p:sp>
          <p:sp>
            <p:nvSpPr>
              <p:cNvPr id="154" name="矩形 153"/>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sp>
            <p:nvSpPr>
              <p:cNvPr id="155" name="矩形 154"/>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sp>
          <p:nvSpPr>
            <p:cNvPr id="152" name="直角三角形 151"/>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grpSp>
        <p:nvGrpSpPr>
          <p:cNvPr id="156" name="组合 155"/>
          <p:cNvGrpSpPr/>
          <p:nvPr/>
        </p:nvGrpSpPr>
        <p:grpSpPr>
          <a:xfrm rot="10800000" flipH="1">
            <a:off x="6206380" y="4082035"/>
            <a:ext cx="2197702" cy="1534505"/>
            <a:chOff x="5860648" y="2156555"/>
            <a:chExt cx="2197702" cy="1534505"/>
          </a:xfrm>
          <a:solidFill>
            <a:srgbClr val="4D9B02"/>
          </a:solidFill>
        </p:grpSpPr>
        <p:grpSp>
          <p:nvGrpSpPr>
            <p:cNvPr id="157" name="组合 156"/>
            <p:cNvGrpSpPr/>
            <p:nvPr/>
          </p:nvGrpSpPr>
          <p:grpSpPr>
            <a:xfrm>
              <a:off x="5957425" y="2156555"/>
              <a:ext cx="2100925" cy="1364522"/>
              <a:chOff x="7693025" y="1173885"/>
              <a:chExt cx="1922247" cy="1248475"/>
            </a:xfrm>
            <a:grpFill/>
          </p:grpSpPr>
          <p:sp>
            <p:nvSpPr>
              <p:cNvPr id="159" name="空心弧 158"/>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black"/>
                  </a:solidFill>
                  <a:latin typeface="+mn-lt"/>
                  <a:ea typeface="+mn-ea"/>
                  <a:cs typeface="+mn-ea"/>
                  <a:sym typeface="+mn-lt"/>
                </a:endParaRPr>
              </a:p>
            </p:txBody>
          </p:sp>
          <p:sp>
            <p:nvSpPr>
              <p:cNvPr id="160" name="矩形 159"/>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sp>
            <p:nvSpPr>
              <p:cNvPr id="161" name="矩形 160"/>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sp>
          <p:nvSpPr>
            <p:cNvPr id="158" name="直角三角形 157"/>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grpSp>
        <p:nvGrpSpPr>
          <p:cNvPr id="162" name="组合 161"/>
          <p:cNvGrpSpPr/>
          <p:nvPr/>
        </p:nvGrpSpPr>
        <p:grpSpPr>
          <a:xfrm>
            <a:off x="2746478" y="4236244"/>
            <a:ext cx="849276" cy="849276"/>
            <a:chOff x="2746478" y="4236244"/>
            <a:chExt cx="849276" cy="849276"/>
          </a:xfrm>
        </p:grpSpPr>
        <p:grpSp>
          <p:nvGrpSpPr>
            <p:cNvPr id="163" name="组合 162"/>
            <p:cNvGrpSpPr/>
            <p:nvPr/>
          </p:nvGrpSpPr>
          <p:grpSpPr>
            <a:xfrm>
              <a:off x="2746478" y="4236244"/>
              <a:ext cx="849276" cy="849276"/>
              <a:chOff x="4489450" y="2618448"/>
              <a:chExt cx="2209800" cy="2209800"/>
            </a:xfrm>
          </p:grpSpPr>
          <p:sp>
            <p:nvSpPr>
              <p:cNvPr id="165" name="椭圆 164"/>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sp>
            <p:nvSpPr>
              <p:cNvPr id="166" name="椭圆 165"/>
              <p:cNvSpPr/>
              <p:nvPr/>
            </p:nvSpPr>
            <p:spPr>
              <a:xfrm>
                <a:off x="4701442" y="2830441"/>
                <a:ext cx="1785818" cy="1785816"/>
              </a:xfrm>
              <a:prstGeom prst="ellipse">
                <a:avLst/>
              </a:prstGeom>
              <a:solidFill>
                <a:srgbClr val="006600"/>
              </a:solidFill>
              <a:ln w="44450" cap="flat" cmpd="sng" algn="ctr">
                <a:solidFill>
                  <a:srgbClr val="5ABEAA">
                    <a:lumMod val="60000"/>
                    <a:lumOff val="40000"/>
                  </a:srgbClr>
                </a:solid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sp>
          <p:nvSpPr>
            <p:cNvPr id="164" name="矩形 163"/>
            <p:cNvSpPr/>
            <p:nvPr/>
          </p:nvSpPr>
          <p:spPr>
            <a:xfrm>
              <a:off x="2939323" y="4476216"/>
              <a:ext cx="463588" cy="369332"/>
            </a:xfrm>
            <a:prstGeom prst="rect">
              <a:avLst/>
            </a:prstGeom>
          </p:spPr>
          <p:txBody>
            <a:bodyPr wrap="none">
              <a:spAutoFit/>
            </a:bodyPr>
            <a:lstStyle/>
            <a:p>
              <a:pPr algn="ctr" fontAlgn="auto">
                <a:spcBef>
                  <a:spcPts val="0"/>
                </a:spcBef>
                <a:spcAft>
                  <a:spcPts val="0"/>
                </a:spcAft>
                <a:defRPr/>
              </a:pPr>
              <a:r>
                <a:rPr lang="en-US" altLang="zh-CN" kern="0" dirty="0">
                  <a:solidFill>
                    <a:prstClr val="white"/>
                  </a:solidFill>
                  <a:latin typeface="+mn-lt"/>
                  <a:ea typeface="+mn-ea"/>
                  <a:cs typeface="+mn-ea"/>
                  <a:sym typeface="+mn-lt"/>
                </a:rPr>
                <a:t>01</a:t>
              </a:r>
              <a:endParaRPr lang="zh-CN" altLang="en-US" kern="0" dirty="0">
                <a:solidFill>
                  <a:prstClr val="white"/>
                </a:solidFill>
                <a:latin typeface="+mn-lt"/>
                <a:ea typeface="+mn-ea"/>
                <a:cs typeface="+mn-ea"/>
                <a:sym typeface="+mn-lt"/>
              </a:endParaRPr>
            </a:p>
          </p:txBody>
        </p:sp>
      </p:grpSp>
      <p:grpSp>
        <p:nvGrpSpPr>
          <p:cNvPr id="167" name="组合 166"/>
          <p:cNvGrpSpPr/>
          <p:nvPr/>
        </p:nvGrpSpPr>
        <p:grpSpPr>
          <a:xfrm>
            <a:off x="8596247" y="4236244"/>
            <a:ext cx="849276" cy="849276"/>
            <a:chOff x="8596247" y="4236244"/>
            <a:chExt cx="849276" cy="849276"/>
          </a:xfrm>
        </p:grpSpPr>
        <p:grpSp>
          <p:nvGrpSpPr>
            <p:cNvPr id="168" name="组合 167"/>
            <p:cNvGrpSpPr/>
            <p:nvPr/>
          </p:nvGrpSpPr>
          <p:grpSpPr>
            <a:xfrm>
              <a:off x="8596247" y="4236244"/>
              <a:ext cx="849276" cy="849276"/>
              <a:chOff x="4489450" y="2618448"/>
              <a:chExt cx="2209800" cy="2209800"/>
            </a:xfrm>
          </p:grpSpPr>
          <p:sp>
            <p:nvSpPr>
              <p:cNvPr id="170" name="椭圆 169"/>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sp>
            <p:nvSpPr>
              <p:cNvPr id="171" name="椭圆 170"/>
              <p:cNvSpPr/>
              <p:nvPr/>
            </p:nvSpPr>
            <p:spPr>
              <a:xfrm>
                <a:off x="4701442" y="2830441"/>
                <a:ext cx="1785818" cy="1785816"/>
              </a:xfrm>
              <a:prstGeom prst="ellipse">
                <a:avLst/>
              </a:prstGeom>
              <a:solidFill>
                <a:srgbClr val="006600"/>
              </a:solidFill>
              <a:ln w="44450" cap="flat" cmpd="sng" algn="ctr">
                <a:solidFill>
                  <a:schemeClr val="accent6">
                    <a:lumMod val="40000"/>
                    <a:lumOff val="60000"/>
                  </a:schemeClr>
                </a:solid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sp>
          <p:nvSpPr>
            <p:cNvPr id="169" name="矩形 168"/>
            <p:cNvSpPr/>
            <p:nvPr/>
          </p:nvSpPr>
          <p:spPr>
            <a:xfrm>
              <a:off x="8784061" y="4476216"/>
              <a:ext cx="463588" cy="369332"/>
            </a:xfrm>
            <a:prstGeom prst="rect">
              <a:avLst/>
            </a:prstGeom>
          </p:spPr>
          <p:txBody>
            <a:bodyPr wrap="none">
              <a:spAutoFit/>
            </a:bodyPr>
            <a:lstStyle/>
            <a:p>
              <a:pPr algn="ctr" fontAlgn="auto">
                <a:spcBef>
                  <a:spcPts val="0"/>
                </a:spcBef>
                <a:spcAft>
                  <a:spcPts val="0"/>
                </a:spcAft>
                <a:defRPr/>
              </a:pPr>
              <a:r>
                <a:rPr lang="en-US" altLang="zh-CN" kern="0" dirty="0">
                  <a:solidFill>
                    <a:prstClr val="white"/>
                  </a:solidFill>
                  <a:latin typeface="+mn-lt"/>
                  <a:ea typeface="+mn-ea"/>
                  <a:cs typeface="+mn-ea"/>
                  <a:sym typeface="+mn-lt"/>
                </a:rPr>
                <a:t>02</a:t>
              </a:r>
              <a:endParaRPr lang="zh-CN" altLang="en-US" kern="0" dirty="0">
                <a:solidFill>
                  <a:prstClr val="white"/>
                </a:solidFill>
                <a:latin typeface="+mn-lt"/>
                <a:ea typeface="+mn-ea"/>
                <a:cs typeface="+mn-ea"/>
                <a:sym typeface="+mn-lt"/>
              </a:endParaRPr>
            </a:p>
          </p:txBody>
        </p:sp>
      </p:grpSp>
      <p:grpSp>
        <p:nvGrpSpPr>
          <p:cNvPr id="172" name="组合 171"/>
          <p:cNvGrpSpPr/>
          <p:nvPr/>
        </p:nvGrpSpPr>
        <p:grpSpPr>
          <a:xfrm>
            <a:off x="7844234" y="5054190"/>
            <a:ext cx="849276" cy="849276"/>
            <a:chOff x="7844234" y="5054190"/>
            <a:chExt cx="849276" cy="849276"/>
          </a:xfrm>
        </p:grpSpPr>
        <p:grpSp>
          <p:nvGrpSpPr>
            <p:cNvPr id="173" name="组合 172"/>
            <p:cNvGrpSpPr/>
            <p:nvPr/>
          </p:nvGrpSpPr>
          <p:grpSpPr>
            <a:xfrm>
              <a:off x="7844234" y="5054190"/>
              <a:ext cx="849276" cy="849276"/>
              <a:chOff x="4489450" y="2618448"/>
              <a:chExt cx="2209800" cy="2209800"/>
            </a:xfrm>
          </p:grpSpPr>
          <p:sp>
            <p:nvSpPr>
              <p:cNvPr id="175" name="椭圆 174"/>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sp>
            <p:nvSpPr>
              <p:cNvPr id="176" name="椭圆 175"/>
              <p:cNvSpPr/>
              <p:nvPr/>
            </p:nvSpPr>
            <p:spPr>
              <a:xfrm>
                <a:off x="4701442" y="2830441"/>
                <a:ext cx="1785818" cy="1785816"/>
              </a:xfrm>
              <a:prstGeom prst="ellipse">
                <a:avLst/>
              </a:prstGeom>
              <a:solidFill>
                <a:srgbClr val="4D9B02"/>
              </a:solidFill>
              <a:ln w="44450" cap="flat" cmpd="sng" algn="ctr">
                <a:solidFill>
                  <a:srgbClr val="A0C86E">
                    <a:lumMod val="60000"/>
                    <a:lumOff val="40000"/>
                  </a:srgbClr>
                </a:solid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sp>
          <p:nvSpPr>
            <p:cNvPr id="174" name="矩形 173"/>
            <p:cNvSpPr/>
            <p:nvPr/>
          </p:nvSpPr>
          <p:spPr>
            <a:xfrm>
              <a:off x="8037079" y="5294162"/>
              <a:ext cx="463588" cy="369332"/>
            </a:xfrm>
            <a:prstGeom prst="rect">
              <a:avLst/>
            </a:prstGeom>
          </p:spPr>
          <p:txBody>
            <a:bodyPr wrap="none">
              <a:spAutoFit/>
            </a:bodyPr>
            <a:lstStyle/>
            <a:p>
              <a:pPr algn="ctr" fontAlgn="auto">
                <a:spcBef>
                  <a:spcPts val="0"/>
                </a:spcBef>
                <a:spcAft>
                  <a:spcPts val="0"/>
                </a:spcAft>
                <a:defRPr/>
              </a:pPr>
              <a:r>
                <a:rPr lang="en-US" altLang="zh-CN" kern="0" dirty="0">
                  <a:solidFill>
                    <a:prstClr val="white"/>
                  </a:solidFill>
                  <a:latin typeface="+mn-lt"/>
                  <a:ea typeface="+mn-ea"/>
                  <a:cs typeface="+mn-ea"/>
                  <a:sym typeface="+mn-lt"/>
                </a:rPr>
                <a:t>04</a:t>
              </a:r>
              <a:endParaRPr lang="zh-CN" altLang="en-US" kern="0" dirty="0">
                <a:solidFill>
                  <a:prstClr val="white"/>
                </a:solidFill>
                <a:latin typeface="+mn-lt"/>
                <a:ea typeface="+mn-ea"/>
                <a:cs typeface="+mn-ea"/>
                <a:sym typeface="+mn-lt"/>
              </a:endParaRPr>
            </a:p>
          </p:txBody>
        </p:sp>
      </p:grpSp>
      <p:grpSp>
        <p:nvGrpSpPr>
          <p:cNvPr id="177" name="组合 176"/>
          <p:cNvGrpSpPr/>
          <p:nvPr/>
        </p:nvGrpSpPr>
        <p:grpSpPr>
          <a:xfrm>
            <a:off x="3498491" y="5054190"/>
            <a:ext cx="849276" cy="849276"/>
            <a:chOff x="3498491" y="5054190"/>
            <a:chExt cx="849276" cy="849276"/>
          </a:xfrm>
        </p:grpSpPr>
        <p:grpSp>
          <p:nvGrpSpPr>
            <p:cNvPr id="178" name="组合 177"/>
            <p:cNvGrpSpPr/>
            <p:nvPr/>
          </p:nvGrpSpPr>
          <p:grpSpPr>
            <a:xfrm>
              <a:off x="3498491" y="5054190"/>
              <a:ext cx="849276" cy="849276"/>
              <a:chOff x="4489450" y="2618448"/>
              <a:chExt cx="2209800" cy="2209800"/>
            </a:xfrm>
          </p:grpSpPr>
          <p:sp>
            <p:nvSpPr>
              <p:cNvPr id="180" name="椭圆 179"/>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sp>
            <p:nvSpPr>
              <p:cNvPr id="181" name="椭圆 180"/>
              <p:cNvSpPr/>
              <p:nvPr/>
            </p:nvSpPr>
            <p:spPr>
              <a:xfrm>
                <a:off x="4701442" y="2830441"/>
                <a:ext cx="1785818" cy="1785816"/>
              </a:xfrm>
              <a:prstGeom prst="ellipse">
                <a:avLst/>
              </a:prstGeom>
              <a:solidFill>
                <a:srgbClr val="4D9B02"/>
              </a:solidFill>
              <a:ln w="44450" cap="flat" cmpd="sng" algn="ctr">
                <a:solidFill>
                  <a:schemeClr val="accent2">
                    <a:lumMod val="60000"/>
                    <a:lumOff val="40000"/>
                  </a:schemeClr>
                </a:solid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mn-lt"/>
                  <a:ea typeface="+mn-ea"/>
                  <a:cs typeface="+mn-ea"/>
                  <a:sym typeface="+mn-lt"/>
                </a:endParaRPr>
              </a:p>
            </p:txBody>
          </p:sp>
        </p:grpSp>
        <p:sp>
          <p:nvSpPr>
            <p:cNvPr id="179" name="矩形 178"/>
            <p:cNvSpPr/>
            <p:nvPr/>
          </p:nvSpPr>
          <p:spPr>
            <a:xfrm>
              <a:off x="3691336" y="5294162"/>
              <a:ext cx="463588" cy="369332"/>
            </a:xfrm>
            <a:prstGeom prst="rect">
              <a:avLst/>
            </a:prstGeom>
          </p:spPr>
          <p:txBody>
            <a:bodyPr wrap="none">
              <a:spAutoFit/>
            </a:bodyPr>
            <a:lstStyle/>
            <a:p>
              <a:pPr algn="ctr" fontAlgn="auto">
                <a:spcBef>
                  <a:spcPts val="0"/>
                </a:spcBef>
                <a:spcAft>
                  <a:spcPts val="0"/>
                </a:spcAft>
                <a:defRPr/>
              </a:pPr>
              <a:r>
                <a:rPr lang="en-US" altLang="zh-CN" kern="0" dirty="0">
                  <a:solidFill>
                    <a:prstClr val="white"/>
                  </a:solidFill>
                  <a:latin typeface="+mn-lt"/>
                  <a:ea typeface="+mn-ea"/>
                  <a:cs typeface="+mn-ea"/>
                  <a:sym typeface="+mn-lt"/>
                </a:rPr>
                <a:t>03</a:t>
              </a:r>
              <a:endParaRPr lang="zh-CN" altLang="en-US" kern="0" dirty="0">
                <a:solidFill>
                  <a:prstClr val="white"/>
                </a:solidFill>
                <a:latin typeface="+mn-lt"/>
                <a:ea typeface="+mn-ea"/>
                <a:cs typeface="+mn-ea"/>
                <a:sym typeface="+mn-lt"/>
              </a:endParaRPr>
            </a:p>
          </p:txBody>
        </p:sp>
      </p:grpSp>
      <p:grpSp>
        <p:nvGrpSpPr>
          <p:cNvPr id="182" name="组合 181"/>
          <p:cNvGrpSpPr/>
          <p:nvPr/>
        </p:nvGrpSpPr>
        <p:grpSpPr>
          <a:xfrm>
            <a:off x="7763988" y="1617793"/>
            <a:ext cx="3534961" cy="827828"/>
            <a:chOff x="7763988" y="1617793"/>
            <a:chExt cx="3534961" cy="827828"/>
          </a:xfrm>
        </p:grpSpPr>
        <p:sp>
          <p:nvSpPr>
            <p:cNvPr id="183" name="矩形 182"/>
            <p:cNvSpPr/>
            <p:nvPr/>
          </p:nvSpPr>
          <p:spPr>
            <a:xfrm>
              <a:off x="8346199" y="1617793"/>
              <a:ext cx="2952750" cy="382092"/>
            </a:xfrm>
            <a:prstGeom prst="rect">
              <a:avLst/>
            </a:prstGeom>
          </p:spPr>
          <p:txBody>
            <a:bodyPr wrap="square">
              <a:spAutoFit/>
            </a:bodyPr>
            <a:lstStyle/>
            <a:p>
              <a:pPr fontAlgn="auto">
                <a:lnSpc>
                  <a:spcPct val="150000"/>
                </a:lnSpc>
                <a:spcBef>
                  <a:spcPts val="0"/>
                </a:spcBef>
                <a:spcAft>
                  <a:spcPts val="600"/>
                </a:spcAft>
                <a:buClr>
                  <a:srgbClr val="5ABEAA"/>
                </a:buClr>
              </a:pPr>
              <a:r>
                <a:rPr lang="en-US" altLang="zh-CN" sz="1400" dirty="0">
                  <a:solidFill>
                    <a:schemeClr val="tx1">
                      <a:lumMod val="50000"/>
                      <a:lumOff val="50000"/>
                    </a:schemeClr>
                  </a:solidFill>
                  <a:latin typeface="+mn-lt"/>
                  <a:ea typeface="+mn-ea"/>
                  <a:cs typeface="+mn-ea"/>
                  <a:sym typeface="+mn-lt"/>
                </a:rPr>
                <a:t>ENTER YOUR TITLE</a:t>
              </a:r>
              <a:endParaRPr lang="zh-CN" altLang="en-US" sz="1050" dirty="0">
                <a:solidFill>
                  <a:schemeClr val="tx1">
                    <a:lumMod val="50000"/>
                    <a:lumOff val="50000"/>
                  </a:schemeClr>
                </a:solidFill>
                <a:latin typeface="+mn-lt"/>
                <a:ea typeface="+mn-ea"/>
                <a:cs typeface="+mn-ea"/>
                <a:sym typeface="+mn-lt"/>
              </a:endParaRPr>
            </a:p>
          </p:txBody>
        </p:sp>
        <p:sp>
          <p:nvSpPr>
            <p:cNvPr id="184" name="矩形 183"/>
            <p:cNvSpPr/>
            <p:nvPr/>
          </p:nvSpPr>
          <p:spPr>
            <a:xfrm>
              <a:off x="7763988" y="1661548"/>
              <a:ext cx="617478" cy="523220"/>
            </a:xfrm>
            <a:prstGeom prst="rect">
              <a:avLst/>
            </a:prstGeom>
          </p:spPr>
          <p:txBody>
            <a:bodyPr wrap="none">
              <a:spAutoFit/>
            </a:bodyPr>
            <a:lstStyle/>
            <a:p>
              <a:pPr algn="ctr" fontAlgn="auto">
                <a:spcBef>
                  <a:spcPts val="0"/>
                </a:spcBef>
                <a:spcAft>
                  <a:spcPts val="0"/>
                </a:spcAft>
              </a:pPr>
              <a:r>
                <a:rPr lang="en-US" altLang="zh-CN" sz="2800" dirty="0">
                  <a:solidFill>
                    <a:schemeClr val="tx1">
                      <a:lumMod val="50000"/>
                      <a:lumOff val="50000"/>
                    </a:schemeClr>
                  </a:solidFill>
                  <a:latin typeface="+mn-lt"/>
                  <a:ea typeface="+mn-ea"/>
                  <a:cs typeface="+mn-ea"/>
                  <a:sym typeface="+mn-lt"/>
                </a:rPr>
                <a:t>02</a:t>
              </a:r>
              <a:endParaRPr lang="zh-CN" altLang="en-US" sz="2800" dirty="0">
                <a:solidFill>
                  <a:schemeClr val="tx1">
                    <a:lumMod val="50000"/>
                    <a:lumOff val="50000"/>
                  </a:schemeClr>
                </a:solidFill>
                <a:latin typeface="+mn-lt"/>
                <a:ea typeface="+mn-ea"/>
                <a:cs typeface="+mn-ea"/>
                <a:sym typeface="+mn-lt"/>
              </a:endParaRPr>
            </a:p>
          </p:txBody>
        </p:sp>
        <p:sp>
          <p:nvSpPr>
            <p:cNvPr id="185" name="矩形 184"/>
            <p:cNvSpPr/>
            <p:nvPr/>
          </p:nvSpPr>
          <p:spPr>
            <a:xfrm>
              <a:off x="8314458" y="1918810"/>
              <a:ext cx="2952750" cy="526811"/>
            </a:xfrm>
            <a:prstGeom prst="rect">
              <a:avLst/>
            </a:prstGeom>
          </p:spPr>
          <p:txBody>
            <a:bodyPr wrap="square">
              <a:spAutoFit/>
            </a:bodyPr>
            <a:lstStyle/>
            <a:p>
              <a:pPr fontAlgn="auto">
                <a:lnSpc>
                  <a:spcPct val="150000"/>
                </a:lnSpc>
                <a:spcBef>
                  <a:spcPts val="0"/>
                </a:spcBef>
                <a:spcAft>
                  <a:spcPts val="600"/>
                </a:spcAft>
                <a:buClr>
                  <a:srgbClr val="5ABEAA"/>
                </a:buClr>
              </a:pPr>
              <a:r>
                <a:rPr lang="zh-CN" altLang="en-US" sz="1000" dirty="0">
                  <a:solidFill>
                    <a:schemeClr val="tx1">
                      <a:lumMod val="50000"/>
                      <a:lumOff val="50000"/>
                    </a:schemeClr>
                  </a:solidFill>
                  <a:latin typeface="+mn-lt"/>
                  <a:ea typeface="+mn-ea"/>
                  <a:cs typeface="+mn-ea"/>
                  <a:sym typeface="+mn-lt"/>
                </a:rPr>
                <a:t>为客户提供有效服务，是我们工作的方向和价值评价的标尺，成就客户就是成就我们自己</a:t>
              </a:r>
              <a:endParaRPr lang="zh-CN" altLang="en-US" sz="1000" dirty="0">
                <a:solidFill>
                  <a:schemeClr val="tx1">
                    <a:lumMod val="50000"/>
                    <a:lumOff val="50000"/>
                  </a:schemeClr>
                </a:solidFill>
                <a:latin typeface="+mn-lt"/>
                <a:ea typeface="+mn-ea"/>
                <a:cs typeface="+mn-ea"/>
                <a:sym typeface="+mn-lt"/>
              </a:endParaRPr>
            </a:p>
          </p:txBody>
        </p:sp>
      </p:grpSp>
      <p:grpSp>
        <p:nvGrpSpPr>
          <p:cNvPr id="186" name="组合 185"/>
          <p:cNvGrpSpPr/>
          <p:nvPr/>
        </p:nvGrpSpPr>
        <p:grpSpPr>
          <a:xfrm>
            <a:off x="7763989" y="2760046"/>
            <a:ext cx="3534960" cy="865151"/>
            <a:chOff x="7763989" y="2760046"/>
            <a:chExt cx="3534960" cy="865151"/>
          </a:xfrm>
        </p:grpSpPr>
        <p:sp>
          <p:nvSpPr>
            <p:cNvPr id="187" name="矩形 186"/>
            <p:cNvSpPr/>
            <p:nvPr/>
          </p:nvSpPr>
          <p:spPr>
            <a:xfrm>
              <a:off x="8346199" y="2760046"/>
              <a:ext cx="2952750" cy="382092"/>
            </a:xfrm>
            <a:prstGeom prst="rect">
              <a:avLst/>
            </a:prstGeom>
          </p:spPr>
          <p:txBody>
            <a:bodyPr wrap="square">
              <a:spAutoFit/>
            </a:bodyPr>
            <a:lstStyle/>
            <a:p>
              <a:pPr fontAlgn="auto">
                <a:lnSpc>
                  <a:spcPct val="150000"/>
                </a:lnSpc>
                <a:spcBef>
                  <a:spcPts val="0"/>
                </a:spcBef>
                <a:spcAft>
                  <a:spcPts val="600"/>
                </a:spcAft>
                <a:buClr>
                  <a:srgbClr val="5ABEAA"/>
                </a:buClr>
              </a:pPr>
              <a:r>
                <a:rPr lang="en-US" altLang="zh-CN" sz="1400" dirty="0">
                  <a:solidFill>
                    <a:schemeClr val="tx1">
                      <a:lumMod val="50000"/>
                      <a:lumOff val="50000"/>
                    </a:schemeClr>
                  </a:solidFill>
                  <a:latin typeface="+mn-lt"/>
                  <a:ea typeface="+mn-ea"/>
                  <a:cs typeface="+mn-ea"/>
                  <a:sym typeface="+mn-lt"/>
                </a:rPr>
                <a:t>ENTER YOUR TITLE</a:t>
              </a:r>
              <a:endParaRPr lang="zh-CN" altLang="en-US" sz="1050" dirty="0">
                <a:solidFill>
                  <a:schemeClr val="tx1">
                    <a:lumMod val="50000"/>
                    <a:lumOff val="50000"/>
                  </a:schemeClr>
                </a:solidFill>
                <a:latin typeface="+mn-lt"/>
                <a:ea typeface="+mn-ea"/>
                <a:cs typeface="+mn-ea"/>
                <a:sym typeface="+mn-lt"/>
              </a:endParaRPr>
            </a:p>
          </p:txBody>
        </p:sp>
        <p:sp>
          <p:nvSpPr>
            <p:cNvPr id="188" name="矩形 187"/>
            <p:cNvSpPr/>
            <p:nvPr/>
          </p:nvSpPr>
          <p:spPr>
            <a:xfrm>
              <a:off x="7763989" y="2798384"/>
              <a:ext cx="617478" cy="523220"/>
            </a:xfrm>
            <a:prstGeom prst="rect">
              <a:avLst/>
            </a:prstGeom>
          </p:spPr>
          <p:txBody>
            <a:bodyPr wrap="none">
              <a:spAutoFit/>
            </a:bodyPr>
            <a:lstStyle/>
            <a:p>
              <a:pPr algn="ctr" fontAlgn="auto">
                <a:spcBef>
                  <a:spcPts val="0"/>
                </a:spcBef>
                <a:spcAft>
                  <a:spcPts val="0"/>
                </a:spcAft>
              </a:pPr>
              <a:r>
                <a:rPr lang="en-US" altLang="zh-CN" sz="2800" dirty="0">
                  <a:solidFill>
                    <a:schemeClr val="tx1">
                      <a:lumMod val="50000"/>
                      <a:lumOff val="50000"/>
                    </a:schemeClr>
                  </a:solidFill>
                  <a:latin typeface="+mn-lt"/>
                  <a:ea typeface="+mn-ea"/>
                  <a:cs typeface="+mn-ea"/>
                  <a:sym typeface="+mn-lt"/>
                </a:rPr>
                <a:t>04</a:t>
              </a:r>
              <a:endParaRPr lang="zh-CN" altLang="en-US" sz="2800" dirty="0">
                <a:solidFill>
                  <a:schemeClr val="tx1">
                    <a:lumMod val="50000"/>
                    <a:lumOff val="50000"/>
                  </a:schemeClr>
                </a:solidFill>
                <a:latin typeface="+mn-lt"/>
                <a:ea typeface="+mn-ea"/>
                <a:cs typeface="+mn-ea"/>
                <a:sym typeface="+mn-lt"/>
              </a:endParaRPr>
            </a:p>
          </p:txBody>
        </p:sp>
        <p:sp>
          <p:nvSpPr>
            <p:cNvPr id="189" name="矩形 188"/>
            <p:cNvSpPr/>
            <p:nvPr/>
          </p:nvSpPr>
          <p:spPr>
            <a:xfrm>
              <a:off x="8314458" y="3098386"/>
              <a:ext cx="2952750" cy="526811"/>
            </a:xfrm>
            <a:prstGeom prst="rect">
              <a:avLst/>
            </a:prstGeom>
          </p:spPr>
          <p:txBody>
            <a:bodyPr wrap="square">
              <a:spAutoFit/>
            </a:bodyPr>
            <a:lstStyle/>
            <a:p>
              <a:pPr fontAlgn="auto">
                <a:lnSpc>
                  <a:spcPct val="150000"/>
                </a:lnSpc>
                <a:spcBef>
                  <a:spcPts val="0"/>
                </a:spcBef>
                <a:spcAft>
                  <a:spcPts val="600"/>
                </a:spcAft>
                <a:buClr>
                  <a:srgbClr val="5ABEAA"/>
                </a:buClr>
              </a:pPr>
              <a:r>
                <a:rPr lang="zh-CN" altLang="en-US" sz="1000" dirty="0">
                  <a:solidFill>
                    <a:schemeClr val="tx1">
                      <a:lumMod val="50000"/>
                      <a:lumOff val="50000"/>
                    </a:schemeClr>
                  </a:solidFill>
                  <a:latin typeface="+mn-lt"/>
                  <a:ea typeface="+mn-ea"/>
                  <a:cs typeface="+mn-ea"/>
                  <a:sym typeface="+mn-lt"/>
                </a:rPr>
                <a:t>为客户提供有效服务，是我们工作的方向和价值评价的标尺，成就客户就是成就我们自己</a:t>
              </a:r>
              <a:endParaRPr lang="zh-CN" altLang="en-US" sz="1000" dirty="0">
                <a:solidFill>
                  <a:schemeClr val="tx1">
                    <a:lumMod val="50000"/>
                    <a:lumOff val="50000"/>
                  </a:schemeClr>
                </a:solidFill>
                <a:latin typeface="+mn-lt"/>
                <a:ea typeface="+mn-ea"/>
                <a:cs typeface="+mn-ea"/>
                <a:sym typeface="+mn-lt"/>
              </a:endParaRPr>
            </a:p>
          </p:txBody>
        </p:sp>
      </p:grpSp>
      <p:grpSp>
        <p:nvGrpSpPr>
          <p:cNvPr id="190" name="组合 189"/>
          <p:cNvGrpSpPr/>
          <p:nvPr/>
        </p:nvGrpSpPr>
        <p:grpSpPr>
          <a:xfrm>
            <a:off x="852954" y="2760046"/>
            <a:ext cx="3576568" cy="865151"/>
            <a:chOff x="852954" y="2760046"/>
            <a:chExt cx="3576568" cy="865151"/>
          </a:xfrm>
        </p:grpSpPr>
        <p:sp>
          <p:nvSpPr>
            <p:cNvPr id="191" name="矩形 190"/>
            <p:cNvSpPr/>
            <p:nvPr/>
          </p:nvSpPr>
          <p:spPr>
            <a:xfrm>
              <a:off x="893051" y="2760046"/>
              <a:ext cx="2952750" cy="382092"/>
            </a:xfrm>
            <a:prstGeom prst="rect">
              <a:avLst/>
            </a:prstGeom>
          </p:spPr>
          <p:txBody>
            <a:bodyPr wrap="square">
              <a:spAutoFit/>
            </a:bodyPr>
            <a:lstStyle/>
            <a:p>
              <a:pPr algn="r" fontAlgn="auto">
                <a:lnSpc>
                  <a:spcPct val="150000"/>
                </a:lnSpc>
                <a:spcBef>
                  <a:spcPts val="0"/>
                </a:spcBef>
                <a:spcAft>
                  <a:spcPts val="600"/>
                </a:spcAft>
                <a:buClr>
                  <a:srgbClr val="5ABEAA"/>
                </a:buClr>
              </a:pPr>
              <a:r>
                <a:rPr lang="en-US" altLang="zh-CN" sz="1400" dirty="0">
                  <a:solidFill>
                    <a:schemeClr val="tx1">
                      <a:lumMod val="50000"/>
                      <a:lumOff val="50000"/>
                    </a:schemeClr>
                  </a:solidFill>
                  <a:latin typeface="+mn-lt"/>
                  <a:ea typeface="+mn-ea"/>
                  <a:cs typeface="+mn-ea"/>
                  <a:sym typeface="+mn-lt"/>
                </a:rPr>
                <a:t>ENTER YOUR TITLE</a:t>
              </a:r>
              <a:endParaRPr lang="en-US" altLang="zh-CN" sz="1400" dirty="0">
                <a:solidFill>
                  <a:schemeClr val="tx1">
                    <a:lumMod val="50000"/>
                    <a:lumOff val="50000"/>
                  </a:schemeClr>
                </a:solidFill>
                <a:latin typeface="+mn-lt"/>
                <a:ea typeface="+mn-ea"/>
                <a:cs typeface="+mn-ea"/>
                <a:sym typeface="+mn-lt"/>
              </a:endParaRPr>
            </a:p>
          </p:txBody>
        </p:sp>
        <p:sp>
          <p:nvSpPr>
            <p:cNvPr id="192" name="矩形 191"/>
            <p:cNvSpPr/>
            <p:nvPr/>
          </p:nvSpPr>
          <p:spPr>
            <a:xfrm>
              <a:off x="3812044" y="2798384"/>
              <a:ext cx="617478" cy="523220"/>
            </a:xfrm>
            <a:prstGeom prst="rect">
              <a:avLst/>
            </a:prstGeom>
          </p:spPr>
          <p:txBody>
            <a:bodyPr wrap="none">
              <a:spAutoFit/>
            </a:bodyPr>
            <a:lstStyle/>
            <a:p>
              <a:pPr algn="ctr" fontAlgn="auto">
                <a:spcBef>
                  <a:spcPts val="0"/>
                </a:spcBef>
                <a:spcAft>
                  <a:spcPts val="0"/>
                </a:spcAft>
              </a:pPr>
              <a:r>
                <a:rPr lang="en-US" altLang="zh-CN" sz="2800" dirty="0">
                  <a:solidFill>
                    <a:schemeClr val="tx1">
                      <a:lumMod val="50000"/>
                      <a:lumOff val="50000"/>
                    </a:schemeClr>
                  </a:solidFill>
                  <a:latin typeface="+mn-lt"/>
                  <a:ea typeface="+mn-ea"/>
                  <a:cs typeface="+mn-ea"/>
                  <a:sym typeface="+mn-lt"/>
                </a:rPr>
                <a:t>03</a:t>
              </a:r>
              <a:endParaRPr lang="zh-CN" altLang="en-US" sz="2800" dirty="0">
                <a:solidFill>
                  <a:schemeClr val="tx1">
                    <a:lumMod val="50000"/>
                    <a:lumOff val="50000"/>
                  </a:schemeClr>
                </a:solidFill>
                <a:latin typeface="+mn-lt"/>
                <a:ea typeface="+mn-ea"/>
                <a:cs typeface="+mn-ea"/>
                <a:sym typeface="+mn-lt"/>
              </a:endParaRPr>
            </a:p>
          </p:txBody>
        </p:sp>
        <p:sp>
          <p:nvSpPr>
            <p:cNvPr id="193" name="矩形 192"/>
            <p:cNvSpPr/>
            <p:nvPr/>
          </p:nvSpPr>
          <p:spPr>
            <a:xfrm>
              <a:off x="852954" y="3098386"/>
              <a:ext cx="2952750" cy="526811"/>
            </a:xfrm>
            <a:prstGeom prst="rect">
              <a:avLst/>
            </a:prstGeom>
          </p:spPr>
          <p:txBody>
            <a:bodyPr wrap="square">
              <a:spAutoFit/>
            </a:bodyPr>
            <a:lstStyle/>
            <a:p>
              <a:pPr algn="r" fontAlgn="auto">
                <a:lnSpc>
                  <a:spcPct val="150000"/>
                </a:lnSpc>
                <a:spcBef>
                  <a:spcPts val="0"/>
                </a:spcBef>
                <a:spcAft>
                  <a:spcPts val="600"/>
                </a:spcAft>
                <a:buClr>
                  <a:srgbClr val="5ABEAA"/>
                </a:buClr>
              </a:pPr>
              <a:r>
                <a:rPr lang="zh-CN" altLang="en-US" sz="1000" dirty="0">
                  <a:solidFill>
                    <a:schemeClr val="tx1">
                      <a:lumMod val="50000"/>
                      <a:lumOff val="50000"/>
                    </a:schemeClr>
                  </a:solidFill>
                  <a:latin typeface="+mn-lt"/>
                  <a:ea typeface="+mn-ea"/>
                  <a:cs typeface="+mn-ea"/>
                  <a:sym typeface="+mn-lt"/>
                </a:rPr>
                <a:t>为客户提供有效服务，是我们工作的方向和价值评价的标尺，成就客户就是成就我们自己</a:t>
              </a:r>
              <a:endParaRPr lang="zh-CN" altLang="en-US" sz="1000" dirty="0">
                <a:solidFill>
                  <a:schemeClr val="tx1">
                    <a:lumMod val="50000"/>
                    <a:lumOff val="50000"/>
                  </a:schemeClr>
                </a:solidFill>
                <a:latin typeface="+mn-lt"/>
                <a:ea typeface="+mn-ea"/>
                <a:cs typeface="+mn-ea"/>
                <a:sym typeface="+mn-lt"/>
              </a:endParaRPr>
            </a:p>
          </p:txBody>
        </p:sp>
      </p:grpSp>
      <p:grpSp>
        <p:nvGrpSpPr>
          <p:cNvPr id="194" name="组合 193"/>
          <p:cNvGrpSpPr/>
          <p:nvPr/>
        </p:nvGrpSpPr>
        <p:grpSpPr>
          <a:xfrm>
            <a:off x="852954" y="1617793"/>
            <a:ext cx="3576568" cy="791252"/>
            <a:chOff x="852954" y="1617793"/>
            <a:chExt cx="3576568" cy="791252"/>
          </a:xfrm>
        </p:grpSpPr>
        <p:sp>
          <p:nvSpPr>
            <p:cNvPr id="195" name="矩形 194"/>
            <p:cNvSpPr/>
            <p:nvPr/>
          </p:nvSpPr>
          <p:spPr>
            <a:xfrm>
              <a:off x="893051" y="1617793"/>
              <a:ext cx="2952750" cy="382092"/>
            </a:xfrm>
            <a:prstGeom prst="rect">
              <a:avLst/>
            </a:prstGeom>
          </p:spPr>
          <p:txBody>
            <a:bodyPr wrap="square">
              <a:spAutoFit/>
            </a:bodyPr>
            <a:lstStyle/>
            <a:p>
              <a:pPr algn="r" fontAlgn="auto">
                <a:lnSpc>
                  <a:spcPct val="150000"/>
                </a:lnSpc>
                <a:spcBef>
                  <a:spcPts val="0"/>
                </a:spcBef>
                <a:spcAft>
                  <a:spcPts val="600"/>
                </a:spcAft>
                <a:buClr>
                  <a:srgbClr val="5ABEAA"/>
                </a:buClr>
              </a:pPr>
              <a:r>
                <a:rPr lang="en-US" altLang="zh-CN" sz="1400" dirty="0">
                  <a:solidFill>
                    <a:schemeClr val="tx1">
                      <a:lumMod val="50000"/>
                      <a:lumOff val="50000"/>
                    </a:schemeClr>
                  </a:solidFill>
                  <a:latin typeface="+mn-lt"/>
                  <a:ea typeface="+mn-ea"/>
                  <a:cs typeface="+mn-ea"/>
                  <a:sym typeface="+mn-lt"/>
                </a:rPr>
                <a:t>ENTER YOUR TITLE</a:t>
              </a:r>
              <a:endParaRPr lang="en-US" altLang="zh-CN" sz="1400" dirty="0">
                <a:solidFill>
                  <a:schemeClr val="tx1">
                    <a:lumMod val="50000"/>
                    <a:lumOff val="50000"/>
                  </a:schemeClr>
                </a:solidFill>
                <a:latin typeface="+mn-lt"/>
                <a:ea typeface="+mn-ea"/>
                <a:cs typeface="+mn-ea"/>
                <a:sym typeface="+mn-lt"/>
              </a:endParaRPr>
            </a:p>
          </p:txBody>
        </p:sp>
        <p:sp>
          <p:nvSpPr>
            <p:cNvPr id="196" name="矩形 195"/>
            <p:cNvSpPr/>
            <p:nvPr/>
          </p:nvSpPr>
          <p:spPr>
            <a:xfrm>
              <a:off x="3812044" y="1661548"/>
              <a:ext cx="617478" cy="523220"/>
            </a:xfrm>
            <a:prstGeom prst="rect">
              <a:avLst/>
            </a:prstGeom>
          </p:spPr>
          <p:txBody>
            <a:bodyPr wrap="none">
              <a:spAutoFit/>
            </a:bodyPr>
            <a:lstStyle/>
            <a:p>
              <a:pPr algn="ctr" fontAlgn="auto">
                <a:spcBef>
                  <a:spcPts val="0"/>
                </a:spcBef>
                <a:spcAft>
                  <a:spcPts val="0"/>
                </a:spcAft>
              </a:pPr>
              <a:r>
                <a:rPr lang="en-US" altLang="zh-CN" sz="2800" dirty="0">
                  <a:solidFill>
                    <a:schemeClr val="tx1">
                      <a:lumMod val="50000"/>
                      <a:lumOff val="50000"/>
                    </a:schemeClr>
                  </a:solidFill>
                  <a:latin typeface="+mn-lt"/>
                  <a:ea typeface="+mn-ea"/>
                  <a:cs typeface="+mn-ea"/>
                  <a:sym typeface="+mn-lt"/>
                </a:rPr>
                <a:t>01</a:t>
              </a:r>
              <a:endParaRPr lang="zh-CN" altLang="en-US" sz="2800" dirty="0">
                <a:solidFill>
                  <a:schemeClr val="tx1">
                    <a:lumMod val="50000"/>
                    <a:lumOff val="50000"/>
                  </a:schemeClr>
                </a:solidFill>
                <a:latin typeface="+mn-lt"/>
                <a:ea typeface="+mn-ea"/>
                <a:cs typeface="+mn-ea"/>
                <a:sym typeface="+mn-lt"/>
              </a:endParaRPr>
            </a:p>
          </p:txBody>
        </p:sp>
        <p:sp>
          <p:nvSpPr>
            <p:cNvPr id="197" name="矩形 196"/>
            <p:cNvSpPr/>
            <p:nvPr/>
          </p:nvSpPr>
          <p:spPr>
            <a:xfrm>
              <a:off x="852954" y="1882234"/>
              <a:ext cx="2952750" cy="526811"/>
            </a:xfrm>
            <a:prstGeom prst="rect">
              <a:avLst/>
            </a:prstGeom>
          </p:spPr>
          <p:txBody>
            <a:bodyPr wrap="square">
              <a:spAutoFit/>
            </a:bodyPr>
            <a:lstStyle/>
            <a:p>
              <a:pPr algn="r" fontAlgn="auto">
                <a:lnSpc>
                  <a:spcPct val="150000"/>
                </a:lnSpc>
                <a:spcBef>
                  <a:spcPts val="0"/>
                </a:spcBef>
                <a:spcAft>
                  <a:spcPts val="600"/>
                </a:spcAft>
                <a:buClr>
                  <a:srgbClr val="5ABEAA"/>
                </a:buClr>
              </a:pPr>
              <a:r>
                <a:rPr lang="zh-CN" altLang="en-US" sz="1000" dirty="0">
                  <a:solidFill>
                    <a:schemeClr val="tx1">
                      <a:lumMod val="50000"/>
                      <a:lumOff val="50000"/>
                    </a:schemeClr>
                  </a:solidFill>
                  <a:latin typeface="+mn-lt"/>
                  <a:ea typeface="+mn-ea"/>
                  <a:cs typeface="+mn-ea"/>
                  <a:sym typeface="+mn-lt"/>
                </a:rPr>
                <a:t>为客户提供有效服务，是我们工作的方向和价值评价的标尺，成就客户就是成就我们自己</a:t>
              </a:r>
              <a:endParaRPr lang="zh-CN" altLang="en-US" sz="1000" dirty="0">
                <a:solidFill>
                  <a:schemeClr val="tx1">
                    <a:lumMod val="50000"/>
                    <a:lumOff val="50000"/>
                  </a:schemeClr>
                </a:solidFill>
                <a:latin typeface="+mn-lt"/>
                <a:ea typeface="+mn-ea"/>
                <a:cs typeface="+mn-ea"/>
                <a:sym typeface="+mn-lt"/>
              </a:endParaRPr>
            </a:p>
          </p:txBody>
        </p:sp>
      </p:grpSp>
      <p:sp>
        <p:nvSpPr>
          <p:cNvPr id="198" name="KSO_Shape"/>
          <p:cNvSpPr/>
          <p:nvPr/>
        </p:nvSpPr>
        <p:spPr bwMode="auto">
          <a:xfrm>
            <a:off x="5850383" y="1774374"/>
            <a:ext cx="486623" cy="407952"/>
          </a:xfrm>
          <a:custGeom>
            <a:avLst/>
            <a:gdLst>
              <a:gd name="T0" fmla="*/ 4782741 w 8175625"/>
              <a:gd name="T1" fmla="*/ 5951140 h 6857999"/>
              <a:gd name="T2" fmla="*/ 4805363 w 8175625"/>
              <a:gd name="T3" fmla="*/ 6108303 h 6857999"/>
              <a:gd name="T4" fmla="*/ 5407025 w 8175625"/>
              <a:gd name="T5" fmla="*/ 6147990 h 6857999"/>
              <a:gd name="T6" fmla="*/ 5505847 w 8175625"/>
              <a:gd name="T7" fmla="*/ 6027340 h 6857999"/>
              <a:gd name="T8" fmla="*/ 5432425 w 8175625"/>
              <a:gd name="T9" fmla="*/ 5888037 h 6857999"/>
              <a:gd name="T10" fmla="*/ 3708797 w 8175625"/>
              <a:gd name="T11" fmla="*/ 5894784 h 6857999"/>
              <a:gd name="T12" fmla="*/ 3649266 w 8175625"/>
              <a:gd name="T13" fmla="*/ 6041231 h 6857999"/>
              <a:gd name="T14" fmla="*/ 3759597 w 8175625"/>
              <a:gd name="T15" fmla="*/ 6151562 h 6857999"/>
              <a:gd name="T16" fmla="*/ 4356498 w 8175625"/>
              <a:gd name="T17" fmla="*/ 6097587 h 6857999"/>
              <a:gd name="T18" fmla="*/ 4363642 w 8175625"/>
              <a:gd name="T19" fmla="*/ 5938837 h 6857999"/>
              <a:gd name="T20" fmla="*/ 2660254 w 8175625"/>
              <a:gd name="T21" fmla="*/ 5870971 h 6857999"/>
              <a:gd name="T22" fmla="*/ 2534445 w 8175625"/>
              <a:gd name="T23" fmla="*/ 5963840 h 6857999"/>
              <a:gd name="T24" fmla="*/ 2572148 w 8175625"/>
              <a:gd name="T25" fmla="*/ 6117828 h 6857999"/>
              <a:gd name="T26" fmla="*/ 3176985 w 8175625"/>
              <a:gd name="T27" fmla="*/ 6143625 h 6857999"/>
              <a:gd name="T28" fmla="*/ 3263901 w 8175625"/>
              <a:gd name="T29" fmla="*/ 6012656 h 6857999"/>
              <a:gd name="T30" fmla="*/ 3176985 w 8175625"/>
              <a:gd name="T31" fmla="*/ 5881687 h 6857999"/>
              <a:gd name="T32" fmla="*/ 1454944 w 8175625"/>
              <a:gd name="T33" fmla="*/ 5903118 h 6857999"/>
              <a:gd name="T34" fmla="*/ 1409700 w 8175625"/>
              <a:gd name="T35" fmla="*/ 6054725 h 6857999"/>
              <a:gd name="T36" fmla="*/ 1530747 w 8175625"/>
              <a:gd name="T37" fmla="*/ 6153547 h 6857999"/>
              <a:gd name="T38" fmla="*/ 2120901 w 8175625"/>
              <a:gd name="T39" fmla="*/ 6086475 h 6857999"/>
              <a:gd name="T40" fmla="*/ 2113360 w 8175625"/>
              <a:gd name="T41" fmla="*/ 5927724 h 6857999"/>
              <a:gd name="T42" fmla="*/ 6281341 w 8175625"/>
              <a:gd name="T43" fmla="*/ 5562200 h 6857999"/>
              <a:gd name="T44" fmla="*/ 5895579 w 8175625"/>
              <a:gd name="T45" fmla="*/ 5877439 h 6857999"/>
              <a:gd name="T46" fmla="*/ 5978526 w 8175625"/>
              <a:gd name="T47" fmla="*/ 6299344 h 6857999"/>
              <a:gd name="T48" fmla="*/ 6374210 w 8175625"/>
              <a:gd name="T49" fmla="*/ 6461524 h 6857999"/>
              <a:gd name="T50" fmla="*/ 6759972 w 8175625"/>
              <a:gd name="T51" fmla="*/ 6146284 h 6857999"/>
              <a:gd name="T52" fmla="*/ 6677026 w 8175625"/>
              <a:gd name="T53" fmla="*/ 5724380 h 6857999"/>
              <a:gd name="T54" fmla="*/ 2074912 w 8175625"/>
              <a:gd name="T55" fmla="*/ 4174059 h 6857999"/>
              <a:gd name="T56" fmla="*/ 6123336 w 8175625"/>
              <a:gd name="T57" fmla="*/ 4174059 h 6857999"/>
              <a:gd name="T58" fmla="*/ 3708967 w 8175625"/>
              <a:gd name="T59" fmla="*/ 3935802 h 6857999"/>
              <a:gd name="T60" fmla="*/ 2788473 w 8175625"/>
              <a:gd name="T61" fmla="*/ 1758464 h 6857999"/>
              <a:gd name="T62" fmla="*/ 1684958 w 8175625"/>
              <a:gd name="T63" fmla="*/ 1207690 h 6857999"/>
              <a:gd name="T64" fmla="*/ 1903412 w 8175625"/>
              <a:gd name="T65" fmla="*/ 1396853 h 6857999"/>
              <a:gd name="T66" fmla="*/ 2094064 w 8175625"/>
              <a:gd name="T67" fmla="*/ 1211267 h 6857999"/>
              <a:gd name="T68" fmla="*/ 2339527 w 8175625"/>
              <a:gd name="T69" fmla="*/ 1278428 h 6857999"/>
              <a:gd name="T70" fmla="*/ 2392750 w 8175625"/>
              <a:gd name="T71" fmla="*/ 1584426 h 6857999"/>
              <a:gd name="T72" fmla="*/ 2043620 w 8175625"/>
              <a:gd name="T73" fmla="*/ 1710800 h 6857999"/>
              <a:gd name="T74" fmla="*/ 2123456 w 8175625"/>
              <a:gd name="T75" fmla="*/ 1981032 h 6857999"/>
              <a:gd name="T76" fmla="*/ 1632132 w 8175625"/>
              <a:gd name="T77" fmla="*/ 1938113 h 6857999"/>
              <a:gd name="T78" fmla="*/ 1414472 w 8175625"/>
              <a:gd name="T79" fmla="*/ 1580055 h 6857999"/>
              <a:gd name="T80" fmla="*/ 1469284 w 8175625"/>
              <a:gd name="T81" fmla="*/ 1278428 h 6857999"/>
              <a:gd name="T82" fmla="*/ 1299215 w 8175625"/>
              <a:gd name="T83" fmla="*/ 530225 h 6857999"/>
              <a:gd name="T84" fmla="*/ 892114 w 8175625"/>
              <a:gd name="T85" fmla="*/ 712390 h 6857999"/>
              <a:gd name="T86" fmla="*/ 654440 w 8175625"/>
              <a:gd name="T87" fmla="*/ 1085056 h 6857999"/>
              <a:gd name="T88" fmla="*/ 659995 w 8175625"/>
              <a:gd name="T89" fmla="*/ 4694634 h 6857999"/>
              <a:gd name="T90" fmla="*/ 906795 w 8175625"/>
              <a:gd name="T91" fmla="*/ 5060950 h 6857999"/>
              <a:gd name="T92" fmla="*/ 1318657 w 8175625"/>
              <a:gd name="T93" fmla="*/ 5233590 h 6857999"/>
              <a:gd name="T94" fmla="*/ 7129559 w 8175625"/>
              <a:gd name="T95" fmla="*/ 5153025 h 6857999"/>
              <a:gd name="T96" fmla="*/ 7447780 w 8175625"/>
              <a:gd name="T97" fmla="*/ 4849415 h 6857999"/>
              <a:gd name="T98" fmla="*/ 7548960 w 8175625"/>
              <a:gd name="T99" fmla="*/ 1256903 h 6857999"/>
              <a:gd name="T100" fmla="*/ 7396594 w 8175625"/>
              <a:gd name="T101" fmla="*/ 834231 h 6857999"/>
              <a:gd name="T102" fmla="*/ 7043060 w 8175625"/>
              <a:gd name="T103" fmla="*/ 571103 h 6857999"/>
              <a:gd name="T104" fmla="*/ 7539831 w 8175625"/>
              <a:gd name="T105" fmla="*/ 12303 h 6857999"/>
              <a:gd name="T106" fmla="*/ 7936310 w 8175625"/>
              <a:gd name="T107" fmla="*/ 213121 h 6857999"/>
              <a:gd name="T108" fmla="*/ 8155781 w 8175625"/>
              <a:gd name="T109" fmla="*/ 598090 h 6857999"/>
              <a:gd name="T110" fmla="*/ 8128794 w 8175625"/>
              <a:gd name="T111" fmla="*/ 6351190 h 6857999"/>
              <a:gd name="T112" fmla="*/ 7865269 w 8175625"/>
              <a:gd name="T113" fmla="*/ 6704409 h 6857999"/>
              <a:gd name="T114" fmla="*/ 7442597 w 8175625"/>
              <a:gd name="T115" fmla="*/ 6857205 h 6857999"/>
              <a:gd name="T116" fmla="*/ 387747 w 8175625"/>
              <a:gd name="T117" fmla="*/ 6755209 h 6857999"/>
              <a:gd name="T118" fmla="*/ 84138 w 8175625"/>
              <a:gd name="T119" fmla="*/ 6437312 h 6857999"/>
              <a:gd name="T120" fmla="*/ 3969 w 8175625"/>
              <a:gd name="T121" fmla="*/ 693737 h 6857999"/>
              <a:gd name="T122" fmla="*/ 176610 w 8175625"/>
              <a:gd name="T123" fmla="*/ 280987 h 6857999"/>
              <a:gd name="T124" fmla="*/ 542925 w 8175625"/>
              <a:gd name="T125" fmla="*/ 34925 h 6857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75625" h="6857999">
                <a:moveTo>
                  <a:pt x="4910138" y="5870574"/>
                </a:moveTo>
                <a:lnTo>
                  <a:pt x="4902994" y="5870971"/>
                </a:lnTo>
                <a:lnTo>
                  <a:pt x="4896247" y="5871765"/>
                </a:lnTo>
                <a:lnTo>
                  <a:pt x="4889103" y="5872559"/>
                </a:lnTo>
                <a:lnTo>
                  <a:pt x="4881563" y="5873749"/>
                </a:lnTo>
                <a:lnTo>
                  <a:pt x="4874816" y="5874940"/>
                </a:lnTo>
                <a:lnTo>
                  <a:pt x="4868069" y="5876924"/>
                </a:lnTo>
                <a:lnTo>
                  <a:pt x="4861719" y="5879306"/>
                </a:lnTo>
                <a:lnTo>
                  <a:pt x="4855369" y="5881687"/>
                </a:lnTo>
                <a:lnTo>
                  <a:pt x="4849019" y="5884862"/>
                </a:lnTo>
                <a:lnTo>
                  <a:pt x="4842669" y="5888037"/>
                </a:lnTo>
                <a:lnTo>
                  <a:pt x="4837113" y="5891609"/>
                </a:lnTo>
                <a:lnTo>
                  <a:pt x="4831159" y="5894784"/>
                </a:lnTo>
                <a:lnTo>
                  <a:pt x="4825603" y="5898752"/>
                </a:lnTo>
                <a:lnTo>
                  <a:pt x="4820047" y="5903118"/>
                </a:lnTo>
                <a:lnTo>
                  <a:pt x="4815284" y="5907484"/>
                </a:lnTo>
                <a:lnTo>
                  <a:pt x="4810522" y="5912246"/>
                </a:lnTo>
                <a:lnTo>
                  <a:pt x="4805363" y="5917009"/>
                </a:lnTo>
                <a:lnTo>
                  <a:pt x="4800997" y="5922565"/>
                </a:lnTo>
                <a:lnTo>
                  <a:pt x="4796631" y="5927724"/>
                </a:lnTo>
                <a:lnTo>
                  <a:pt x="4793059" y="5933281"/>
                </a:lnTo>
                <a:lnTo>
                  <a:pt x="4789091" y="5938837"/>
                </a:lnTo>
                <a:lnTo>
                  <a:pt x="4785519" y="5944790"/>
                </a:lnTo>
                <a:lnTo>
                  <a:pt x="4782741" y="5951140"/>
                </a:lnTo>
                <a:lnTo>
                  <a:pt x="4779963" y="5957490"/>
                </a:lnTo>
                <a:lnTo>
                  <a:pt x="4777581" y="5963840"/>
                </a:lnTo>
                <a:lnTo>
                  <a:pt x="4775200" y="5970587"/>
                </a:lnTo>
                <a:lnTo>
                  <a:pt x="4773216" y="5977334"/>
                </a:lnTo>
                <a:lnTo>
                  <a:pt x="4771628" y="5984081"/>
                </a:lnTo>
                <a:lnTo>
                  <a:pt x="4770041" y="5990828"/>
                </a:lnTo>
                <a:lnTo>
                  <a:pt x="4769247" y="5997971"/>
                </a:lnTo>
                <a:lnTo>
                  <a:pt x="4768850" y="6005512"/>
                </a:lnTo>
                <a:lnTo>
                  <a:pt x="4768850" y="6012656"/>
                </a:lnTo>
                <a:lnTo>
                  <a:pt x="4768850" y="6019800"/>
                </a:lnTo>
                <a:lnTo>
                  <a:pt x="4769247" y="6027340"/>
                </a:lnTo>
                <a:lnTo>
                  <a:pt x="4770041" y="6034087"/>
                </a:lnTo>
                <a:lnTo>
                  <a:pt x="4771628" y="6041231"/>
                </a:lnTo>
                <a:lnTo>
                  <a:pt x="4773216" y="6047978"/>
                </a:lnTo>
                <a:lnTo>
                  <a:pt x="4775200" y="6054725"/>
                </a:lnTo>
                <a:lnTo>
                  <a:pt x="4777581" y="6061471"/>
                </a:lnTo>
                <a:lnTo>
                  <a:pt x="4779963" y="6067821"/>
                </a:lnTo>
                <a:lnTo>
                  <a:pt x="4782741" y="6074171"/>
                </a:lnTo>
                <a:lnTo>
                  <a:pt x="4785519" y="6080125"/>
                </a:lnTo>
                <a:lnTo>
                  <a:pt x="4789091" y="6086475"/>
                </a:lnTo>
                <a:lnTo>
                  <a:pt x="4793059" y="6092031"/>
                </a:lnTo>
                <a:lnTo>
                  <a:pt x="4796631" y="6097587"/>
                </a:lnTo>
                <a:lnTo>
                  <a:pt x="4800997" y="6102747"/>
                </a:lnTo>
                <a:lnTo>
                  <a:pt x="4805363" y="6108303"/>
                </a:lnTo>
                <a:lnTo>
                  <a:pt x="4810522" y="6113065"/>
                </a:lnTo>
                <a:lnTo>
                  <a:pt x="4815284" y="6117828"/>
                </a:lnTo>
                <a:lnTo>
                  <a:pt x="4820047" y="6122193"/>
                </a:lnTo>
                <a:lnTo>
                  <a:pt x="4825603" y="6126162"/>
                </a:lnTo>
                <a:lnTo>
                  <a:pt x="4831159" y="6130528"/>
                </a:lnTo>
                <a:lnTo>
                  <a:pt x="4837113" y="6133703"/>
                </a:lnTo>
                <a:lnTo>
                  <a:pt x="4842669" y="6137275"/>
                </a:lnTo>
                <a:lnTo>
                  <a:pt x="4849019" y="6140450"/>
                </a:lnTo>
                <a:lnTo>
                  <a:pt x="4855369" y="6143625"/>
                </a:lnTo>
                <a:lnTo>
                  <a:pt x="4861719" y="6146006"/>
                </a:lnTo>
                <a:lnTo>
                  <a:pt x="4868069" y="6147990"/>
                </a:lnTo>
                <a:lnTo>
                  <a:pt x="4874816" y="6149975"/>
                </a:lnTo>
                <a:lnTo>
                  <a:pt x="4881563" y="6151562"/>
                </a:lnTo>
                <a:lnTo>
                  <a:pt x="4889103" y="6152753"/>
                </a:lnTo>
                <a:lnTo>
                  <a:pt x="4896247" y="6153547"/>
                </a:lnTo>
                <a:lnTo>
                  <a:pt x="4902994" y="6154340"/>
                </a:lnTo>
                <a:lnTo>
                  <a:pt x="4910138" y="6154737"/>
                </a:lnTo>
                <a:lnTo>
                  <a:pt x="5364957" y="6154737"/>
                </a:lnTo>
                <a:lnTo>
                  <a:pt x="5372100" y="6154340"/>
                </a:lnTo>
                <a:lnTo>
                  <a:pt x="5379244" y="6153547"/>
                </a:lnTo>
                <a:lnTo>
                  <a:pt x="5386388" y="6152753"/>
                </a:lnTo>
                <a:lnTo>
                  <a:pt x="5393532" y="6151562"/>
                </a:lnTo>
                <a:lnTo>
                  <a:pt x="5400279" y="6149975"/>
                </a:lnTo>
                <a:lnTo>
                  <a:pt x="5407025" y="6147990"/>
                </a:lnTo>
                <a:lnTo>
                  <a:pt x="5413772" y="6146006"/>
                </a:lnTo>
                <a:lnTo>
                  <a:pt x="5420122" y="6143625"/>
                </a:lnTo>
                <a:lnTo>
                  <a:pt x="5426472" y="6140450"/>
                </a:lnTo>
                <a:lnTo>
                  <a:pt x="5432425" y="6137275"/>
                </a:lnTo>
                <a:lnTo>
                  <a:pt x="5438379" y="6133703"/>
                </a:lnTo>
                <a:lnTo>
                  <a:pt x="5444332" y="6130528"/>
                </a:lnTo>
                <a:lnTo>
                  <a:pt x="5449491" y="6126162"/>
                </a:lnTo>
                <a:lnTo>
                  <a:pt x="5455047" y="6122193"/>
                </a:lnTo>
                <a:lnTo>
                  <a:pt x="5460207" y="6117828"/>
                </a:lnTo>
                <a:lnTo>
                  <a:pt x="5465366" y="6113065"/>
                </a:lnTo>
                <a:lnTo>
                  <a:pt x="5470129" y="6108303"/>
                </a:lnTo>
                <a:lnTo>
                  <a:pt x="5474494" y="6102747"/>
                </a:lnTo>
                <a:lnTo>
                  <a:pt x="5478463" y="6097587"/>
                </a:lnTo>
                <a:lnTo>
                  <a:pt x="5482829" y="6092031"/>
                </a:lnTo>
                <a:lnTo>
                  <a:pt x="5486004" y="6086475"/>
                </a:lnTo>
                <a:lnTo>
                  <a:pt x="5489576" y="6080125"/>
                </a:lnTo>
                <a:lnTo>
                  <a:pt x="5492750" y="6074171"/>
                </a:lnTo>
                <a:lnTo>
                  <a:pt x="5495926" y="6067821"/>
                </a:lnTo>
                <a:lnTo>
                  <a:pt x="5498307" y="6061471"/>
                </a:lnTo>
                <a:lnTo>
                  <a:pt x="5499894" y="6054725"/>
                </a:lnTo>
                <a:lnTo>
                  <a:pt x="5501879" y="6047978"/>
                </a:lnTo>
                <a:lnTo>
                  <a:pt x="5503863" y="6041231"/>
                </a:lnTo>
                <a:lnTo>
                  <a:pt x="5505054" y="6034087"/>
                </a:lnTo>
                <a:lnTo>
                  <a:pt x="5505847" y="6027340"/>
                </a:lnTo>
                <a:lnTo>
                  <a:pt x="5506244" y="6019800"/>
                </a:lnTo>
                <a:lnTo>
                  <a:pt x="5507038" y="6012656"/>
                </a:lnTo>
                <a:lnTo>
                  <a:pt x="5506244" y="6005512"/>
                </a:lnTo>
                <a:lnTo>
                  <a:pt x="5505847" y="5997971"/>
                </a:lnTo>
                <a:lnTo>
                  <a:pt x="5505054" y="5990828"/>
                </a:lnTo>
                <a:lnTo>
                  <a:pt x="5503863" y="5984081"/>
                </a:lnTo>
                <a:lnTo>
                  <a:pt x="5501879" y="5977334"/>
                </a:lnTo>
                <a:lnTo>
                  <a:pt x="5499894" y="5970587"/>
                </a:lnTo>
                <a:lnTo>
                  <a:pt x="5498307" y="5963840"/>
                </a:lnTo>
                <a:lnTo>
                  <a:pt x="5495926" y="5957490"/>
                </a:lnTo>
                <a:lnTo>
                  <a:pt x="5492750" y="5951140"/>
                </a:lnTo>
                <a:lnTo>
                  <a:pt x="5489576" y="5944790"/>
                </a:lnTo>
                <a:lnTo>
                  <a:pt x="5486004" y="5938837"/>
                </a:lnTo>
                <a:lnTo>
                  <a:pt x="5482829" y="5933281"/>
                </a:lnTo>
                <a:lnTo>
                  <a:pt x="5478463" y="5927724"/>
                </a:lnTo>
                <a:lnTo>
                  <a:pt x="5474494" y="5922565"/>
                </a:lnTo>
                <a:lnTo>
                  <a:pt x="5470129" y="5917009"/>
                </a:lnTo>
                <a:lnTo>
                  <a:pt x="5465366" y="5912246"/>
                </a:lnTo>
                <a:lnTo>
                  <a:pt x="5460207" y="5907484"/>
                </a:lnTo>
                <a:lnTo>
                  <a:pt x="5455047" y="5903118"/>
                </a:lnTo>
                <a:lnTo>
                  <a:pt x="5449491" y="5898752"/>
                </a:lnTo>
                <a:lnTo>
                  <a:pt x="5444332" y="5894784"/>
                </a:lnTo>
                <a:lnTo>
                  <a:pt x="5438379" y="5891609"/>
                </a:lnTo>
                <a:lnTo>
                  <a:pt x="5432425" y="5888037"/>
                </a:lnTo>
                <a:lnTo>
                  <a:pt x="5426472" y="5884862"/>
                </a:lnTo>
                <a:lnTo>
                  <a:pt x="5420122" y="5881687"/>
                </a:lnTo>
                <a:lnTo>
                  <a:pt x="5413772" y="5879306"/>
                </a:lnTo>
                <a:lnTo>
                  <a:pt x="5407025" y="5876924"/>
                </a:lnTo>
                <a:lnTo>
                  <a:pt x="5400279" y="5874940"/>
                </a:lnTo>
                <a:lnTo>
                  <a:pt x="5393532" y="5873749"/>
                </a:lnTo>
                <a:lnTo>
                  <a:pt x="5386388" y="5872559"/>
                </a:lnTo>
                <a:lnTo>
                  <a:pt x="5379244" y="5871765"/>
                </a:lnTo>
                <a:lnTo>
                  <a:pt x="5372100" y="5870971"/>
                </a:lnTo>
                <a:lnTo>
                  <a:pt x="5364957" y="5870574"/>
                </a:lnTo>
                <a:lnTo>
                  <a:pt x="4910138" y="5870574"/>
                </a:lnTo>
                <a:close/>
                <a:moveTo>
                  <a:pt x="3788172" y="5870574"/>
                </a:moveTo>
                <a:lnTo>
                  <a:pt x="3780632" y="5870971"/>
                </a:lnTo>
                <a:lnTo>
                  <a:pt x="3773885" y="5871765"/>
                </a:lnTo>
                <a:lnTo>
                  <a:pt x="3766741" y="5872559"/>
                </a:lnTo>
                <a:lnTo>
                  <a:pt x="3759597" y="5873749"/>
                </a:lnTo>
                <a:lnTo>
                  <a:pt x="3752454" y="5874940"/>
                </a:lnTo>
                <a:lnTo>
                  <a:pt x="3746104" y="5876924"/>
                </a:lnTo>
                <a:lnTo>
                  <a:pt x="3739357" y="5879306"/>
                </a:lnTo>
                <a:lnTo>
                  <a:pt x="3733007" y="5881687"/>
                </a:lnTo>
                <a:lnTo>
                  <a:pt x="3726657" y="5884862"/>
                </a:lnTo>
                <a:lnTo>
                  <a:pt x="3720704" y="5888037"/>
                </a:lnTo>
                <a:lnTo>
                  <a:pt x="3714751" y="5891609"/>
                </a:lnTo>
                <a:lnTo>
                  <a:pt x="3708797" y="5894784"/>
                </a:lnTo>
                <a:lnTo>
                  <a:pt x="3703638" y="5898752"/>
                </a:lnTo>
                <a:lnTo>
                  <a:pt x="3697685" y="5903118"/>
                </a:lnTo>
                <a:lnTo>
                  <a:pt x="3692922" y="5907484"/>
                </a:lnTo>
                <a:lnTo>
                  <a:pt x="3688160" y="5912246"/>
                </a:lnTo>
                <a:lnTo>
                  <a:pt x="3683001" y="5917009"/>
                </a:lnTo>
                <a:lnTo>
                  <a:pt x="3678635" y="5922565"/>
                </a:lnTo>
                <a:lnTo>
                  <a:pt x="3674269" y="5927724"/>
                </a:lnTo>
                <a:lnTo>
                  <a:pt x="3670697" y="5933281"/>
                </a:lnTo>
                <a:lnTo>
                  <a:pt x="3666729" y="5938837"/>
                </a:lnTo>
                <a:lnTo>
                  <a:pt x="3663157" y="5944790"/>
                </a:lnTo>
                <a:lnTo>
                  <a:pt x="3660379" y="5951140"/>
                </a:lnTo>
                <a:lnTo>
                  <a:pt x="3657601" y="5957490"/>
                </a:lnTo>
                <a:lnTo>
                  <a:pt x="3655219" y="5963840"/>
                </a:lnTo>
                <a:lnTo>
                  <a:pt x="3652838" y="5970587"/>
                </a:lnTo>
                <a:lnTo>
                  <a:pt x="3650854" y="5977334"/>
                </a:lnTo>
                <a:lnTo>
                  <a:pt x="3649266" y="5984081"/>
                </a:lnTo>
                <a:lnTo>
                  <a:pt x="3647679" y="5990828"/>
                </a:lnTo>
                <a:lnTo>
                  <a:pt x="3647282" y="5997971"/>
                </a:lnTo>
                <a:lnTo>
                  <a:pt x="3646488" y="6005512"/>
                </a:lnTo>
                <a:lnTo>
                  <a:pt x="3646488" y="6012656"/>
                </a:lnTo>
                <a:lnTo>
                  <a:pt x="3646488" y="6019800"/>
                </a:lnTo>
                <a:lnTo>
                  <a:pt x="3647282" y="6027340"/>
                </a:lnTo>
                <a:lnTo>
                  <a:pt x="3647679" y="6034087"/>
                </a:lnTo>
                <a:lnTo>
                  <a:pt x="3649266" y="6041231"/>
                </a:lnTo>
                <a:lnTo>
                  <a:pt x="3650854" y="6047978"/>
                </a:lnTo>
                <a:lnTo>
                  <a:pt x="3652838" y="6054725"/>
                </a:lnTo>
                <a:lnTo>
                  <a:pt x="3655219" y="6061471"/>
                </a:lnTo>
                <a:lnTo>
                  <a:pt x="3657601" y="6067821"/>
                </a:lnTo>
                <a:lnTo>
                  <a:pt x="3660379" y="6074171"/>
                </a:lnTo>
                <a:lnTo>
                  <a:pt x="3663157" y="6080125"/>
                </a:lnTo>
                <a:lnTo>
                  <a:pt x="3666729" y="6086475"/>
                </a:lnTo>
                <a:lnTo>
                  <a:pt x="3670697" y="6092031"/>
                </a:lnTo>
                <a:lnTo>
                  <a:pt x="3674269" y="6097587"/>
                </a:lnTo>
                <a:lnTo>
                  <a:pt x="3678635" y="6102747"/>
                </a:lnTo>
                <a:lnTo>
                  <a:pt x="3683001" y="6108303"/>
                </a:lnTo>
                <a:lnTo>
                  <a:pt x="3688160" y="6113065"/>
                </a:lnTo>
                <a:lnTo>
                  <a:pt x="3692922" y="6117828"/>
                </a:lnTo>
                <a:lnTo>
                  <a:pt x="3697685" y="6122193"/>
                </a:lnTo>
                <a:lnTo>
                  <a:pt x="3703638" y="6126162"/>
                </a:lnTo>
                <a:lnTo>
                  <a:pt x="3708797" y="6130528"/>
                </a:lnTo>
                <a:lnTo>
                  <a:pt x="3714751" y="6133703"/>
                </a:lnTo>
                <a:lnTo>
                  <a:pt x="3720704" y="6137275"/>
                </a:lnTo>
                <a:lnTo>
                  <a:pt x="3726657" y="6140450"/>
                </a:lnTo>
                <a:lnTo>
                  <a:pt x="3733007" y="6143625"/>
                </a:lnTo>
                <a:lnTo>
                  <a:pt x="3739357" y="6146006"/>
                </a:lnTo>
                <a:lnTo>
                  <a:pt x="3746104" y="6147990"/>
                </a:lnTo>
                <a:lnTo>
                  <a:pt x="3752454" y="6149975"/>
                </a:lnTo>
                <a:lnTo>
                  <a:pt x="3759597" y="6151562"/>
                </a:lnTo>
                <a:lnTo>
                  <a:pt x="3766741" y="6152753"/>
                </a:lnTo>
                <a:lnTo>
                  <a:pt x="3773885" y="6153547"/>
                </a:lnTo>
                <a:lnTo>
                  <a:pt x="3780632" y="6154340"/>
                </a:lnTo>
                <a:lnTo>
                  <a:pt x="3788172" y="6154737"/>
                </a:lnTo>
                <a:lnTo>
                  <a:pt x="4242595" y="6154737"/>
                </a:lnTo>
                <a:lnTo>
                  <a:pt x="4249738" y="6154340"/>
                </a:lnTo>
                <a:lnTo>
                  <a:pt x="4256882" y="6153547"/>
                </a:lnTo>
                <a:lnTo>
                  <a:pt x="4264423" y="6152753"/>
                </a:lnTo>
                <a:lnTo>
                  <a:pt x="4271170" y="6151562"/>
                </a:lnTo>
                <a:lnTo>
                  <a:pt x="4277917" y="6149975"/>
                </a:lnTo>
                <a:lnTo>
                  <a:pt x="4284663" y="6147990"/>
                </a:lnTo>
                <a:lnTo>
                  <a:pt x="4291410" y="6146006"/>
                </a:lnTo>
                <a:lnTo>
                  <a:pt x="4297760" y="6143625"/>
                </a:lnTo>
                <a:lnTo>
                  <a:pt x="4304110" y="6140450"/>
                </a:lnTo>
                <a:lnTo>
                  <a:pt x="4310460" y="6137275"/>
                </a:lnTo>
                <a:lnTo>
                  <a:pt x="4316017" y="6133703"/>
                </a:lnTo>
                <a:lnTo>
                  <a:pt x="4321970" y="6130528"/>
                </a:lnTo>
                <a:lnTo>
                  <a:pt x="4327526" y="6126162"/>
                </a:lnTo>
                <a:lnTo>
                  <a:pt x="4332685" y="6122193"/>
                </a:lnTo>
                <a:lnTo>
                  <a:pt x="4337845" y="6117828"/>
                </a:lnTo>
                <a:lnTo>
                  <a:pt x="4343004" y="6113065"/>
                </a:lnTo>
                <a:lnTo>
                  <a:pt x="4347767" y="6108303"/>
                </a:lnTo>
                <a:lnTo>
                  <a:pt x="4352132" y="6102747"/>
                </a:lnTo>
                <a:lnTo>
                  <a:pt x="4356498" y="6097587"/>
                </a:lnTo>
                <a:lnTo>
                  <a:pt x="4360467" y="6092031"/>
                </a:lnTo>
                <a:lnTo>
                  <a:pt x="4363642" y="6086475"/>
                </a:lnTo>
                <a:lnTo>
                  <a:pt x="4367214" y="6080125"/>
                </a:lnTo>
                <a:lnTo>
                  <a:pt x="4370388" y="6074171"/>
                </a:lnTo>
                <a:lnTo>
                  <a:pt x="4373564" y="6067821"/>
                </a:lnTo>
                <a:lnTo>
                  <a:pt x="4375945" y="6061471"/>
                </a:lnTo>
                <a:lnTo>
                  <a:pt x="4378326" y="6054725"/>
                </a:lnTo>
                <a:lnTo>
                  <a:pt x="4380310" y="6047978"/>
                </a:lnTo>
                <a:lnTo>
                  <a:pt x="4381501" y="6041231"/>
                </a:lnTo>
                <a:lnTo>
                  <a:pt x="4382692" y="6034087"/>
                </a:lnTo>
                <a:lnTo>
                  <a:pt x="4383485" y="6027340"/>
                </a:lnTo>
                <a:lnTo>
                  <a:pt x="4383882" y="6019800"/>
                </a:lnTo>
                <a:lnTo>
                  <a:pt x="4384676" y="6012656"/>
                </a:lnTo>
                <a:lnTo>
                  <a:pt x="4383882" y="6005512"/>
                </a:lnTo>
                <a:lnTo>
                  <a:pt x="4383485" y="5997971"/>
                </a:lnTo>
                <a:lnTo>
                  <a:pt x="4382692" y="5990828"/>
                </a:lnTo>
                <a:lnTo>
                  <a:pt x="4381501" y="5984081"/>
                </a:lnTo>
                <a:lnTo>
                  <a:pt x="4380310" y="5977334"/>
                </a:lnTo>
                <a:lnTo>
                  <a:pt x="4378326" y="5970587"/>
                </a:lnTo>
                <a:lnTo>
                  <a:pt x="4375945" y="5963840"/>
                </a:lnTo>
                <a:lnTo>
                  <a:pt x="4373564" y="5957490"/>
                </a:lnTo>
                <a:lnTo>
                  <a:pt x="4370388" y="5951140"/>
                </a:lnTo>
                <a:lnTo>
                  <a:pt x="4367214" y="5944790"/>
                </a:lnTo>
                <a:lnTo>
                  <a:pt x="4363642" y="5938837"/>
                </a:lnTo>
                <a:lnTo>
                  <a:pt x="4360467" y="5933281"/>
                </a:lnTo>
                <a:lnTo>
                  <a:pt x="4356498" y="5927724"/>
                </a:lnTo>
                <a:lnTo>
                  <a:pt x="4352132" y="5922565"/>
                </a:lnTo>
                <a:lnTo>
                  <a:pt x="4347767" y="5917009"/>
                </a:lnTo>
                <a:lnTo>
                  <a:pt x="4343004" y="5912246"/>
                </a:lnTo>
                <a:lnTo>
                  <a:pt x="4337845" y="5907484"/>
                </a:lnTo>
                <a:lnTo>
                  <a:pt x="4332685" y="5903118"/>
                </a:lnTo>
                <a:lnTo>
                  <a:pt x="4327526" y="5898752"/>
                </a:lnTo>
                <a:lnTo>
                  <a:pt x="4321970" y="5894784"/>
                </a:lnTo>
                <a:lnTo>
                  <a:pt x="4316017" y="5891609"/>
                </a:lnTo>
                <a:lnTo>
                  <a:pt x="4310460" y="5888037"/>
                </a:lnTo>
                <a:lnTo>
                  <a:pt x="4304110" y="5884862"/>
                </a:lnTo>
                <a:lnTo>
                  <a:pt x="4297760" y="5881687"/>
                </a:lnTo>
                <a:lnTo>
                  <a:pt x="4291410" y="5879306"/>
                </a:lnTo>
                <a:lnTo>
                  <a:pt x="4284663" y="5876924"/>
                </a:lnTo>
                <a:lnTo>
                  <a:pt x="4277917" y="5874940"/>
                </a:lnTo>
                <a:lnTo>
                  <a:pt x="4271170" y="5873749"/>
                </a:lnTo>
                <a:lnTo>
                  <a:pt x="4264423" y="5872559"/>
                </a:lnTo>
                <a:lnTo>
                  <a:pt x="4256882" y="5871765"/>
                </a:lnTo>
                <a:lnTo>
                  <a:pt x="4249738" y="5870971"/>
                </a:lnTo>
                <a:lnTo>
                  <a:pt x="4242595" y="5870574"/>
                </a:lnTo>
                <a:lnTo>
                  <a:pt x="3788172" y="5870574"/>
                </a:lnTo>
                <a:close/>
                <a:moveTo>
                  <a:pt x="2667795" y="5870574"/>
                </a:moveTo>
                <a:lnTo>
                  <a:pt x="2660254" y="5870971"/>
                </a:lnTo>
                <a:lnTo>
                  <a:pt x="2653110" y="5871765"/>
                </a:lnTo>
                <a:lnTo>
                  <a:pt x="2645966" y="5872559"/>
                </a:lnTo>
                <a:lnTo>
                  <a:pt x="2638823" y="5873749"/>
                </a:lnTo>
                <a:lnTo>
                  <a:pt x="2632076" y="5874940"/>
                </a:lnTo>
                <a:lnTo>
                  <a:pt x="2625329" y="5876924"/>
                </a:lnTo>
                <a:lnTo>
                  <a:pt x="2618582" y="5879306"/>
                </a:lnTo>
                <a:lnTo>
                  <a:pt x="2612232" y="5881687"/>
                </a:lnTo>
                <a:lnTo>
                  <a:pt x="2605882" y="5884862"/>
                </a:lnTo>
                <a:lnTo>
                  <a:pt x="2599929" y="5888037"/>
                </a:lnTo>
                <a:lnTo>
                  <a:pt x="2593976" y="5891609"/>
                </a:lnTo>
                <a:lnTo>
                  <a:pt x="2588023" y="5894784"/>
                </a:lnTo>
                <a:lnTo>
                  <a:pt x="2582863" y="5898752"/>
                </a:lnTo>
                <a:lnTo>
                  <a:pt x="2577307" y="5903118"/>
                </a:lnTo>
                <a:lnTo>
                  <a:pt x="2572148" y="5907484"/>
                </a:lnTo>
                <a:lnTo>
                  <a:pt x="2567385" y="5912246"/>
                </a:lnTo>
                <a:lnTo>
                  <a:pt x="2562623" y="5917009"/>
                </a:lnTo>
                <a:lnTo>
                  <a:pt x="2558257" y="5922565"/>
                </a:lnTo>
                <a:lnTo>
                  <a:pt x="2553891" y="5927724"/>
                </a:lnTo>
                <a:lnTo>
                  <a:pt x="2549923" y="5933281"/>
                </a:lnTo>
                <a:lnTo>
                  <a:pt x="2546351" y="5938837"/>
                </a:lnTo>
                <a:lnTo>
                  <a:pt x="2542382" y="5944790"/>
                </a:lnTo>
                <a:lnTo>
                  <a:pt x="2539604" y="5951140"/>
                </a:lnTo>
                <a:lnTo>
                  <a:pt x="2536826" y="5957490"/>
                </a:lnTo>
                <a:lnTo>
                  <a:pt x="2534445" y="5963840"/>
                </a:lnTo>
                <a:lnTo>
                  <a:pt x="2532063" y="5970587"/>
                </a:lnTo>
                <a:lnTo>
                  <a:pt x="2530079" y="5977334"/>
                </a:lnTo>
                <a:lnTo>
                  <a:pt x="2528491" y="5984081"/>
                </a:lnTo>
                <a:lnTo>
                  <a:pt x="2526904" y="5990828"/>
                </a:lnTo>
                <a:lnTo>
                  <a:pt x="2526507" y="5997971"/>
                </a:lnTo>
                <a:lnTo>
                  <a:pt x="2526110" y="6005512"/>
                </a:lnTo>
                <a:lnTo>
                  <a:pt x="2525713" y="6012656"/>
                </a:lnTo>
                <a:lnTo>
                  <a:pt x="2526110" y="6019800"/>
                </a:lnTo>
                <a:lnTo>
                  <a:pt x="2526507" y="6027340"/>
                </a:lnTo>
                <a:lnTo>
                  <a:pt x="2526904" y="6034087"/>
                </a:lnTo>
                <a:lnTo>
                  <a:pt x="2528491" y="6041231"/>
                </a:lnTo>
                <a:lnTo>
                  <a:pt x="2530079" y="6047978"/>
                </a:lnTo>
                <a:lnTo>
                  <a:pt x="2532063" y="6054725"/>
                </a:lnTo>
                <a:lnTo>
                  <a:pt x="2534445" y="6061471"/>
                </a:lnTo>
                <a:lnTo>
                  <a:pt x="2536826" y="6067821"/>
                </a:lnTo>
                <a:lnTo>
                  <a:pt x="2539604" y="6074171"/>
                </a:lnTo>
                <a:lnTo>
                  <a:pt x="2542382" y="6080125"/>
                </a:lnTo>
                <a:lnTo>
                  <a:pt x="2546351" y="6086475"/>
                </a:lnTo>
                <a:lnTo>
                  <a:pt x="2549923" y="6092031"/>
                </a:lnTo>
                <a:lnTo>
                  <a:pt x="2553891" y="6097587"/>
                </a:lnTo>
                <a:lnTo>
                  <a:pt x="2558257" y="6102747"/>
                </a:lnTo>
                <a:lnTo>
                  <a:pt x="2562623" y="6108303"/>
                </a:lnTo>
                <a:lnTo>
                  <a:pt x="2567385" y="6113065"/>
                </a:lnTo>
                <a:lnTo>
                  <a:pt x="2572148" y="6117828"/>
                </a:lnTo>
                <a:lnTo>
                  <a:pt x="2577307" y="6122193"/>
                </a:lnTo>
                <a:lnTo>
                  <a:pt x="2582863" y="6126162"/>
                </a:lnTo>
                <a:lnTo>
                  <a:pt x="2588023" y="6130528"/>
                </a:lnTo>
                <a:lnTo>
                  <a:pt x="2593976" y="6133703"/>
                </a:lnTo>
                <a:lnTo>
                  <a:pt x="2599929" y="6137275"/>
                </a:lnTo>
                <a:lnTo>
                  <a:pt x="2605882" y="6140450"/>
                </a:lnTo>
                <a:lnTo>
                  <a:pt x="2612232" y="6143625"/>
                </a:lnTo>
                <a:lnTo>
                  <a:pt x="2618582" y="6146006"/>
                </a:lnTo>
                <a:lnTo>
                  <a:pt x="2625329" y="6147990"/>
                </a:lnTo>
                <a:lnTo>
                  <a:pt x="2632076" y="6149975"/>
                </a:lnTo>
                <a:lnTo>
                  <a:pt x="2638823" y="6151562"/>
                </a:lnTo>
                <a:lnTo>
                  <a:pt x="2645966" y="6152753"/>
                </a:lnTo>
                <a:lnTo>
                  <a:pt x="2653110" y="6153547"/>
                </a:lnTo>
                <a:lnTo>
                  <a:pt x="2660254" y="6154340"/>
                </a:lnTo>
                <a:lnTo>
                  <a:pt x="2667795" y="6154737"/>
                </a:lnTo>
                <a:lnTo>
                  <a:pt x="3121820" y="6154737"/>
                </a:lnTo>
                <a:lnTo>
                  <a:pt x="3128963" y="6154340"/>
                </a:lnTo>
                <a:lnTo>
                  <a:pt x="3136107" y="6153547"/>
                </a:lnTo>
                <a:lnTo>
                  <a:pt x="3143648" y="6152753"/>
                </a:lnTo>
                <a:lnTo>
                  <a:pt x="3150395" y="6151562"/>
                </a:lnTo>
                <a:lnTo>
                  <a:pt x="3157142" y="6149975"/>
                </a:lnTo>
                <a:lnTo>
                  <a:pt x="3163888" y="6147990"/>
                </a:lnTo>
                <a:lnTo>
                  <a:pt x="3170635" y="6146006"/>
                </a:lnTo>
                <a:lnTo>
                  <a:pt x="3176985" y="6143625"/>
                </a:lnTo>
                <a:lnTo>
                  <a:pt x="3183335" y="6140450"/>
                </a:lnTo>
                <a:lnTo>
                  <a:pt x="3189685" y="6137275"/>
                </a:lnTo>
                <a:lnTo>
                  <a:pt x="3195242" y="6133703"/>
                </a:lnTo>
                <a:lnTo>
                  <a:pt x="3201195" y="6130528"/>
                </a:lnTo>
                <a:lnTo>
                  <a:pt x="3206751" y="6126162"/>
                </a:lnTo>
                <a:lnTo>
                  <a:pt x="3211910" y="6122193"/>
                </a:lnTo>
                <a:lnTo>
                  <a:pt x="3217070" y="6117828"/>
                </a:lnTo>
                <a:lnTo>
                  <a:pt x="3222229" y="6113065"/>
                </a:lnTo>
                <a:lnTo>
                  <a:pt x="3226992" y="6108303"/>
                </a:lnTo>
                <a:lnTo>
                  <a:pt x="3231357" y="6102747"/>
                </a:lnTo>
                <a:lnTo>
                  <a:pt x="3235723" y="6097587"/>
                </a:lnTo>
                <a:lnTo>
                  <a:pt x="3239692" y="6092031"/>
                </a:lnTo>
                <a:lnTo>
                  <a:pt x="3243264" y="6086475"/>
                </a:lnTo>
                <a:lnTo>
                  <a:pt x="3246835" y="6080125"/>
                </a:lnTo>
                <a:lnTo>
                  <a:pt x="3249614" y="6074171"/>
                </a:lnTo>
                <a:lnTo>
                  <a:pt x="3252788" y="6067821"/>
                </a:lnTo>
                <a:lnTo>
                  <a:pt x="3255170" y="6061471"/>
                </a:lnTo>
                <a:lnTo>
                  <a:pt x="3257551" y="6054725"/>
                </a:lnTo>
                <a:lnTo>
                  <a:pt x="3259535" y="6047978"/>
                </a:lnTo>
                <a:lnTo>
                  <a:pt x="3260726" y="6041231"/>
                </a:lnTo>
                <a:lnTo>
                  <a:pt x="3262314" y="6034087"/>
                </a:lnTo>
                <a:lnTo>
                  <a:pt x="3262710" y="6027340"/>
                </a:lnTo>
                <a:lnTo>
                  <a:pt x="3263901" y="6019800"/>
                </a:lnTo>
                <a:lnTo>
                  <a:pt x="3263901" y="6012656"/>
                </a:lnTo>
                <a:lnTo>
                  <a:pt x="3263901" y="6005512"/>
                </a:lnTo>
                <a:lnTo>
                  <a:pt x="3262710" y="5997971"/>
                </a:lnTo>
                <a:lnTo>
                  <a:pt x="3262314" y="5990828"/>
                </a:lnTo>
                <a:lnTo>
                  <a:pt x="3260726" y="5984081"/>
                </a:lnTo>
                <a:lnTo>
                  <a:pt x="3259535" y="5977334"/>
                </a:lnTo>
                <a:lnTo>
                  <a:pt x="3257551" y="5970587"/>
                </a:lnTo>
                <a:lnTo>
                  <a:pt x="3255170" y="5963840"/>
                </a:lnTo>
                <a:lnTo>
                  <a:pt x="3252788" y="5957490"/>
                </a:lnTo>
                <a:lnTo>
                  <a:pt x="3249614" y="5951140"/>
                </a:lnTo>
                <a:lnTo>
                  <a:pt x="3246835" y="5944790"/>
                </a:lnTo>
                <a:lnTo>
                  <a:pt x="3243264" y="5938837"/>
                </a:lnTo>
                <a:lnTo>
                  <a:pt x="3239692" y="5933281"/>
                </a:lnTo>
                <a:lnTo>
                  <a:pt x="3235723" y="5927724"/>
                </a:lnTo>
                <a:lnTo>
                  <a:pt x="3231357" y="5922565"/>
                </a:lnTo>
                <a:lnTo>
                  <a:pt x="3226992" y="5917009"/>
                </a:lnTo>
                <a:lnTo>
                  <a:pt x="3222229" y="5912246"/>
                </a:lnTo>
                <a:lnTo>
                  <a:pt x="3217070" y="5907484"/>
                </a:lnTo>
                <a:lnTo>
                  <a:pt x="3211910" y="5903118"/>
                </a:lnTo>
                <a:lnTo>
                  <a:pt x="3206751" y="5898752"/>
                </a:lnTo>
                <a:lnTo>
                  <a:pt x="3201195" y="5894784"/>
                </a:lnTo>
                <a:lnTo>
                  <a:pt x="3195242" y="5891609"/>
                </a:lnTo>
                <a:lnTo>
                  <a:pt x="3189685" y="5888037"/>
                </a:lnTo>
                <a:lnTo>
                  <a:pt x="3183335" y="5884862"/>
                </a:lnTo>
                <a:lnTo>
                  <a:pt x="3176985" y="5881687"/>
                </a:lnTo>
                <a:lnTo>
                  <a:pt x="3170635" y="5879306"/>
                </a:lnTo>
                <a:lnTo>
                  <a:pt x="3163888" y="5876924"/>
                </a:lnTo>
                <a:lnTo>
                  <a:pt x="3157142" y="5874940"/>
                </a:lnTo>
                <a:lnTo>
                  <a:pt x="3150395" y="5873749"/>
                </a:lnTo>
                <a:lnTo>
                  <a:pt x="3143648" y="5872559"/>
                </a:lnTo>
                <a:lnTo>
                  <a:pt x="3136107" y="5871765"/>
                </a:lnTo>
                <a:lnTo>
                  <a:pt x="3128963" y="5870971"/>
                </a:lnTo>
                <a:lnTo>
                  <a:pt x="3121820" y="5870574"/>
                </a:lnTo>
                <a:lnTo>
                  <a:pt x="2667795" y="5870574"/>
                </a:lnTo>
                <a:close/>
                <a:moveTo>
                  <a:pt x="1545432" y="5870574"/>
                </a:moveTo>
                <a:lnTo>
                  <a:pt x="1537891" y="5870971"/>
                </a:lnTo>
                <a:lnTo>
                  <a:pt x="1530747" y="5871765"/>
                </a:lnTo>
                <a:lnTo>
                  <a:pt x="1523603" y="5872559"/>
                </a:lnTo>
                <a:lnTo>
                  <a:pt x="1516857" y="5873749"/>
                </a:lnTo>
                <a:lnTo>
                  <a:pt x="1509713" y="5874940"/>
                </a:lnTo>
                <a:lnTo>
                  <a:pt x="1502966" y="5876924"/>
                </a:lnTo>
                <a:lnTo>
                  <a:pt x="1496219" y="5879306"/>
                </a:lnTo>
                <a:lnTo>
                  <a:pt x="1489869" y="5881687"/>
                </a:lnTo>
                <a:lnTo>
                  <a:pt x="1483519" y="5884862"/>
                </a:lnTo>
                <a:lnTo>
                  <a:pt x="1477566" y="5888037"/>
                </a:lnTo>
                <a:lnTo>
                  <a:pt x="1471613" y="5891609"/>
                </a:lnTo>
                <a:lnTo>
                  <a:pt x="1465660" y="5894784"/>
                </a:lnTo>
                <a:lnTo>
                  <a:pt x="1460500" y="5898752"/>
                </a:lnTo>
                <a:lnTo>
                  <a:pt x="1454944" y="5903118"/>
                </a:lnTo>
                <a:lnTo>
                  <a:pt x="1449785" y="5907484"/>
                </a:lnTo>
                <a:lnTo>
                  <a:pt x="1445022" y="5912246"/>
                </a:lnTo>
                <a:lnTo>
                  <a:pt x="1440260" y="5917009"/>
                </a:lnTo>
                <a:lnTo>
                  <a:pt x="1435894" y="5922565"/>
                </a:lnTo>
                <a:lnTo>
                  <a:pt x="1431528" y="5927724"/>
                </a:lnTo>
                <a:lnTo>
                  <a:pt x="1427560" y="5933281"/>
                </a:lnTo>
                <a:lnTo>
                  <a:pt x="1423988" y="5938837"/>
                </a:lnTo>
                <a:lnTo>
                  <a:pt x="1420813" y="5944790"/>
                </a:lnTo>
                <a:lnTo>
                  <a:pt x="1417241" y="5951140"/>
                </a:lnTo>
                <a:lnTo>
                  <a:pt x="1414463" y="5957490"/>
                </a:lnTo>
                <a:lnTo>
                  <a:pt x="1412082" y="5963840"/>
                </a:lnTo>
                <a:lnTo>
                  <a:pt x="1409700" y="5970587"/>
                </a:lnTo>
                <a:lnTo>
                  <a:pt x="1408113" y="5977334"/>
                </a:lnTo>
                <a:lnTo>
                  <a:pt x="1406128" y="5984081"/>
                </a:lnTo>
                <a:lnTo>
                  <a:pt x="1405335" y="5990828"/>
                </a:lnTo>
                <a:lnTo>
                  <a:pt x="1404144" y="5997971"/>
                </a:lnTo>
                <a:lnTo>
                  <a:pt x="1403747" y="6005512"/>
                </a:lnTo>
                <a:lnTo>
                  <a:pt x="1403350" y="6012656"/>
                </a:lnTo>
                <a:lnTo>
                  <a:pt x="1403747" y="6019800"/>
                </a:lnTo>
                <a:lnTo>
                  <a:pt x="1404144" y="6027340"/>
                </a:lnTo>
                <a:lnTo>
                  <a:pt x="1405335" y="6034087"/>
                </a:lnTo>
                <a:lnTo>
                  <a:pt x="1406128" y="6041231"/>
                </a:lnTo>
                <a:lnTo>
                  <a:pt x="1408113" y="6047978"/>
                </a:lnTo>
                <a:lnTo>
                  <a:pt x="1409700" y="6054725"/>
                </a:lnTo>
                <a:lnTo>
                  <a:pt x="1412082" y="6061471"/>
                </a:lnTo>
                <a:lnTo>
                  <a:pt x="1414463" y="6067821"/>
                </a:lnTo>
                <a:lnTo>
                  <a:pt x="1417241" y="6074171"/>
                </a:lnTo>
                <a:lnTo>
                  <a:pt x="1420813" y="6080125"/>
                </a:lnTo>
                <a:lnTo>
                  <a:pt x="1423988" y="6086475"/>
                </a:lnTo>
                <a:lnTo>
                  <a:pt x="1427560" y="6092031"/>
                </a:lnTo>
                <a:lnTo>
                  <a:pt x="1431528" y="6097587"/>
                </a:lnTo>
                <a:lnTo>
                  <a:pt x="1435894" y="6102747"/>
                </a:lnTo>
                <a:lnTo>
                  <a:pt x="1440260" y="6108303"/>
                </a:lnTo>
                <a:lnTo>
                  <a:pt x="1445022" y="6113065"/>
                </a:lnTo>
                <a:lnTo>
                  <a:pt x="1449785" y="6117828"/>
                </a:lnTo>
                <a:lnTo>
                  <a:pt x="1454944" y="6122193"/>
                </a:lnTo>
                <a:lnTo>
                  <a:pt x="1460500" y="6126162"/>
                </a:lnTo>
                <a:lnTo>
                  <a:pt x="1465660" y="6130528"/>
                </a:lnTo>
                <a:lnTo>
                  <a:pt x="1471613" y="6133703"/>
                </a:lnTo>
                <a:lnTo>
                  <a:pt x="1477566" y="6137275"/>
                </a:lnTo>
                <a:lnTo>
                  <a:pt x="1483519" y="6140450"/>
                </a:lnTo>
                <a:lnTo>
                  <a:pt x="1489869" y="6143625"/>
                </a:lnTo>
                <a:lnTo>
                  <a:pt x="1496219" y="6146006"/>
                </a:lnTo>
                <a:lnTo>
                  <a:pt x="1502966" y="6147990"/>
                </a:lnTo>
                <a:lnTo>
                  <a:pt x="1509713" y="6149975"/>
                </a:lnTo>
                <a:lnTo>
                  <a:pt x="1516857" y="6151562"/>
                </a:lnTo>
                <a:lnTo>
                  <a:pt x="1523603" y="6152753"/>
                </a:lnTo>
                <a:lnTo>
                  <a:pt x="1530747" y="6153547"/>
                </a:lnTo>
                <a:lnTo>
                  <a:pt x="1537891" y="6154340"/>
                </a:lnTo>
                <a:lnTo>
                  <a:pt x="1545432" y="6154737"/>
                </a:lnTo>
                <a:lnTo>
                  <a:pt x="1999457" y="6154737"/>
                </a:lnTo>
                <a:lnTo>
                  <a:pt x="2006601" y="6154340"/>
                </a:lnTo>
                <a:lnTo>
                  <a:pt x="2014141" y="6153547"/>
                </a:lnTo>
                <a:lnTo>
                  <a:pt x="2021285" y="6152753"/>
                </a:lnTo>
                <a:lnTo>
                  <a:pt x="2028032" y="6151562"/>
                </a:lnTo>
                <a:lnTo>
                  <a:pt x="2035176" y="6149975"/>
                </a:lnTo>
                <a:lnTo>
                  <a:pt x="2041526" y="6147990"/>
                </a:lnTo>
                <a:lnTo>
                  <a:pt x="2048273" y="6146006"/>
                </a:lnTo>
                <a:lnTo>
                  <a:pt x="2054623" y="6143625"/>
                </a:lnTo>
                <a:lnTo>
                  <a:pt x="2060973" y="6140450"/>
                </a:lnTo>
                <a:lnTo>
                  <a:pt x="2067323" y="6137275"/>
                </a:lnTo>
                <a:lnTo>
                  <a:pt x="2072879" y="6133703"/>
                </a:lnTo>
                <a:lnTo>
                  <a:pt x="2078832" y="6130528"/>
                </a:lnTo>
                <a:lnTo>
                  <a:pt x="2084388" y="6126162"/>
                </a:lnTo>
                <a:lnTo>
                  <a:pt x="2089944" y="6122193"/>
                </a:lnTo>
                <a:lnTo>
                  <a:pt x="2094707" y="6117828"/>
                </a:lnTo>
                <a:lnTo>
                  <a:pt x="2099866" y="6113065"/>
                </a:lnTo>
                <a:lnTo>
                  <a:pt x="2104629" y="6108303"/>
                </a:lnTo>
                <a:lnTo>
                  <a:pt x="2108994" y="6102747"/>
                </a:lnTo>
                <a:lnTo>
                  <a:pt x="2113360" y="6097587"/>
                </a:lnTo>
                <a:lnTo>
                  <a:pt x="2117329" y="6092031"/>
                </a:lnTo>
                <a:lnTo>
                  <a:pt x="2120901" y="6086475"/>
                </a:lnTo>
                <a:lnTo>
                  <a:pt x="2124473" y="6080125"/>
                </a:lnTo>
                <a:lnTo>
                  <a:pt x="2127251" y="6074171"/>
                </a:lnTo>
                <a:lnTo>
                  <a:pt x="2130426" y="6067821"/>
                </a:lnTo>
                <a:lnTo>
                  <a:pt x="2132807" y="6061471"/>
                </a:lnTo>
                <a:lnTo>
                  <a:pt x="2135188" y="6054725"/>
                </a:lnTo>
                <a:lnTo>
                  <a:pt x="2137173" y="6047978"/>
                </a:lnTo>
                <a:lnTo>
                  <a:pt x="2138363" y="6041231"/>
                </a:lnTo>
                <a:lnTo>
                  <a:pt x="2139951" y="6034087"/>
                </a:lnTo>
                <a:lnTo>
                  <a:pt x="2140348" y="6027340"/>
                </a:lnTo>
                <a:lnTo>
                  <a:pt x="2141538" y="6019800"/>
                </a:lnTo>
                <a:lnTo>
                  <a:pt x="2141538" y="6012656"/>
                </a:lnTo>
                <a:lnTo>
                  <a:pt x="2141538" y="6005512"/>
                </a:lnTo>
                <a:lnTo>
                  <a:pt x="2140348" y="5997971"/>
                </a:lnTo>
                <a:lnTo>
                  <a:pt x="2139951" y="5990828"/>
                </a:lnTo>
                <a:lnTo>
                  <a:pt x="2138363" y="5984081"/>
                </a:lnTo>
                <a:lnTo>
                  <a:pt x="2137173" y="5977334"/>
                </a:lnTo>
                <a:lnTo>
                  <a:pt x="2135188" y="5970587"/>
                </a:lnTo>
                <a:lnTo>
                  <a:pt x="2132807" y="5963840"/>
                </a:lnTo>
                <a:lnTo>
                  <a:pt x="2130426" y="5957490"/>
                </a:lnTo>
                <a:lnTo>
                  <a:pt x="2127251" y="5951140"/>
                </a:lnTo>
                <a:lnTo>
                  <a:pt x="2124473" y="5944790"/>
                </a:lnTo>
                <a:lnTo>
                  <a:pt x="2120901" y="5938837"/>
                </a:lnTo>
                <a:lnTo>
                  <a:pt x="2117329" y="5933281"/>
                </a:lnTo>
                <a:lnTo>
                  <a:pt x="2113360" y="5927724"/>
                </a:lnTo>
                <a:lnTo>
                  <a:pt x="2108994" y="5922565"/>
                </a:lnTo>
                <a:lnTo>
                  <a:pt x="2104629" y="5917009"/>
                </a:lnTo>
                <a:lnTo>
                  <a:pt x="2099866" y="5912246"/>
                </a:lnTo>
                <a:lnTo>
                  <a:pt x="2094707" y="5907484"/>
                </a:lnTo>
                <a:lnTo>
                  <a:pt x="2089944" y="5903118"/>
                </a:lnTo>
                <a:lnTo>
                  <a:pt x="2084388" y="5898752"/>
                </a:lnTo>
                <a:lnTo>
                  <a:pt x="2078832" y="5894784"/>
                </a:lnTo>
                <a:lnTo>
                  <a:pt x="2072879" y="5891609"/>
                </a:lnTo>
                <a:lnTo>
                  <a:pt x="2067323" y="5888037"/>
                </a:lnTo>
                <a:lnTo>
                  <a:pt x="2060973" y="5884862"/>
                </a:lnTo>
                <a:lnTo>
                  <a:pt x="2054623" y="5881687"/>
                </a:lnTo>
                <a:lnTo>
                  <a:pt x="2048273" y="5879306"/>
                </a:lnTo>
                <a:lnTo>
                  <a:pt x="2041526" y="5876924"/>
                </a:lnTo>
                <a:lnTo>
                  <a:pt x="2035176" y="5874940"/>
                </a:lnTo>
                <a:lnTo>
                  <a:pt x="2028032" y="5873749"/>
                </a:lnTo>
                <a:lnTo>
                  <a:pt x="2021285" y="5872559"/>
                </a:lnTo>
                <a:lnTo>
                  <a:pt x="2014141" y="5871765"/>
                </a:lnTo>
                <a:lnTo>
                  <a:pt x="2006601" y="5870971"/>
                </a:lnTo>
                <a:lnTo>
                  <a:pt x="1999457" y="5870574"/>
                </a:lnTo>
                <a:lnTo>
                  <a:pt x="1545432" y="5870574"/>
                </a:lnTo>
                <a:close/>
                <a:moveTo>
                  <a:pt x="6315869" y="5559424"/>
                </a:moveTo>
                <a:lnTo>
                  <a:pt x="6304757" y="5560217"/>
                </a:lnTo>
                <a:lnTo>
                  <a:pt x="6293247" y="5561010"/>
                </a:lnTo>
                <a:lnTo>
                  <a:pt x="6281341" y="5562200"/>
                </a:lnTo>
                <a:lnTo>
                  <a:pt x="6258719" y="5564976"/>
                </a:lnTo>
                <a:lnTo>
                  <a:pt x="6236494" y="5568941"/>
                </a:lnTo>
                <a:lnTo>
                  <a:pt x="6214666" y="5574096"/>
                </a:lnTo>
                <a:lnTo>
                  <a:pt x="6193235" y="5580044"/>
                </a:lnTo>
                <a:lnTo>
                  <a:pt x="6172597" y="5587181"/>
                </a:lnTo>
                <a:lnTo>
                  <a:pt x="6151563" y="5595508"/>
                </a:lnTo>
                <a:lnTo>
                  <a:pt x="6131719" y="5604232"/>
                </a:lnTo>
                <a:lnTo>
                  <a:pt x="6112272" y="5614145"/>
                </a:lnTo>
                <a:lnTo>
                  <a:pt x="6092826" y="5624851"/>
                </a:lnTo>
                <a:lnTo>
                  <a:pt x="6074966" y="5637144"/>
                </a:lnTo>
                <a:lnTo>
                  <a:pt x="6057107" y="5649832"/>
                </a:lnTo>
                <a:lnTo>
                  <a:pt x="6040041" y="5662918"/>
                </a:lnTo>
                <a:lnTo>
                  <a:pt x="6023769" y="5677193"/>
                </a:lnTo>
                <a:lnTo>
                  <a:pt x="6007497" y="5692261"/>
                </a:lnTo>
                <a:lnTo>
                  <a:pt x="5992813" y="5707725"/>
                </a:lnTo>
                <a:lnTo>
                  <a:pt x="5978526" y="5724380"/>
                </a:lnTo>
                <a:lnTo>
                  <a:pt x="5965032" y="5741034"/>
                </a:lnTo>
                <a:lnTo>
                  <a:pt x="5952332" y="5759274"/>
                </a:lnTo>
                <a:lnTo>
                  <a:pt x="5940822" y="5777514"/>
                </a:lnTo>
                <a:lnTo>
                  <a:pt x="5930107" y="5796547"/>
                </a:lnTo>
                <a:lnTo>
                  <a:pt x="5919788" y="5815581"/>
                </a:lnTo>
                <a:lnTo>
                  <a:pt x="5910660" y="5835407"/>
                </a:lnTo>
                <a:lnTo>
                  <a:pt x="5903119" y="5856423"/>
                </a:lnTo>
                <a:lnTo>
                  <a:pt x="5895579" y="5877439"/>
                </a:lnTo>
                <a:lnTo>
                  <a:pt x="5889229" y="5898851"/>
                </a:lnTo>
                <a:lnTo>
                  <a:pt x="5884466" y="5920660"/>
                </a:lnTo>
                <a:lnTo>
                  <a:pt x="5880497" y="5943263"/>
                </a:lnTo>
                <a:lnTo>
                  <a:pt x="5877719" y="5965468"/>
                </a:lnTo>
                <a:lnTo>
                  <a:pt x="5876926" y="5976967"/>
                </a:lnTo>
                <a:lnTo>
                  <a:pt x="5875735" y="5988467"/>
                </a:lnTo>
                <a:lnTo>
                  <a:pt x="5875338" y="6000362"/>
                </a:lnTo>
                <a:lnTo>
                  <a:pt x="5875338" y="6011862"/>
                </a:lnTo>
                <a:lnTo>
                  <a:pt x="5875338" y="6023361"/>
                </a:lnTo>
                <a:lnTo>
                  <a:pt x="5875735" y="6035257"/>
                </a:lnTo>
                <a:lnTo>
                  <a:pt x="5876926" y="6046756"/>
                </a:lnTo>
                <a:lnTo>
                  <a:pt x="5877719" y="6057859"/>
                </a:lnTo>
                <a:lnTo>
                  <a:pt x="5880497" y="6080461"/>
                </a:lnTo>
                <a:lnTo>
                  <a:pt x="5884466" y="6103063"/>
                </a:lnTo>
                <a:lnTo>
                  <a:pt x="5889229" y="6124872"/>
                </a:lnTo>
                <a:lnTo>
                  <a:pt x="5895579" y="6146284"/>
                </a:lnTo>
                <a:lnTo>
                  <a:pt x="5903119" y="6167300"/>
                </a:lnTo>
                <a:lnTo>
                  <a:pt x="5910660" y="6187523"/>
                </a:lnTo>
                <a:lnTo>
                  <a:pt x="5919788" y="6208143"/>
                </a:lnTo>
                <a:lnTo>
                  <a:pt x="5930107" y="6227176"/>
                </a:lnTo>
                <a:lnTo>
                  <a:pt x="5940822" y="6246209"/>
                </a:lnTo>
                <a:lnTo>
                  <a:pt x="5952332" y="6264450"/>
                </a:lnTo>
                <a:lnTo>
                  <a:pt x="5965032" y="6282690"/>
                </a:lnTo>
                <a:lnTo>
                  <a:pt x="5978526" y="6299344"/>
                </a:lnTo>
                <a:lnTo>
                  <a:pt x="5992813" y="6315998"/>
                </a:lnTo>
                <a:lnTo>
                  <a:pt x="6007497" y="6331463"/>
                </a:lnTo>
                <a:lnTo>
                  <a:pt x="6023769" y="6346531"/>
                </a:lnTo>
                <a:lnTo>
                  <a:pt x="6040041" y="6360409"/>
                </a:lnTo>
                <a:lnTo>
                  <a:pt x="6057107" y="6373891"/>
                </a:lnTo>
                <a:lnTo>
                  <a:pt x="6074966" y="6386580"/>
                </a:lnTo>
                <a:lnTo>
                  <a:pt x="6092826" y="6398476"/>
                </a:lnTo>
                <a:lnTo>
                  <a:pt x="6112272" y="6409578"/>
                </a:lnTo>
                <a:lnTo>
                  <a:pt x="6131719" y="6419492"/>
                </a:lnTo>
                <a:lnTo>
                  <a:pt x="6151563" y="6428215"/>
                </a:lnTo>
                <a:lnTo>
                  <a:pt x="6172597" y="6436542"/>
                </a:lnTo>
                <a:lnTo>
                  <a:pt x="6193235" y="6443680"/>
                </a:lnTo>
                <a:lnTo>
                  <a:pt x="6214666" y="6449628"/>
                </a:lnTo>
                <a:lnTo>
                  <a:pt x="6236494" y="6454783"/>
                </a:lnTo>
                <a:lnTo>
                  <a:pt x="6258719" y="6458748"/>
                </a:lnTo>
                <a:lnTo>
                  <a:pt x="6281341" y="6461524"/>
                </a:lnTo>
                <a:lnTo>
                  <a:pt x="6293247" y="6462713"/>
                </a:lnTo>
                <a:lnTo>
                  <a:pt x="6304757" y="6463110"/>
                </a:lnTo>
                <a:lnTo>
                  <a:pt x="6315869" y="6463506"/>
                </a:lnTo>
                <a:lnTo>
                  <a:pt x="6328172" y="6464299"/>
                </a:lnTo>
                <a:lnTo>
                  <a:pt x="6339682" y="6463506"/>
                </a:lnTo>
                <a:lnTo>
                  <a:pt x="6351191" y="6463110"/>
                </a:lnTo>
                <a:lnTo>
                  <a:pt x="6362304" y="6462713"/>
                </a:lnTo>
                <a:lnTo>
                  <a:pt x="6374210" y="6461524"/>
                </a:lnTo>
                <a:lnTo>
                  <a:pt x="6396832" y="6458748"/>
                </a:lnTo>
                <a:lnTo>
                  <a:pt x="6419057" y="6454783"/>
                </a:lnTo>
                <a:lnTo>
                  <a:pt x="6440885" y="6449628"/>
                </a:lnTo>
                <a:lnTo>
                  <a:pt x="6462316" y="6443680"/>
                </a:lnTo>
                <a:lnTo>
                  <a:pt x="6483747" y="6436542"/>
                </a:lnTo>
                <a:lnTo>
                  <a:pt x="6503988" y="6428215"/>
                </a:lnTo>
                <a:lnTo>
                  <a:pt x="6523832" y="6419492"/>
                </a:lnTo>
                <a:lnTo>
                  <a:pt x="6543676" y="6409578"/>
                </a:lnTo>
                <a:lnTo>
                  <a:pt x="6562726" y="6398476"/>
                </a:lnTo>
                <a:lnTo>
                  <a:pt x="6580982" y="6386580"/>
                </a:lnTo>
                <a:lnTo>
                  <a:pt x="6598444" y="6373891"/>
                </a:lnTo>
                <a:lnTo>
                  <a:pt x="6615907" y="6360409"/>
                </a:lnTo>
                <a:lnTo>
                  <a:pt x="6631782" y="6346531"/>
                </a:lnTo>
                <a:lnTo>
                  <a:pt x="6648054" y="6331463"/>
                </a:lnTo>
                <a:lnTo>
                  <a:pt x="6662738" y="6315998"/>
                </a:lnTo>
                <a:lnTo>
                  <a:pt x="6677026" y="6299344"/>
                </a:lnTo>
                <a:lnTo>
                  <a:pt x="6690519" y="6282690"/>
                </a:lnTo>
                <a:lnTo>
                  <a:pt x="6703219" y="6264450"/>
                </a:lnTo>
                <a:lnTo>
                  <a:pt x="6714729" y="6246209"/>
                </a:lnTo>
                <a:lnTo>
                  <a:pt x="6725841" y="6227176"/>
                </a:lnTo>
                <a:lnTo>
                  <a:pt x="6735763" y="6208143"/>
                </a:lnTo>
                <a:lnTo>
                  <a:pt x="6744891" y="6187523"/>
                </a:lnTo>
                <a:lnTo>
                  <a:pt x="6753226" y="6167300"/>
                </a:lnTo>
                <a:lnTo>
                  <a:pt x="6759972" y="6146284"/>
                </a:lnTo>
                <a:lnTo>
                  <a:pt x="6766322" y="6124872"/>
                </a:lnTo>
                <a:lnTo>
                  <a:pt x="6771085" y="6103063"/>
                </a:lnTo>
                <a:lnTo>
                  <a:pt x="6775450" y="6080461"/>
                </a:lnTo>
                <a:lnTo>
                  <a:pt x="6778229" y="6057859"/>
                </a:lnTo>
                <a:lnTo>
                  <a:pt x="6779419" y="6046756"/>
                </a:lnTo>
                <a:lnTo>
                  <a:pt x="6779816" y="6035257"/>
                </a:lnTo>
                <a:lnTo>
                  <a:pt x="6780213" y="6023361"/>
                </a:lnTo>
                <a:lnTo>
                  <a:pt x="6780213" y="6011862"/>
                </a:lnTo>
                <a:lnTo>
                  <a:pt x="6780213" y="6000362"/>
                </a:lnTo>
                <a:lnTo>
                  <a:pt x="6779816" y="5988467"/>
                </a:lnTo>
                <a:lnTo>
                  <a:pt x="6779419" y="5976967"/>
                </a:lnTo>
                <a:lnTo>
                  <a:pt x="6778229" y="5965468"/>
                </a:lnTo>
                <a:lnTo>
                  <a:pt x="6775450" y="5943263"/>
                </a:lnTo>
                <a:lnTo>
                  <a:pt x="6771085" y="5920660"/>
                </a:lnTo>
                <a:lnTo>
                  <a:pt x="6766322" y="5898851"/>
                </a:lnTo>
                <a:lnTo>
                  <a:pt x="6759972" y="5877439"/>
                </a:lnTo>
                <a:lnTo>
                  <a:pt x="6753226" y="5856423"/>
                </a:lnTo>
                <a:lnTo>
                  <a:pt x="6744891" y="5835407"/>
                </a:lnTo>
                <a:lnTo>
                  <a:pt x="6735763" y="5815581"/>
                </a:lnTo>
                <a:lnTo>
                  <a:pt x="6725841" y="5796547"/>
                </a:lnTo>
                <a:lnTo>
                  <a:pt x="6714729" y="5777514"/>
                </a:lnTo>
                <a:lnTo>
                  <a:pt x="6703219" y="5759274"/>
                </a:lnTo>
                <a:lnTo>
                  <a:pt x="6690519" y="5741034"/>
                </a:lnTo>
                <a:lnTo>
                  <a:pt x="6677026" y="5724380"/>
                </a:lnTo>
                <a:lnTo>
                  <a:pt x="6662738" y="5707725"/>
                </a:lnTo>
                <a:lnTo>
                  <a:pt x="6648054" y="5692261"/>
                </a:lnTo>
                <a:lnTo>
                  <a:pt x="6631782" y="5677193"/>
                </a:lnTo>
                <a:lnTo>
                  <a:pt x="6615907" y="5662918"/>
                </a:lnTo>
                <a:lnTo>
                  <a:pt x="6598444" y="5649832"/>
                </a:lnTo>
                <a:lnTo>
                  <a:pt x="6580982" y="5637144"/>
                </a:lnTo>
                <a:lnTo>
                  <a:pt x="6562726" y="5624851"/>
                </a:lnTo>
                <a:lnTo>
                  <a:pt x="6543676" y="5614145"/>
                </a:lnTo>
                <a:lnTo>
                  <a:pt x="6523832" y="5604232"/>
                </a:lnTo>
                <a:lnTo>
                  <a:pt x="6503988" y="5595508"/>
                </a:lnTo>
                <a:lnTo>
                  <a:pt x="6483747" y="5587181"/>
                </a:lnTo>
                <a:lnTo>
                  <a:pt x="6462316" y="5580044"/>
                </a:lnTo>
                <a:lnTo>
                  <a:pt x="6440885" y="5574096"/>
                </a:lnTo>
                <a:lnTo>
                  <a:pt x="6419057" y="5568941"/>
                </a:lnTo>
                <a:lnTo>
                  <a:pt x="6396832" y="5564976"/>
                </a:lnTo>
                <a:lnTo>
                  <a:pt x="6374210" y="5562200"/>
                </a:lnTo>
                <a:lnTo>
                  <a:pt x="6362304" y="5561010"/>
                </a:lnTo>
                <a:lnTo>
                  <a:pt x="6351191" y="5560217"/>
                </a:lnTo>
                <a:lnTo>
                  <a:pt x="6339682" y="5559424"/>
                </a:lnTo>
                <a:lnTo>
                  <a:pt x="6328172" y="5559424"/>
                </a:lnTo>
                <a:lnTo>
                  <a:pt x="6315869" y="5559424"/>
                </a:lnTo>
                <a:close/>
                <a:moveTo>
                  <a:pt x="1935996" y="2513012"/>
                </a:moveTo>
                <a:lnTo>
                  <a:pt x="2014980" y="2516982"/>
                </a:lnTo>
                <a:lnTo>
                  <a:pt x="2074912" y="4174059"/>
                </a:lnTo>
                <a:lnTo>
                  <a:pt x="2191999" y="3251211"/>
                </a:lnTo>
                <a:lnTo>
                  <a:pt x="2277730" y="3934214"/>
                </a:lnTo>
                <a:lnTo>
                  <a:pt x="2301545" y="3856780"/>
                </a:lnTo>
                <a:lnTo>
                  <a:pt x="2752825" y="3856780"/>
                </a:lnTo>
                <a:lnTo>
                  <a:pt x="3108054" y="3856780"/>
                </a:lnTo>
                <a:lnTo>
                  <a:pt x="3285470" y="2513012"/>
                </a:lnTo>
                <a:lnTo>
                  <a:pt x="3364454" y="2516982"/>
                </a:lnTo>
                <a:lnTo>
                  <a:pt x="3424387" y="4174059"/>
                </a:lnTo>
                <a:lnTo>
                  <a:pt x="3541870" y="3251211"/>
                </a:lnTo>
                <a:lnTo>
                  <a:pt x="3627205" y="3934214"/>
                </a:lnTo>
                <a:lnTo>
                  <a:pt x="3651019" y="3856780"/>
                </a:lnTo>
                <a:lnTo>
                  <a:pt x="4102300" y="3856780"/>
                </a:lnTo>
                <a:lnTo>
                  <a:pt x="4457529" y="3856780"/>
                </a:lnTo>
                <a:lnTo>
                  <a:pt x="4634945" y="2513012"/>
                </a:lnTo>
                <a:lnTo>
                  <a:pt x="4713929" y="2516982"/>
                </a:lnTo>
                <a:lnTo>
                  <a:pt x="4773862" y="4174059"/>
                </a:lnTo>
                <a:lnTo>
                  <a:pt x="4891345" y="3251211"/>
                </a:lnTo>
                <a:lnTo>
                  <a:pt x="4976680" y="3934214"/>
                </a:lnTo>
                <a:lnTo>
                  <a:pt x="5000494" y="3856780"/>
                </a:lnTo>
                <a:lnTo>
                  <a:pt x="5451774" y="3856780"/>
                </a:lnTo>
                <a:lnTo>
                  <a:pt x="5807400" y="3856780"/>
                </a:lnTo>
                <a:lnTo>
                  <a:pt x="5984816" y="2513012"/>
                </a:lnTo>
                <a:lnTo>
                  <a:pt x="6063404" y="2516982"/>
                </a:lnTo>
                <a:lnTo>
                  <a:pt x="6123336" y="4174059"/>
                </a:lnTo>
                <a:lnTo>
                  <a:pt x="6240820" y="3251211"/>
                </a:lnTo>
                <a:lnTo>
                  <a:pt x="6326154" y="3934214"/>
                </a:lnTo>
                <a:lnTo>
                  <a:pt x="6349968" y="3856780"/>
                </a:lnTo>
                <a:lnTo>
                  <a:pt x="6780213" y="3856780"/>
                </a:lnTo>
                <a:lnTo>
                  <a:pt x="6780213" y="3935802"/>
                </a:lnTo>
                <a:lnTo>
                  <a:pt x="6407916" y="3935802"/>
                </a:lnTo>
                <a:lnTo>
                  <a:pt x="6293212" y="4309071"/>
                </a:lnTo>
                <a:lnTo>
                  <a:pt x="6240423" y="3882989"/>
                </a:lnTo>
                <a:lnTo>
                  <a:pt x="6140800" y="4664074"/>
                </a:lnTo>
                <a:lnTo>
                  <a:pt x="6062213" y="4660897"/>
                </a:lnTo>
                <a:lnTo>
                  <a:pt x="6001090" y="2989128"/>
                </a:lnTo>
                <a:lnTo>
                  <a:pt x="5876065" y="3935802"/>
                </a:lnTo>
                <a:lnTo>
                  <a:pt x="5861380" y="3935802"/>
                </a:lnTo>
                <a:lnTo>
                  <a:pt x="5451774" y="3935802"/>
                </a:lnTo>
                <a:lnTo>
                  <a:pt x="5058442" y="3935802"/>
                </a:lnTo>
                <a:lnTo>
                  <a:pt x="4943737" y="4309071"/>
                </a:lnTo>
                <a:lnTo>
                  <a:pt x="4890154" y="3882989"/>
                </a:lnTo>
                <a:lnTo>
                  <a:pt x="4791326" y="4664074"/>
                </a:lnTo>
                <a:lnTo>
                  <a:pt x="4712738" y="4660897"/>
                </a:lnTo>
                <a:lnTo>
                  <a:pt x="4652012" y="2989128"/>
                </a:lnTo>
                <a:lnTo>
                  <a:pt x="4526590" y="3935802"/>
                </a:lnTo>
                <a:lnTo>
                  <a:pt x="4511905" y="3935802"/>
                </a:lnTo>
                <a:lnTo>
                  <a:pt x="4102300" y="3935802"/>
                </a:lnTo>
                <a:lnTo>
                  <a:pt x="3708967" y="3935802"/>
                </a:lnTo>
                <a:lnTo>
                  <a:pt x="3594262" y="4309071"/>
                </a:lnTo>
                <a:lnTo>
                  <a:pt x="3540680" y="3882989"/>
                </a:lnTo>
                <a:lnTo>
                  <a:pt x="3441851" y="4664074"/>
                </a:lnTo>
                <a:lnTo>
                  <a:pt x="3363264" y="4660897"/>
                </a:lnTo>
                <a:lnTo>
                  <a:pt x="3302537" y="2989128"/>
                </a:lnTo>
                <a:lnTo>
                  <a:pt x="3177116" y="3935802"/>
                </a:lnTo>
                <a:lnTo>
                  <a:pt x="3162430" y="3935802"/>
                </a:lnTo>
                <a:lnTo>
                  <a:pt x="2752825" y="3935802"/>
                </a:lnTo>
                <a:lnTo>
                  <a:pt x="2359493" y="3935802"/>
                </a:lnTo>
                <a:lnTo>
                  <a:pt x="2244787" y="4309071"/>
                </a:lnTo>
                <a:lnTo>
                  <a:pt x="2191205" y="3882989"/>
                </a:lnTo>
                <a:lnTo>
                  <a:pt x="2092376" y="4664074"/>
                </a:lnTo>
                <a:lnTo>
                  <a:pt x="2013392" y="4660897"/>
                </a:lnTo>
                <a:lnTo>
                  <a:pt x="1953063" y="2989128"/>
                </a:lnTo>
                <a:lnTo>
                  <a:pt x="1828038" y="3935802"/>
                </a:lnTo>
                <a:lnTo>
                  <a:pt x="1403350" y="3935802"/>
                </a:lnTo>
                <a:lnTo>
                  <a:pt x="1403350" y="3856780"/>
                </a:lnTo>
                <a:lnTo>
                  <a:pt x="1758580" y="3856780"/>
                </a:lnTo>
                <a:lnTo>
                  <a:pt x="1935996" y="2513012"/>
                </a:lnTo>
                <a:close/>
                <a:moveTo>
                  <a:pt x="2396243" y="1697036"/>
                </a:moveTo>
                <a:lnTo>
                  <a:pt x="2455612" y="1817499"/>
                </a:lnTo>
                <a:lnTo>
                  <a:pt x="2492816" y="1756869"/>
                </a:lnTo>
                <a:lnTo>
                  <a:pt x="2786098" y="1756869"/>
                </a:lnTo>
                <a:lnTo>
                  <a:pt x="2788473" y="1758464"/>
                </a:lnTo>
                <a:lnTo>
                  <a:pt x="2790452" y="1760459"/>
                </a:lnTo>
                <a:lnTo>
                  <a:pt x="2792431" y="1763251"/>
                </a:lnTo>
                <a:lnTo>
                  <a:pt x="2794805" y="1767240"/>
                </a:lnTo>
                <a:lnTo>
                  <a:pt x="2796784" y="1772425"/>
                </a:lnTo>
                <a:lnTo>
                  <a:pt x="2798367" y="1778408"/>
                </a:lnTo>
                <a:lnTo>
                  <a:pt x="2798763" y="1781600"/>
                </a:lnTo>
                <a:lnTo>
                  <a:pt x="2798763" y="1785588"/>
                </a:lnTo>
                <a:lnTo>
                  <a:pt x="2798763" y="1789577"/>
                </a:lnTo>
                <a:lnTo>
                  <a:pt x="2798367" y="1792768"/>
                </a:lnTo>
                <a:lnTo>
                  <a:pt x="2796784" y="1799150"/>
                </a:lnTo>
                <a:lnTo>
                  <a:pt x="2794805" y="1803538"/>
                </a:lnTo>
                <a:lnTo>
                  <a:pt x="2792431" y="1807527"/>
                </a:lnTo>
                <a:lnTo>
                  <a:pt x="2790452" y="1809920"/>
                </a:lnTo>
                <a:lnTo>
                  <a:pt x="2788473" y="1811915"/>
                </a:lnTo>
                <a:lnTo>
                  <a:pt x="2786098" y="1813510"/>
                </a:lnTo>
                <a:lnTo>
                  <a:pt x="2523688" y="1813510"/>
                </a:lnTo>
                <a:lnTo>
                  <a:pt x="2450071" y="1933574"/>
                </a:lnTo>
                <a:lnTo>
                  <a:pt x="2363788" y="1756869"/>
                </a:lnTo>
                <a:lnTo>
                  <a:pt x="2396243" y="1697036"/>
                </a:lnTo>
                <a:close/>
                <a:moveTo>
                  <a:pt x="1641267" y="1206498"/>
                </a:moveTo>
                <a:lnTo>
                  <a:pt x="1652388" y="1206498"/>
                </a:lnTo>
                <a:lnTo>
                  <a:pt x="1663907" y="1206498"/>
                </a:lnTo>
                <a:lnTo>
                  <a:pt x="1674234" y="1206895"/>
                </a:lnTo>
                <a:lnTo>
                  <a:pt x="1684958" y="1207690"/>
                </a:lnTo>
                <a:lnTo>
                  <a:pt x="1695285" y="1208882"/>
                </a:lnTo>
                <a:lnTo>
                  <a:pt x="1714350" y="1211267"/>
                </a:lnTo>
                <a:lnTo>
                  <a:pt x="1732621" y="1215241"/>
                </a:lnTo>
                <a:lnTo>
                  <a:pt x="1748905" y="1219612"/>
                </a:lnTo>
                <a:lnTo>
                  <a:pt x="1765190" y="1224779"/>
                </a:lnTo>
                <a:lnTo>
                  <a:pt x="1779489" y="1230740"/>
                </a:lnTo>
                <a:lnTo>
                  <a:pt x="1793391" y="1237495"/>
                </a:lnTo>
                <a:lnTo>
                  <a:pt x="1805704" y="1244649"/>
                </a:lnTo>
                <a:lnTo>
                  <a:pt x="1817619" y="1252597"/>
                </a:lnTo>
                <a:lnTo>
                  <a:pt x="1828343" y="1260942"/>
                </a:lnTo>
                <a:lnTo>
                  <a:pt x="1837876" y="1269685"/>
                </a:lnTo>
                <a:lnTo>
                  <a:pt x="1846614" y="1278428"/>
                </a:lnTo>
                <a:lnTo>
                  <a:pt x="1854955" y="1287170"/>
                </a:lnTo>
                <a:lnTo>
                  <a:pt x="1862105" y="1296311"/>
                </a:lnTo>
                <a:lnTo>
                  <a:pt x="1868460" y="1305848"/>
                </a:lnTo>
                <a:lnTo>
                  <a:pt x="1874417" y="1314989"/>
                </a:lnTo>
                <a:lnTo>
                  <a:pt x="1879581" y="1324526"/>
                </a:lnTo>
                <a:lnTo>
                  <a:pt x="1883950" y="1333269"/>
                </a:lnTo>
                <a:lnTo>
                  <a:pt x="1887922" y="1342409"/>
                </a:lnTo>
                <a:lnTo>
                  <a:pt x="1891099" y="1350357"/>
                </a:lnTo>
                <a:lnTo>
                  <a:pt x="1894277" y="1358703"/>
                </a:lnTo>
                <a:lnTo>
                  <a:pt x="1898646" y="1373804"/>
                </a:lnTo>
                <a:lnTo>
                  <a:pt x="1901426" y="1386521"/>
                </a:lnTo>
                <a:lnTo>
                  <a:pt x="1903412" y="1396853"/>
                </a:lnTo>
                <a:lnTo>
                  <a:pt x="1904207" y="1404801"/>
                </a:lnTo>
                <a:lnTo>
                  <a:pt x="1905398" y="1396853"/>
                </a:lnTo>
                <a:lnTo>
                  <a:pt x="1906590" y="1386521"/>
                </a:lnTo>
                <a:lnTo>
                  <a:pt x="1909767" y="1373804"/>
                </a:lnTo>
                <a:lnTo>
                  <a:pt x="1914136" y="1358703"/>
                </a:lnTo>
                <a:lnTo>
                  <a:pt x="1916917" y="1350357"/>
                </a:lnTo>
                <a:lnTo>
                  <a:pt x="1920492" y="1342409"/>
                </a:lnTo>
                <a:lnTo>
                  <a:pt x="1924066" y="1333269"/>
                </a:lnTo>
                <a:lnTo>
                  <a:pt x="1929230" y="1324526"/>
                </a:lnTo>
                <a:lnTo>
                  <a:pt x="1933996" y="1314989"/>
                </a:lnTo>
                <a:lnTo>
                  <a:pt x="1939557" y="1305848"/>
                </a:lnTo>
                <a:lnTo>
                  <a:pt x="1946706" y="1296311"/>
                </a:lnTo>
                <a:lnTo>
                  <a:pt x="1953855" y="1287170"/>
                </a:lnTo>
                <a:lnTo>
                  <a:pt x="1961402" y="1278428"/>
                </a:lnTo>
                <a:lnTo>
                  <a:pt x="1970935" y="1269685"/>
                </a:lnTo>
                <a:lnTo>
                  <a:pt x="1980467" y="1260942"/>
                </a:lnTo>
                <a:lnTo>
                  <a:pt x="1991191" y="1252597"/>
                </a:lnTo>
                <a:lnTo>
                  <a:pt x="2002710" y="1244649"/>
                </a:lnTo>
                <a:lnTo>
                  <a:pt x="2015023" y="1237495"/>
                </a:lnTo>
                <a:lnTo>
                  <a:pt x="2028527" y="1230740"/>
                </a:lnTo>
                <a:lnTo>
                  <a:pt x="2043620" y="1224779"/>
                </a:lnTo>
                <a:lnTo>
                  <a:pt x="2059111" y="1219612"/>
                </a:lnTo>
                <a:lnTo>
                  <a:pt x="2076190" y="1215241"/>
                </a:lnTo>
                <a:lnTo>
                  <a:pt x="2094064" y="1211267"/>
                </a:lnTo>
                <a:lnTo>
                  <a:pt x="2113526" y="1208882"/>
                </a:lnTo>
                <a:lnTo>
                  <a:pt x="2123456" y="1207690"/>
                </a:lnTo>
                <a:lnTo>
                  <a:pt x="2133782" y="1206895"/>
                </a:lnTo>
                <a:lnTo>
                  <a:pt x="2144507" y="1206498"/>
                </a:lnTo>
                <a:lnTo>
                  <a:pt x="2155628" y="1206498"/>
                </a:lnTo>
                <a:lnTo>
                  <a:pt x="2166749" y="1206498"/>
                </a:lnTo>
                <a:lnTo>
                  <a:pt x="2177473" y="1206895"/>
                </a:lnTo>
                <a:lnTo>
                  <a:pt x="2188198" y="1207690"/>
                </a:lnTo>
                <a:lnTo>
                  <a:pt x="2197730" y="1208882"/>
                </a:lnTo>
                <a:lnTo>
                  <a:pt x="2208057" y="1210472"/>
                </a:lnTo>
                <a:lnTo>
                  <a:pt x="2217192" y="1212062"/>
                </a:lnTo>
                <a:lnTo>
                  <a:pt x="2226328" y="1214049"/>
                </a:lnTo>
                <a:lnTo>
                  <a:pt x="2235066" y="1216036"/>
                </a:lnTo>
                <a:lnTo>
                  <a:pt x="2243804" y="1218420"/>
                </a:lnTo>
                <a:lnTo>
                  <a:pt x="2252145" y="1221599"/>
                </a:lnTo>
                <a:lnTo>
                  <a:pt x="2259692" y="1224381"/>
                </a:lnTo>
                <a:lnTo>
                  <a:pt x="2267636" y="1227163"/>
                </a:lnTo>
                <a:lnTo>
                  <a:pt x="2274785" y="1230740"/>
                </a:lnTo>
                <a:lnTo>
                  <a:pt x="2282332" y="1233919"/>
                </a:lnTo>
                <a:lnTo>
                  <a:pt x="2295439" y="1241867"/>
                </a:lnTo>
                <a:lnTo>
                  <a:pt x="2307752" y="1250212"/>
                </a:lnTo>
                <a:lnTo>
                  <a:pt x="2318873" y="1258955"/>
                </a:lnTo>
                <a:lnTo>
                  <a:pt x="2329597" y="1268095"/>
                </a:lnTo>
                <a:lnTo>
                  <a:pt x="2339527" y="1278428"/>
                </a:lnTo>
                <a:lnTo>
                  <a:pt x="2347868" y="1287965"/>
                </a:lnTo>
                <a:lnTo>
                  <a:pt x="2355812" y="1298695"/>
                </a:lnTo>
                <a:lnTo>
                  <a:pt x="2362564" y="1308630"/>
                </a:lnTo>
                <a:lnTo>
                  <a:pt x="2368919" y="1319360"/>
                </a:lnTo>
                <a:lnTo>
                  <a:pt x="2374877" y="1330090"/>
                </a:lnTo>
                <a:lnTo>
                  <a:pt x="2379643" y="1340820"/>
                </a:lnTo>
                <a:lnTo>
                  <a:pt x="2384012" y="1351152"/>
                </a:lnTo>
                <a:lnTo>
                  <a:pt x="2387587" y="1361087"/>
                </a:lnTo>
                <a:lnTo>
                  <a:pt x="2390764" y="1371022"/>
                </a:lnTo>
                <a:lnTo>
                  <a:pt x="2393942" y="1380162"/>
                </a:lnTo>
                <a:lnTo>
                  <a:pt x="2397517" y="1397250"/>
                </a:lnTo>
                <a:lnTo>
                  <a:pt x="2399900" y="1411557"/>
                </a:lnTo>
                <a:lnTo>
                  <a:pt x="2401489" y="1422684"/>
                </a:lnTo>
                <a:lnTo>
                  <a:pt x="2402680" y="1432619"/>
                </a:lnTo>
                <a:lnTo>
                  <a:pt x="2403077" y="1436991"/>
                </a:lnTo>
                <a:lnTo>
                  <a:pt x="2403872" y="1448913"/>
                </a:lnTo>
                <a:lnTo>
                  <a:pt x="2405063" y="1468783"/>
                </a:lnTo>
                <a:lnTo>
                  <a:pt x="2405063" y="1481102"/>
                </a:lnTo>
                <a:lnTo>
                  <a:pt x="2404269" y="1495011"/>
                </a:lnTo>
                <a:lnTo>
                  <a:pt x="2403474" y="1510112"/>
                </a:lnTo>
                <a:lnTo>
                  <a:pt x="2401886" y="1527201"/>
                </a:lnTo>
                <a:lnTo>
                  <a:pt x="2399900" y="1545084"/>
                </a:lnTo>
                <a:lnTo>
                  <a:pt x="2397119" y="1564159"/>
                </a:lnTo>
                <a:lnTo>
                  <a:pt x="2392750" y="1584426"/>
                </a:lnTo>
                <a:lnTo>
                  <a:pt x="2387984" y="1605886"/>
                </a:lnTo>
                <a:lnTo>
                  <a:pt x="2382026" y="1628140"/>
                </a:lnTo>
                <a:lnTo>
                  <a:pt x="2374480" y="1650792"/>
                </a:lnTo>
                <a:lnTo>
                  <a:pt x="2233080" y="1376586"/>
                </a:lnTo>
                <a:lnTo>
                  <a:pt x="2108362" y="1728683"/>
                </a:lnTo>
                <a:lnTo>
                  <a:pt x="2047989" y="1551839"/>
                </a:lnTo>
                <a:lnTo>
                  <a:pt x="1964977" y="1754514"/>
                </a:lnTo>
                <a:lnTo>
                  <a:pt x="1703626" y="1756104"/>
                </a:lnTo>
                <a:lnTo>
                  <a:pt x="1702037" y="1757296"/>
                </a:lnTo>
                <a:lnTo>
                  <a:pt x="1700448" y="1758885"/>
                </a:lnTo>
                <a:lnTo>
                  <a:pt x="1699257" y="1761667"/>
                </a:lnTo>
                <a:lnTo>
                  <a:pt x="1697271" y="1764846"/>
                </a:lnTo>
                <a:lnTo>
                  <a:pt x="1695682" y="1770410"/>
                </a:lnTo>
                <a:lnTo>
                  <a:pt x="1694888" y="1776768"/>
                </a:lnTo>
                <a:lnTo>
                  <a:pt x="1694093" y="1785511"/>
                </a:lnTo>
                <a:lnTo>
                  <a:pt x="1694888" y="1793459"/>
                </a:lnTo>
                <a:lnTo>
                  <a:pt x="1695682" y="1799818"/>
                </a:lnTo>
                <a:lnTo>
                  <a:pt x="1697668" y="1804984"/>
                </a:lnTo>
                <a:lnTo>
                  <a:pt x="1699257" y="1807766"/>
                </a:lnTo>
                <a:lnTo>
                  <a:pt x="1701243" y="1810150"/>
                </a:lnTo>
                <a:lnTo>
                  <a:pt x="1702434" y="1811740"/>
                </a:lnTo>
                <a:lnTo>
                  <a:pt x="1704023" y="1812137"/>
                </a:lnTo>
                <a:lnTo>
                  <a:pt x="2002710" y="1810150"/>
                </a:lnTo>
                <a:lnTo>
                  <a:pt x="2043620" y="1710800"/>
                </a:lnTo>
                <a:lnTo>
                  <a:pt x="2107568" y="1898770"/>
                </a:lnTo>
                <a:lnTo>
                  <a:pt x="2243010" y="1517663"/>
                </a:lnTo>
                <a:lnTo>
                  <a:pt x="2346676" y="1718748"/>
                </a:lnTo>
                <a:lnTo>
                  <a:pt x="2340321" y="1731067"/>
                </a:lnTo>
                <a:lnTo>
                  <a:pt x="2333966" y="1742989"/>
                </a:lnTo>
                <a:lnTo>
                  <a:pt x="2327214" y="1755706"/>
                </a:lnTo>
                <a:lnTo>
                  <a:pt x="2320065" y="1768026"/>
                </a:lnTo>
                <a:lnTo>
                  <a:pt x="2312121" y="1780345"/>
                </a:lnTo>
                <a:lnTo>
                  <a:pt x="2304574" y="1792664"/>
                </a:lnTo>
                <a:lnTo>
                  <a:pt x="2295836" y="1805381"/>
                </a:lnTo>
                <a:lnTo>
                  <a:pt x="2287098" y="1818098"/>
                </a:lnTo>
                <a:lnTo>
                  <a:pt x="2277168" y="1830417"/>
                </a:lnTo>
                <a:lnTo>
                  <a:pt x="2267636" y="1843134"/>
                </a:lnTo>
                <a:lnTo>
                  <a:pt x="2256911" y="1855851"/>
                </a:lnTo>
                <a:lnTo>
                  <a:pt x="2246187" y="1868568"/>
                </a:lnTo>
                <a:lnTo>
                  <a:pt x="2234669" y="1881285"/>
                </a:lnTo>
                <a:lnTo>
                  <a:pt x="2223150" y="1894002"/>
                </a:lnTo>
                <a:lnTo>
                  <a:pt x="2210440" y="1906719"/>
                </a:lnTo>
                <a:lnTo>
                  <a:pt x="2197333" y="1919038"/>
                </a:lnTo>
                <a:lnTo>
                  <a:pt x="2183828" y="1931357"/>
                </a:lnTo>
                <a:lnTo>
                  <a:pt x="2169530" y="1944074"/>
                </a:lnTo>
                <a:lnTo>
                  <a:pt x="2154436" y="1956394"/>
                </a:lnTo>
                <a:lnTo>
                  <a:pt x="2138946" y="1968713"/>
                </a:lnTo>
                <a:lnTo>
                  <a:pt x="2123456" y="1981032"/>
                </a:lnTo>
                <a:lnTo>
                  <a:pt x="2106774" y="1992954"/>
                </a:lnTo>
                <a:lnTo>
                  <a:pt x="2089694" y="2005274"/>
                </a:lnTo>
                <a:lnTo>
                  <a:pt x="2071821" y="2016798"/>
                </a:lnTo>
                <a:lnTo>
                  <a:pt x="2053153" y="2028721"/>
                </a:lnTo>
                <a:lnTo>
                  <a:pt x="2033691" y="2040245"/>
                </a:lnTo>
                <a:lnTo>
                  <a:pt x="2013831" y="2051770"/>
                </a:lnTo>
                <a:lnTo>
                  <a:pt x="1993574" y="2062897"/>
                </a:lnTo>
                <a:lnTo>
                  <a:pt x="1972126" y="2074024"/>
                </a:lnTo>
                <a:lnTo>
                  <a:pt x="1950281" y="2085152"/>
                </a:lnTo>
                <a:lnTo>
                  <a:pt x="1927641" y="2095881"/>
                </a:lnTo>
                <a:lnTo>
                  <a:pt x="1904207" y="2106611"/>
                </a:lnTo>
                <a:lnTo>
                  <a:pt x="1877992" y="2095086"/>
                </a:lnTo>
                <a:lnTo>
                  <a:pt x="1852969" y="2082767"/>
                </a:lnTo>
                <a:lnTo>
                  <a:pt x="1828741" y="2070845"/>
                </a:lnTo>
                <a:lnTo>
                  <a:pt x="1805306" y="2058128"/>
                </a:lnTo>
                <a:lnTo>
                  <a:pt x="1783064" y="2045411"/>
                </a:lnTo>
                <a:lnTo>
                  <a:pt x="1761218" y="2032297"/>
                </a:lnTo>
                <a:lnTo>
                  <a:pt x="1740167" y="2019183"/>
                </a:lnTo>
                <a:lnTo>
                  <a:pt x="1720308" y="2006068"/>
                </a:lnTo>
                <a:lnTo>
                  <a:pt x="1701243" y="1992557"/>
                </a:lnTo>
                <a:lnTo>
                  <a:pt x="1682575" y="1979443"/>
                </a:lnTo>
                <a:lnTo>
                  <a:pt x="1665098" y="1965534"/>
                </a:lnTo>
                <a:lnTo>
                  <a:pt x="1648019" y="1952022"/>
                </a:lnTo>
                <a:lnTo>
                  <a:pt x="1632132" y="1938113"/>
                </a:lnTo>
                <a:lnTo>
                  <a:pt x="1616641" y="1924204"/>
                </a:lnTo>
                <a:lnTo>
                  <a:pt x="1601945" y="1910295"/>
                </a:lnTo>
                <a:lnTo>
                  <a:pt x="1588044" y="1895989"/>
                </a:lnTo>
                <a:lnTo>
                  <a:pt x="1574539" y="1882080"/>
                </a:lnTo>
                <a:lnTo>
                  <a:pt x="1561829" y="1867773"/>
                </a:lnTo>
                <a:lnTo>
                  <a:pt x="1549913" y="1853864"/>
                </a:lnTo>
                <a:lnTo>
                  <a:pt x="1537998" y="1839558"/>
                </a:lnTo>
                <a:lnTo>
                  <a:pt x="1527274" y="1825649"/>
                </a:lnTo>
                <a:lnTo>
                  <a:pt x="1516947" y="1811740"/>
                </a:lnTo>
                <a:lnTo>
                  <a:pt x="1507017" y="1797830"/>
                </a:lnTo>
                <a:lnTo>
                  <a:pt x="1498279" y="1783922"/>
                </a:lnTo>
                <a:lnTo>
                  <a:pt x="1489540" y="1770013"/>
                </a:lnTo>
                <a:lnTo>
                  <a:pt x="1481199" y="1756104"/>
                </a:lnTo>
                <a:lnTo>
                  <a:pt x="1473653" y="1742592"/>
                </a:lnTo>
                <a:lnTo>
                  <a:pt x="1466901" y="1729080"/>
                </a:lnTo>
                <a:lnTo>
                  <a:pt x="1460148" y="1715569"/>
                </a:lnTo>
                <a:lnTo>
                  <a:pt x="1454191" y="1702454"/>
                </a:lnTo>
                <a:lnTo>
                  <a:pt x="1448233" y="1689340"/>
                </a:lnTo>
                <a:lnTo>
                  <a:pt x="1443069" y="1676226"/>
                </a:lnTo>
                <a:lnTo>
                  <a:pt x="1438303" y="1663509"/>
                </a:lnTo>
                <a:lnTo>
                  <a:pt x="1433934" y="1650792"/>
                </a:lnTo>
                <a:lnTo>
                  <a:pt x="1425990" y="1626153"/>
                </a:lnTo>
                <a:lnTo>
                  <a:pt x="1419635" y="1603104"/>
                </a:lnTo>
                <a:lnTo>
                  <a:pt x="1414472" y="1580055"/>
                </a:lnTo>
                <a:lnTo>
                  <a:pt x="1410500" y="1558595"/>
                </a:lnTo>
                <a:lnTo>
                  <a:pt x="1407719" y="1538725"/>
                </a:lnTo>
                <a:lnTo>
                  <a:pt x="1405733" y="1520047"/>
                </a:lnTo>
                <a:lnTo>
                  <a:pt x="1404145" y="1502959"/>
                </a:lnTo>
                <a:lnTo>
                  <a:pt x="1403747" y="1487461"/>
                </a:lnTo>
                <a:lnTo>
                  <a:pt x="1403350" y="1473154"/>
                </a:lnTo>
                <a:lnTo>
                  <a:pt x="1403747" y="1461629"/>
                </a:lnTo>
                <a:lnTo>
                  <a:pt x="1404145" y="1451297"/>
                </a:lnTo>
                <a:lnTo>
                  <a:pt x="1405336" y="1437388"/>
                </a:lnTo>
                <a:lnTo>
                  <a:pt x="1405733" y="1432619"/>
                </a:lnTo>
                <a:lnTo>
                  <a:pt x="1406528" y="1422684"/>
                </a:lnTo>
                <a:lnTo>
                  <a:pt x="1408117" y="1411557"/>
                </a:lnTo>
                <a:lnTo>
                  <a:pt x="1410500" y="1397250"/>
                </a:lnTo>
                <a:lnTo>
                  <a:pt x="1414869" y="1380162"/>
                </a:lnTo>
                <a:lnTo>
                  <a:pt x="1417252" y="1371022"/>
                </a:lnTo>
                <a:lnTo>
                  <a:pt x="1420827" y="1361087"/>
                </a:lnTo>
                <a:lnTo>
                  <a:pt x="1424401" y="1351152"/>
                </a:lnTo>
                <a:lnTo>
                  <a:pt x="1428770" y="1340820"/>
                </a:lnTo>
                <a:lnTo>
                  <a:pt x="1433934" y="1330090"/>
                </a:lnTo>
                <a:lnTo>
                  <a:pt x="1439097" y="1319360"/>
                </a:lnTo>
                <a:lnTo>
                  <a:pt x="1445452" y="1308630"/>
                </a:lnTo>
                <a:lnTo>
                  <a:pt x="1452602" y="1298695"/>
                </a:lnTo>
                <a:lnTo>
                  <a:pt x="1460546" y="1287965"/>
                </a:lnTo>
                <a:lnTo>
                  <a:pt x="1469284" y="1278428"/>
                </a:lnTo>
                <a:lnTo>
                  <a:pt x="1478816" y="1268095"/>
                </a:lnTo>
                <a:lnTo>
                  <a:pt x="1489143" y="1258955"/>
                </a:lnTo>
                <a:lnTo>
                  <a:pt x="1500662" y="1250212"/>
                </a:lnTo>
                <a:lnTo>
                  <a:pt x="1512975" y="1241867"/>
                </a:lnTo>
                <a:lnTo>
                  <a:pt x="1526479" y="1233919"/>
                </a:lnTo>
                <a:lnTo>
                  <a:pt x="1533231" y="1230740"/>
                </a:lnTo>
                <a:lnTo>
                  <a:pt x="1541175" y="1227163"/>
                </a:lnTo>
                <a:lnTo>
                  <a:pt x="1548325" y="1224381"/>
                </a:lnTo>
                <a:lnTo>
                  <a:pt x="1556666" y="1221599"/>
                </a:lnTo>
                <a:lnTo>
                  <a:pt x="1564609" y="1218420"/>
                </a:lnTo>
                <a:lnTo>
                  <a:pt x="1572950" y="1216036"/>
                </a:lnTo>
                <a:lnTo>
                  <a:pt x="1582086" y="1214049"/>
                </a:lnTo>
                <a:lnTo>
                  <a:pt x="1590824" y="1212062"/>
                </a:lnTo>
                <a:lnTo>
                  <a:pt x="1600754" y="1210472"/>
                </a:lnTo>
                <a:lnTo>
                  <a:pt x="1610286" y="1208882"/>
                </a:lnTo>
                <a:lnTo>
                  <a:pt x="1620613" y="1207690"/>
                </a:lnTo>
                <a:lnTo>
                  <a:pt x="1630543" y="1206895"/>
                </a:lnTo>
                <a:lnTo>
                  <a:pt x="1641267" y="1206498"/>
                </a:lnTo>
                <a:close/>
                <a:moveTo>
                  <a:pt x="1397617" y="523875"/>
                </a:moveTo>
                <a:lnTo>
                  <a:pt x="1377778" y="524271"/>
                </a:lnTo>
                <a:lnTo>
                  <a:pt x="1357542" y="525065"/>
                </a:lnTo>
                <a:lnTo>
                  <a:pt x="1338496" y="526256"/>
                </a:lnTo>
                <a:lnTo>
                  <a:pt x="1318657" y="528240"/>
                </a:lnTo>
                <a:lnTo>
                  <a:pt x="1299215" y="530225"/>
                </a:lnTo>
                <a:lnTo>
                  <a:pt x="1279772" y="533003"/>
                </a:lnTo>
                <a:lnTo>
                  <a:pt x="1260726" y="536178"/>
                </a:lnTo>
                <a:lnTo>
                  <a:pt x="1242078" y="539750"/>
                </a:lnTo>
                <a:lnTo>
                  <a:pt x="1223032" y="543718"/>
                </a:lnTo>
                <a:lnTo>
                  <a:pt x="1204780" y="548084"/>
                </a:lnTo>
                <a:lnTo>
                  <a:pt x="1186131" y="553640"/>
                </a:lnTo>
                <a:lnTo>
                  <a:pt x="1167879" y="558800"/>
                </a:lnTo>
                <a:lnTo>
                  <a:pt x="1150024" y="564753"/>
                </a:lnTo>
                <a:lnTo>
                  <a:pt x="1131772" y="571103"/>
                </a:lnTo>
                <a:lnTo>
                  <a:pt x="1114313" y="577850"/>
                </a:lnTo>
                <a:lnTo>
                  <a:pt x="1096855" y="584993"/>
                </a:lnTo>
                <a:lnTo>
                  <a:pt x="1079396" y="592137"/>
                </a:lnTo>
                <a:lnTo>
                  <a:pt x="1062731" y="600075"/>
                </a:lnTo>
                <a:lnTo>
                  <a:pt x="1046066" y="608806"/>
                </a:lnTo>
                <a:lnTo>
                  <a:pt x="1029798" y="617537"/>
                </a:lnTo>
                <a:lnTo>
                  <a:pt x="1013133" y="626268"/>
                </a:lnTo>
                <a:lnTo>
                  <a:pt x="997262" y="635793"/>
                </a:lnTo>
                <a:lnTo>
                  <a:pt x="981391" y="645715"/>
                </a:lnTo>
                <a:lnTo>
                  <a:pt x="965916" y="655637"/>
                </a:lnTo>
                <a:lnTo>
                  <a:pt x="950838" y="666353"/>
                </a:lnTo>
                <a:lnTo>
                  <a:pt x="935760" y="677465"/>
                </a:lnTo>
                <a:lnTo>
                  <a:pt x="920683" y="688578"/>
                </a:lnTo>
                <a:lnTo>
                  <a:pt x="906795" y="700484"/>
                </a:lnTo>
                <a:lnTo>
                  <a:pt x="892114" y="712390"/>
                </a:lnTo>
                <a:lnTo>
                  <a:pt x="878623" y="724693"/>
                </a:lnTo>
                <a:lnTo>
                  <a:pt x="864736" y="736996"/>
                </a:lnTo>
                <a:lnTo>
                  <a:pt x="851245" y="750093"/>
                </a:lnTo>
                <a:lnTo>
                  <a:pt x="838945" y="763190"/>
                </a:lnTo>
                <a:lnTo>
                  <a:pt x="826248" y="777081"/>
                </a:lnTo>
                <a:lnTo>
                  <a:pt x="813551" y="790971"/>
                </a:lnTo>
                <a:lnTo>
                  <a:pt x="802044" y="804862"/>
                </a:lnTo>
                <a:lnTo>
                  <a:pt x="790141" y="819546"/>
                </a:lnTo>
                <a:lnTo>
                  <a:pt x="778634" y="834231"/>
                </a:lnTo>
                <a:lnTo>
                  <a:pt x="767921" y="849312"/>
                </a:lnTo>
                <a:lnTo>
                  <a:pt x="757208" y="864790"/>
                </a:lnTo>
                <a:lnTo>
                  <a:pt x="747288" y="880268"/>
                </a:lnTo>
                <a:lnTo>
                  <a:pt x="736972" y="895747"/>
                </a:lnTo>
                <a:lnTo>
                  <a:pt x="727846" y="912019"/>
                </a:lnTo>
                <a:lnTo>
                  <a:pt x="718719" y="928290"/>
                </a:lnTo>
                <a:lnTo>
                  <a:pt x="709990" y="944562"/>
                </a:lnTo>
                <a:lnTo>
                  <a:pt x="701658" y="961628"/>
                </a:lnTo>
                <a:lnTo>
                  <a:pt x="693722" y="978693"/>
                </a:lnTo>
                <a:lnTo>
                  <a:pt x="686183" y="996156"/>
                </a:lnTo>
                <a:lnTo>
                  <a:pt x="679041" y="1012825"/>
                </a:lnTo>
                <a:lnTo>
                  <a:pt x="671899" y="1030684"/>
                </a:lnTo>
                <a:lnTo>
                  <a:pt x="665947" y="1048940"/>
                </a:lnTo>
                <a:lnTo>
                  <a:pt x="659995" y="1066800"/>
                </a:lnTo>
                <a:lnTo>
                  <a:pt x="654440" y="1085056"/>
                </a:lnTo>
                <a:lnTo>
                  <a:pt x="649679" y="1103709"/>
                </a:lnTo>
                <a:lnTo>
                  <a:pt x="645314" y="1121965"/>
                </a:lnTo>
                <a:lnTo>
                  <a:pt x="640950" y="1141016"/>
                </a:lnTo>
                <a:lnTo>
                  <a:pt x="637776" y="1159668"/>
                </a:lnTo>
                <a:lnTo>
                  <a:pt x="634204" y="1178719"/>
                </a:lnTo>
                <a:lnTo>
                  <a:pt x="631824" y="1198166"/>
                </a:lnTo>
                <a:lnTo>
                  <a:pt x="629443" y="1217612"/>
                </a:lnTo>
                <a:lnTo>
                  <a:pt x="627459" y="1237059"/>
                </a:lnTo>
                <a:lnTo>
                  <a:pt x="626666" y="1256903"/>
                </a:lnTo>
                <a:lnTo>
                  <a:pt x="625475" y="1276747"/>
                </a:lnTo>
                <a:lnTo>
                  <a:pt x="625475" y="1296590"/>
                </a:lnTo>
                <a:lnTo>
                  <a:pt x="625475" y="4464843"/>
                </a:lnTo>
                <a:lnTo>
                  <a:pt x="625475" y="4485084"/>
                </a:lnTo>
                <a:lnTo>
                  <a:pt x="626666" y="4504531"/>
                </a:lnTo>
                <a:lnTo>
                  <a:pt x="627459" y="4524375"/>
                </a:lnTo>
                <a:lnTo>
                  <a:pt x="629443" y="4543821"/>
                </a:lnTo>
                <a:lnTo>
                  <a:pt x="631824" y="4563268"/>
                </a:lnTo>
                <a:lnTo>
                  <a:pt x="634204" y="4582318"/>
                </a:lnTo>
                <a:lnTo>
                  <a:pt x="637776" y="4601368"/>
                </a:lnTo>
                <a:lnTo>
                  <a:pt x="640950" y="4620815"/>
                </a:lnTo>
                <a:lnTo>
                  <a:pt x="645314" y="4639071"/>
                </a:lnTo>
                <a:lnTo>
                  <a:pt x="649679" y="4658121"/>
                </a:lnTo>
                <a:lnTo>
                  <a:pt x="654440" y="4676378"/>
                </a:lnTo>
                <a:lnTo>
                  <a:pt x="659995" y="4694634"/>
                </a:lnTo>
                <a:lnTo>
                  <a:pt x="665947" y="4712493"/>
                </a:lnTo>
                <a:lnTo>
                  <a:pt x="671899" y="4730353"/>
                </a:lnTo>
                <a:lnTo>
                  <a:pt x="679041" y="4748212"/>
                </a:lnTo>
                <a:lnTo>
                  <a:pt x="686183" y="4765675"/>
                </a:lnTo>
                <a:lnTo>
                  <a:pt x="693722" y="4782740"/>
                </a:lnTo>
                <a:lnTo>
                  <a:pt x="701658" y="4799806"/>
                </a:lnTo>
                <a:lnTo>
                  <a:pt x="709990" y="4816475"/>
                </a:lnTo>
                <a:lnTo>
                  <a:pt x="718719" y="4833143"/>
                </a:lnTo>
                <a:lnTo>
                  <a:pt x="727846" y="4849415"/>
                </a:lnTo>
                <a:lnTo>
                  <a:pt x="736972" y="4865687"/>
                </a:lnTo>
                <a:lnTo>
                  <a:pt x="747288" y="4881165"/>
                </a:lnTo>
                <a:lnTo>
                  <a:pt x="757208" y="4896643"/>
                </a:lnTo>
                <a:lnTo>
                  <a:pt x="767921" y="4912122"/>
                </a:lnTo>
                <a:lnTo>
                  <a:pt x="778634" y="4927203"/>
                </a:lnTo>
                <a:lnTo>
                  <a:pt x="790141" y="4941490"/>
                </a:lnTo>
                <a:lnTo>
                  <a:pt x="802044" y="4956175"/>
                </a:lnTo>
                <a:lnTo>
                  <a:pt x="813551" y="4970065"/>
                </a:lnTo>
                <a:lnTo>
                  <a:pt x="826248" y="4984353"/>
                </a:lnTo>
                <a:lnTo>
                  <a:pt x="838945" y="4997847"/>
                </a:lnTo>
                <a:lnTo>
                  <a:pt x="851245" y="5010943"/>
                </a:lnTo>
                <a:lnTo>
                  <a:pt x="864736" y="5024040"/>
                </a:lnTo>
                <a:lnTo>
                  <a:pt x="878623" y="5036740"/>
                </a:lnTo>
                <a:lnTo>
                  <a:pt x="892114" y="5048647"/>
                </a:lnTo>
                <a:lnTo>
                  <a:pt x="906795" y="5060950"/>
                </a:lnTo>
                <a:lnTo>
                  <a:pt x="920683" y="5072459"/>
                </a:lnTo>
                <a:lnTo>
                  <a:pt x="935760" y="5083572"/>
                </a:lnTo>
                <a:lnTo>
                  <a:pt x="950838" y="5094684"/>
                </a:lnTo>
                <a:lnTo>
                  <a:pt x="965916" y="5105400"/>
                </a:lnTo>
                <a:lnTo>
                  <a:pt x="981391" y="5115718"/>
                </a:lnTo>
                <a:lnTo>
                  <a:pt x="997262" y="5125243"/>
                </a:lnTo>
                <a:lnTo>
                  <a:pt x="1013133" y="5135165"/>
                </a:lnTo>
                <a:lnTo>
                  <a:pt x="1029798" y="5144293"/>
                </a:lnTo>
                <a:lnTo>
                  <a:pt x="1046066" y="5153025"/>
                </a:lnTo>
                <a:lnTo>
                  <a:pt x="1062731" y="5161359"/>
                </a:lnTo>
                <a:lnTo>
                  <a:pt x="1079396" y="5168900"/>
                </a:lnTo>
                <a:lnTo>
                  <a:pt x="1096855" y="5176837"/>
                </a:lnTo>
                <a:lnTo>
                  <a:pt x="1114313" y="5183584"/>
                </a:lnTo>
                <a:lnTo>
                  <a:pt x="1131772" y="5190331"/>
                </a:lnTo>
                <a:lnTo>
                  <a:pt x="1150024" y="5196681"/>
                </a:lnTo>
                <a:lnTo>
                  <a:pt x="1167879" y="5202237"/>
                </a:lnTo>
                <a:lnTo>
                  <a:pt x="1186131" y="5207793"/>
                </a:lnTo>
                <a:lnTo>
                  <a:pt x="1204780" y="5212953"/>
                </a:lnTo>
                <a:lnTo>
                  <a:pt x="1223032" y="5217318"/>
                </a:lnTo>
                <a:lnTo>
                  <a:pt x="1242078" y="5221287"/>
                </a:lnTo>
                <a:lnTo>
                  <a:pt x="1260726" y="5225256"/>
                </a:lnTo>
                <a:lnTo>
                  <a:pt x="1279772" y="5228034"/>
                </a:lnTo>
                <a:lnTo>
                  <a:pt x="1299215" y="5230812"/>
                </a:lnTo>
                <a:lnTo>
                  <a:pt x="1318657" y="5233590"/>
                </a:lnTo>
                <a:lnTo>
                  <a:pt x="1338496" y="5234781"/>
                </a:lnTo>
                <a:lnTo>
                  <a:pt x="1357542" y="5236368"/>
                </a:lnTo>
                <a:lnTo>
                  <a:pt x="1377778" y="5236765"/>
                </a:lnTo>
                <a:lnTo>
                  <a:pt x="1397617" y="5237162"/>
                </a:lnTo>
                <a:lnTo>
                  <a:pt x="6778008" y="5237162"/>
                </a:lnTo>
                <a:lnTo>
                  <a:pt x="6797848" y="5236765"/>
                </a:lnTo>
                <a:lnTo>
                  <a:pt x="6818084" y="5236368"/>
                </a:lnTo>
                <a:lnTo>
                  <a:pt x="6837129" y="5234781"/>
                </a:lnTo>
                <a:lnTo>
                  <a:pt x="6856572" y="5233590"/>
                </a:lnTo>
                <a:lnTo>
                  <a:pt x="6876410" y="5230812"/>
                </a:lnTo>
                <a:lnTo>
                  <a:pt x="6895456" y="5228034"/>
                </a:lnTo>
                <a:lnTo>
                  <a:pt x="6914899" y="5225256"/>
                </a:lnTo>
                <a:lnTo>
                  <a:pt x="6933548" y="5221287"/>
                </a:lnTo>
                <a:lnTo>
                  <a:pt x="6952196" y="5217318"/>
                </a:lnTo>
                <a:lnTo>
                  <a:pt x="6970846" y="5212953"/>
                </a:lnTo>
                <a:lnTo>
                  <a:pt x="6989494" y="5207793"/>
                </a:lnTo>
                <a:lnTo>
                  <a:pt x="7007350" y="5202237"/>
                </a:lnTo>
                <a:lnTo>
                  <a:pt x="7025602" y="5196681"/>
                </a:lnTo>
                <a:lnTo>
                  <a:pt x="7043060" y="5190331"/>
                </a:lnTo>
                <a:lnTo>
                  <a:pt x="7061312" y="5183584"/>
                </a:lnTo>
                <a:lnTo>
                  <a:pt x="7078770" y="5176837"/>
                </a:lnTo>
                <a:lnTo>
                  <a:pt x="7095436" y="5168900"/>
                </a:lnTo>
                <a:lnTo>
                  <a:pt x="7112497" y="5161359"/>
                </a:lnTo>
                <a:lnTo>
                  <a:pt x="7129559" y="5153025"/>
                </a:lnTo>
                <a:lnTo>
                  <a:pt x="7145827" y="5144293"/>
                </a:lnTo>
                <a:lnTo>
                  <a:pt x="7162492" y="5135165"/>
                </a:lnTo>
                <a:lnTo>
                  <a:pt x="7178364" y="5125243"/>
                </a:lnTo>
                <a:lnTo>
                  <a:pt x="7193838" y="5115718"/>
                </a:lnTo>
                <a:lnTo>
                  <a:pt x="7209312" y="5105400"/>
                </a:lnTo>
                <a:lnTo>
                  <a:pt x="7224787" y="5094684"/>
                </a:lnTo>
                <a:lnTo>
                  <a:pt x="7239865" y="5083572"/>
                </a:lnTo>
                <a:lnTo>
                  <a:pt x="7254546" y="5072459"/>
                </a:lnTo>
                <a:lnTo>
                  <a:pt x="7268830" y="5060950"/>
                </a:lnTo>
                <a:lnTo>
                  <a:pt x="7283114" y="5048647"/>
                </a:lnTo>
                <a:lnTo>
                  <a:pt x="7297002" y="5036740"/>
                </a:lnTo>
                <a:lnTo>
                  <a:pt x="7310889" y="5024040"/>
                </a:lnTo>
                <a:lnTo>
                  <a:pt x="7323586" y="5010943"/>
                </a:lnTo>
                <a:lnTo>
                  <a:pt x="7336680" y="4997847"/>
                </a:lnTo>
                <a:lnTo>
                  <a:pt x="7349378" y="4984353"/>
                </a:lnTo>
                <a:lnTo>
                  <a:pt x="7361678" y="4970065"/>
                </a:lnTo>
                <a:lnTo>
                  <a:pt x="7373581" y="4956175"/>
                </a:lnTo>
                <a:lnTo>
                  <a:pt x="7385484" y="4941490"/>
                </a:lnTo>
                <a:lnTo>
                  <a:pt x="7396594" y="4927203"/>
                </a:lnTo>
                <a:lnTo>
                  <a:pt x="7407704" y="4912122"/>
                </a:lnTo>
                <a:lnTo>
                  <a:pt x="7418418" y="4896643"/>
                </a:lnTo>
                <a:lnTo>
                  <a:pt x="7428338" y="4881165"/>
                </a:lnTo>
                <a:lnTo>
                  <a:pt x="7438257" y="4865687"/>
                </a:lnTo>
                <a:lnTo>
                  <a:pt x="7447780" y="4849415"/>
                </a:lnTo>
                <a:lnTo>
                  <a:pt x="7456906" y="4833143"/>
                </a:lnTo>
                <a:lnTo>
                  <a:pt x="7465635" y="4816475"/>
                </a:lnTo>
                <a:lnTo>
                  <a:pt x="7473968" y="4799806"/>
                </a:lnTo>
                <a:lnTo>
                  <a:pt x="7481903" y="4782740"/>
                </a:lnTo>
                <a:lnTo>
                  <a:pt x="7489442" y="4765675"/>
                </a:lnTo>
                <a:lnTo>
                  <a:pt x="7496188" y="4748212"/>
                </a:lnTo>
                <a:lnTo>
                  <a:pt x="7502932" y="4730353"/>
                </a:lnTo>
                <a:lnTo>
                  <a:pt x="7509281" y="4712493"/>
                </a:lnTo>
                <a:lnTo>
                  <a:pt x="7515233" y="4694634"/>
                </a:lnTo>
                <a:lnTo>
                  <a:pt x="7520391" y="4676378"/>
                </a:lnTo>
                <a:lnTo>
                  <a:pt x="7525946" y="4658121"/>
                </a:lnTo>
                <a:lnTo>
                  <a:pt x="7530311" y="4639071"/>
                </a:lnTo>
                <a:lnTo>
                  <a:pt x="7534278" y="4620815"/>
                </a:lnTo>
                <a:lnTo>
                  <a:pt x="7537850" y="4601368"/>
                </a:lnTo>
                <a:lnTo>
                  <a:pt x="7541024" y="4582318"/>
                </a:lnTo>
                <a:lnTo>
                  <a:pt x="7543802" y="4563268"/>
                </a:lnTo>
                <a:lnTo>
                  <a:pt x="7546182" y="4543821"/>
                </a:lnTo>
                <a:lnTo>
                  <a:pt x="7547770" y="4524375"/>
                </a:lnTo>
                <a:lnTo>
                  <a:pt x="7548960" y="4504531"/>
                </a:lnTo>
                <a:lnTo>
                  <a:pt x="7549753" y="4485084"/>
                </a:lnTo>
                <a:lnTo>
                  <a:pt x="7550150" y="4464843"/>
                </a:lnTo>
                <a:lnTo>
                  <a:pt x="7550150" y="1296590"/>
                </a:lnTo>
                <a:lnTo>
                  <a:pt x="7549753" y="1276747"/>
                </a:lnTo>
                <a:lnTo>
                  <a:pt x="7548960" y="1256903"/>
                </a:lnTo>
                <a:lnTo>
                  <a:pt x="7547770" y="1237059"/>
                </a:lnTo>
                <a:lnTo>
                  <a:pt x="7546182" y="1217612"/>
                </a:lnTo>
                <a:lnTo>
                  <a:pt x="7543802" y="1198166"/>
                </a:lnTo>
                <a:lnTo>
                  <a:pt x="7541024" y="1178719"/>
                </a:lnTo>
                <a:lnTo>
                  <a:pt x="7537850" y="1159668"/>
                </a:lnTo>
                <a:lnTo>
                  <a:pt x="7534278" y="1141016"/>
                </a:lnTo>
                <a:lnTo>
                  <a:pt x="7530311" y="1121965"/>
                </a:lnTo>
                <a:lnTo>
                  <a:pt x="7525946" y="1103709"/>
                </a:lnTo>
                <a:lnTo>
                  <a:pt x="7520391" y="1085056"/>
                </a:lnTo>
                <a:lnTo>
                  <a:pt x="7515233" y="1066800"/>
                </a:lnTo>
                <a:lnTo>
                  <a:pt x="7509281" y="1048940"/>
                </a:lnTo>
                <a:lnTo>
                  <a:pt x="7502932" y="1030684"/>
                </a:lnTo>
                <a:lnTo>
                  <a:pt x="7496188" y="1012825"/>
                </a:lnTo>
                <a:lnTo>
                  <a:pt x="7489442" y="996156"/>
                </a:lnTo>
                <a:lnTo>
                  <a:pt x="7481903" y="978693"/>
                </a:lnTo>
                <a:lnTo>
                  <a:pt x="7473968" y="961628"/>
                </a:lnTo>
                <a:lnTo>
                  <a:pt x="7465635" y="944562"/>
                </a:lnTo>
                <a:lnTo>
                  <a:pt x="7456906" y="928290"/>
                </a:lnTo>
                <a:lnTo>
                  <a:pt x="7447780" y="912019"/>
                </a:lnTo>
                <a:lnTo>
                  <a:pt x="7438257" y="895747"/>
                </a:lnTo>
                <a:lnTo>
                  <a:pt x="7428338" y="880268"/>
                </a:lnTo>
                <a:lnTo>
                  <a:pt x="7418418" y="864790"/>
                </a:lnTo>
                <a:lnTo>
                  <a:pt x="7407704" y="849312"/>
                </a:lnTo>
                <a:lnTo>
                  <a:pt x="7396594" y="834231"/>
                </a:lnTo>
                <a:lnTo>
                  <a:pt x="7385484" y="819546"/>
                </a:lnTo>
                <a:lnTo>
                  <a:pt x="7373581" y="804862"/>
                </a:lnTo>
                <a:lnTo>
                  <a:pt x="7361678" y="790971"/>
                </a:lnTo>
                <a:lnTo>
                  <a:pt x="7349378" y="777081"/>
                </a:lnTo>
                <a:lnTo>
                  <a:pt x="7336680" y="763190"/>
                </a:lnTo>
                <a:lnTo>
                  <a:pt x="7323586" y="750093"/>
                </a:lnTo>
                <a:lnTo>
                  <a:pt x="7310889" y="736996"/>
                </a:lnTo>
                <a:lnTo>
                  <a:pt x="7297002" y="724693"/>
                </a:lnTo>
                <a:lnTo>
                  <a:pt x="7283114" y="712390"/>
                </a:lnTo>
                <a:lnTo>
                  <a:pt x="7268830" y="700484"/>
                </a:lnTo>
                <a:lnTo>
                  <a:pt x="7254546" y="688578"/>
                </a:lnTo>
                <a:lnTo>
                  <a:pt x="7239865" y="677465"/>
                </a:lnTo>
                <a:lnTo>
                  <a:pt x="7224787" y="666353"/>
                </a:lnTo>
                <a:lnTo>
                  <a:pt x="7209312" y="655637"/>
                </a:lnTo>
                <a:lnTo>
                  <a:pt x="7193838" y="645715"/>
                </a:lnTo>
                <a:lnTo>
                  <a:pt x="7178364" y="635793"/>
                </a:lnTo>
                <a:lnTo>
                  <a:pt x="7162492" y="626268"/>
                </a:lnTo>
                <a:lnTo>
                  <a:pt x="7145827" y="617537"/>
                </a:lnTo>
                <a:lnTo>
                  <a:pt x="7129559" y="608806"/>
                </a:lnTo>
                <a:lnTo>
                  <a:pt x="7112497" y="600075"/>
                </a:lnTo>
                <a:lnTo>
                  <a:pt x="7095436" y="592137"/>
                </a:lnTo>
                <a:lnTo>
                  <a:pt x="7078770" y="584993"/>
                </a:lnTo>
                <a:lnTo>
                  <a:pt x="7061312" y="577850"/>
                </a:lnTo>
                <a:lnTo>
                  <a:pt x="7043060" y="571103"/>
                </a:lnTo>
                <a:lnTo>
                  <a:pt x="7025602" y="564753"/>
                </a:lnTo>
                <a:lnTo>
                  <a:pt x="7007350" y="558800"/>
                </a:lnTo>
                <a:lnTo>
                  <a:pt x="6989494" y="553640"/>
                </a:lnTo>
                <a:lnTo>
                  <a:pt x="6970846" y="548084"/>
                </a:lnTo>
                <a:lnTo>
                  <a:pt x="6952196" y="543718"/>
                </a:lnTo>
                <a:lnTo>
                  <a:pt x="6933548" y="539750"/>
                </a:lnTo>
                <a:lnTo>
                  <a:pt x="6914899" y="536178"/>
                </a:lnTo>
                <a:lnTo>
                  <a:pt x="6895456" y="533003"/>
                </a:lnTo>
                <a:lnTo>
                  <a:pt x="6876410" y="530225"/>
                </a:lnTo>
                <a:lnTo>
                  <a:pt x="6856572" y="528240"/>
                </a:lnTo>
                <a:lnTo>
                  <a:pt x="6837129" y="526256"/>
                </a:lnTo>
                <a:lnTo>
                  <a:pt x="6818084" y="525065"/>
                </a:lnTo>
                <a:lnTo>
                  <a:pt x="6797848" y="524271"/>
                </a:lnTo>
                <a:lnTo>
                  <a:pt x="6778008" y="523875"/>
                </a:lnTo>
                <a:lnTo>
                  <a:pt x="1397617" y="523875"/>
                </a:lnTo>
                <a:close/>
                <a:moveTo>
                  <a:pt x="771922" y="0"/>
                </a:moveTo>
                <a:lnTo>
                  <a:pt x="7402910" y="0"/>
                </a:lnTo>
                <a:lnTo>
                  <a:pt x="7422753" y="396"/>
                </a:lnTo>
                <a:lnTo>
                  <a:pt x="7442597" y="793"/>
                </a:lnTo>
                <a:lnTo>
                  <a:pt x="7462838" y="2381"/>
                </a:lnTo>
                <a:lnTo>
                  <a:pt x="7481888" y="4365"/>
                </a:lnTo>
                <a:lnTo>
                  <a:pt x="7501334" y="6350"/>
                </a:lnTo>
                <a:lnTo>
                  <a:pt x="7520781" y="9128"/>
                </a:lnTo>
                <a:lnTo>
                  <a:pt x="7539831" y="12303"/>
                </a:lnTo>
                <a:lnTo>
                  <a:pt x="7558484" y="15875"/>
                </a:lnTo>
                <a:lnTo>
                  <a:pt x="7577534" y="19843"/>
                </a:lnTo>
                <a:lnTo>
                  <a:pt x="7595790" y="24606"/>
                </a:lnTo>
                <a:lnTo>
                  <a:pt x="7614444" y="29368"/>
                </a:lnTo>
                <a:lnTo>
                  <a:pt x="7632700" y="34925"/>
                </a:lnTo>
                <a:lnTo>
                  <a:pt x="7650560" y="40878"/>
                </a:lnTo>
                <a:lnTo>
                  <a:pt x="7668816" y="46831"/>
                </a:lnTo>
                <a:lnTo>
                  <a:pt x="7686675" y="53975"/>
                </a:lnTo>
                <a:lnTo>
                  <a:pt x="7703740" y="61118"/>
                </a:lnTo>
                <a:lnTo>
                  <a:pt x="7720806" y="68262"/>
                </a:lnTo>
                <a:lnTo>
                  <a:pt x="7737872" y="76200"/>
                </a:lnTo>
                <a:lnTo>
                  <a:pt x="7754938" y="84931"/>
                </a:lnTo>
                <a:lnTo>
                  <a:pt x="7771210" y="93662"/>
                </a:lnTo>
                <a:lnTo>
                  <a:pt x="7787481" y="102393"/>
                </a:lnTo>
                <a:lnTo>
                  <a:pt x="7803753" y="111918"/>
                </a:lnTo>
                <a:lnTo>
                  <a:pt x="7819231" y="121840"/>
                </a:lnTo>
                <a:lnTo>
                  <a:pt x="7834710" y="131762"/>
                </a:lnTo>
                <a:lnTo>
                  <a:pt x="7850584" y="142478"/>
                </a:lnTo>
                <a:lnTo>
                  <a:pt x="7865269" y="153590"/>
                </a:lnTo>
                <a:lnTo>
                  <a:pt x="7879953" y="164703"/>
                </a:lnTo>
                <a:lnTo>
                  <a:pt x="7894638" y="176609"/>
                </a:lnTo>
                <a:lnTo>
                  <a:pt x="7908528" y="188515"/>
                </a:lnTo>
                <a:lnTo>
                  <a:pt x="7922816" y="200818"/>
                </a:lnTo>
                <a:lnTo>
                  <a:pt x="7936310" y="213121"/>
                </a:lnTo>
                <a:lnTo>
                  <a:pt x="7949406" y="226218"/>
                </a:lnTo>
                <a:lnTo>
                  <a:pt x="7962503" y="239315"/>
                </a:lnTo>
                <a:lnTo>
                  <a:pt x="7974806" y="252809"/>
                </a:lnTo>
                <a:lnTo>
                  <a:pt x="7987110" y="267097"/>
                </a:lnTo>
                <a:lnTo>
                  <a:pt x="7999016" y="280987"/>
                </a:lnTo>
                <a:lnTo>
                  <a:pt x="8010922" y="295671"/>
                </a:lnTo>
                <a:lnTo>
                  <a:pt x="8022034" y="310356"/>
                </a:lnTo>
                <a:lnTo>
                  <a:pt x="8033147" y="325040"/>
                </a:lnTo>
                <a:lnTo>
                  <a:pt x="8043862" y="340915"/>
                </a:lnTo>
                <a:lnTo>
                  <a:pt x="8053784" y="356393"/>
                </a:lnTo>
                <a:lnTo>
                  <a:pt x="8063706" y="371871"/>
                </a:lnTo>
                <a:lnTo>
                  <a:pt x="8073231" y="388143"/>
                </a:lnTo>
                <a:lnTo>
                  <a:pt x="8081962" y="404018"/>
                </a:lnTo>
                <a:lnTo>
                  <a:pt x="8090694" y="420687"/>
                </a:lnTo>
                <a:lnTo>
                  <a:pt x="8099425" y="437753"/>
                </a:lnTo>
                <a:lnTo>
                  <a:pt x="8107362" y="454421"/>
                </a:lnTo>
                <a:lnTo>
                  <a:pt x="8114506" y="471487"/>
                </a:lnTo>
                <a:lnTo>
                  <a:pt x="8121650" y="488950"/>
                </a:lnTo>
                <a:lnTo>
                  <a:pt x="8128794" y="506809"/>
                </a:lnTo>
                <a:lnTo>
                  <a:pt x="8134747" y="525065"/>
                </a:lnTo>
                <a:lnTo>
                  <a:pt x="8140700" y="542925"/>
                </a:lnTo>
                <a:lnTo>
                  <a:pt x="8146256" y="560784"/>
                </a:lnTo>
                <a:lnTo>
                  <a:pt x="8151416" y="579040"/>
                </a:lnTo>
                <a:lnTo>
                  <a:pt x="8155781" y="598090"/>
                </a:lnTo>
                <a:lnTo>
                  <a:pt x="8159750" y="617140"/>
                </a:lnTo>
                <a:lnTo>
                  <a:pt x="8163322" y="635793"/>
                </a:lnTo>
                <a:lnTo>
                  <a:pt x="8166497" y="654843"/>
                </a:lnTo>
                <a:lnTo>
                  <a:pt x="8169275" y="674290"/>
                </a:lnTo>
                <a:lnTo>
                  <a:pt x="8171260" y="693737"/>
                </a:lnTo>
                <a:lnTo>
                  <a:pt x="8173244" y="712787"/>
                </a:lnTo>
                <a:lnTo>
                  <a:pt x="8174831" y="732631"/>
                </a:lnTo>
                <a:lnTo>
                  <a:pt x="8175228" y="752871"/>
                </a:lnTo>
                <a:lnTo>
                  <a:pt x="8175625" y="772715"/>
                </a:lnTo>
                <a:lnTo>
                  <a:pt x="8175625" y="6085284"/>
                </a:lnTo>
                <a:lnTo>
                  <a:pt x="8175228" y="6105127"/>
                </a:lnTo>
                <a:lnTo>
                  <a:pt x="8174831" y="6125368"/>
                </a:lnTo>
                <a:lnTo>
                  <a:pt x="8173244" y="6145212"/>
                </a:lnTo>
                <a:lnTo>
                  <a:pt x="8171260" y="6164262"/>
                </a:lnTo>
                <a:lnTo>
                  <a:pt x="8169275" y="6183709"/>
                </a:lnTo>
                <a:lnTo>
                  <a:pt x="8166497" y="6203155"/>
                </a:lnTo>
                <a:lnTo>
                  <a:pt x="8163322" y="6222205"/>
                </a:lnTo>
                <a:lnTo>
                  <a:pt x="8159750" y="6240859"/>
                </a:lnTo>
                <a:lnTo>
                  <a:pt x="8155781" y="6259909"/>
                </a:lnTo>
                <a:lnTo>
                  <a:pt x="8151416" y="6278165"/>
                </a:lnTo>
                <a:lnTo>
                  <a:pt x="8146256" y="6296818"/>
                </a:lnTo>
                <a:lnTo>
                  <a:pt x="8140700" y="6315074"/>
                </a:lnTo>
                <a:lnTo>
                  <a:pt x="8134747" y="6332934"/>
                </a:lnTo>
                <a:lnTo>
                  <a:pt x="8128794" y="6351190"/>
                </a:lnTo>
                <a:lnTo>
                  <a:pt x="8121650" y="6368652"/>
                </a:lnTo>
                <a:lnTo>
                  <a:pt x="8114506" y="6386115"/>
                </a:lnTo>
                <a:lnTo>
                  <a:pt x="8107362" y="6403577"/>
                </a:lnTo>
                <a:lnTo>
                  <a:pt x="8099425" y="6420246"/>
                </a:lnTo>
                <a:lnTo>
                  <a:pt x="8090694" y="6437312"/>
                </a:lnTo>
                <a:lnTo>
                  <a:pt x="8081962" y="6453980"/>
                </a:lnTo>
                <a:lnTo>
                  <a:pt x="8073231" y="6469855"/>
                </a:lnTo>
                <a:lnTo>
                  <a:pt x="8063706" y="6485730"/>
                </a:lnTo>
                <a:lnTo>
                  <a:pt x="8053784" y="6501605"/>
                </a:lnTo>
                <a:lnTo>
                  <a:pt x="8043862" y="6517084"/>
                </a:lnTo>
                <a:lnTo>
                  <a:pt x="8033147" y="6532959"/>
                </a:lnTo>
                <a:lnTo>
                  <a:pt x="8022034" y="6547643"/>
                </a:lnTo>
                <a:lnTo>
                  <a:pt x="8010922" y="6562327"/>
                </a:lnTo>
                <a:lnTo>
                  <a:pt x="7999016" y="6577012"/>
                </a:lnTo>
                <a:lnTo>
                  <a:pt x="7987110" y="6590902"/>
                </a:lnTo>
                <a:lnTo>
                  <a:pt x="7974806" y="6605190"/>
                </a:lnTo>
                <a:lnTo>
                  <a:pt x="7962503" y="6618684"/>
                </a:lnTo>
                <a:lnTo>
                  <a:pt x="7949406" y="6631780"/>
                </a:lnTo>
                <a:lnTo>
                  <a:pt x="7936310" y="6644877"/>
                </a:lnTo>
                <a:lnTo>
                  <a:pt x="7922816" y="6657180"/>
                </a:lnTo>
                <a:lnTo>
                  <a:pt x="7908528" y="6669484"/>
                </a:lnTo>
                <a:lnTo>
                  <a:pt x="7894638" y="6681390"/>
                </a:lnTo>
                <a:lnTo>
                  <a:pt x="7879953" y="6693296"/>
                </a:lnTo>
                <a:lnTo>
                  <a:pt x="7865269" y="6704409"/>
                </a:lnTo>
                <a:lnTo>
                  <a:pt x="7850584" y="6715521"/>
                </a:lnTo>
                <a:lnTo>
                  <a:pt x="7834710" y="6725840"/>
                </a:lnTo>
                <a:lnTo>
                  <a:pt x="7819231" y="6736159"/>
                </a:lnTo>
                <a:lnTo>
                  <a:pt x="7803753" y="6746080"/>
                </a:lnTo>
                <a:lnTo>
                  <a:pt x="7787481" y="6755209"/>
                </a:lnTo>
                <a:lnTo>
                  <a:pt x="7771210" y="6764337"/>
                </a:lnTo>
                <a:lnTo>
                  <a:pt x="7754938" y="6773068"/>
                </a:lnTo>
                <a:lnTo>
                  <a:pt x="7737872" y="6781402"/>
                </a:lnTo>
                <a:lnTo>
                  <a:pt x="7720806" y="6789737"/>
                </a:lnTo>
                <a:lnTo>
                  <a:pt x="7703740" y="6796880"/>
                </a:lnTo>
                <a:lnTo>
                  <a:pt x="7686675" y="6804024"/>
                </a:lnTo>
                <a:lnTo>
                  <a:pt x="7668816" y="6811168"/>
                </a:lnTo>
                <a:lnTo>
                  <a:pt x="7650560" y="6817121"/>
                </a:lnTo>
                <a:lnTo>
                  <a:pt x="7632700" y="6823074"/>
                </a:lnTo>
                <a:lnTo>
                  <a:pt x="7614444" y="6828630"/>
                </a:lnTo>
                <a:lnTo>
                  <a:pt x="7595790" y="6833393"/>
                </a:lnTo>
                <a:lnTo>
                  <a:pt x="7577534" y="6838155"/>
                </a:lnTo>
                <a:lnTo>
                  <a:pt x="7558484" y="6842124"/>
                </a:lnTo>
                <a:lnTo>
                  <a:pt x="7539831" y="6845696"/>
                </a:lnTo>
                <a:lnTo>
                  <a:pt x="7520781" y="6848871"/>
                </a:lnTo>
                <a:lnTo>
                  <a:pt x="7501334" y="6851649"/>
                </a:lnTo>
                <a:lnTo>
                  <a:pt x="7481888" y="6853634"/>
                </a:lnTo>
                <a:lnTo>
                  <a:pt x="7462838" y="6855618"/>
                </a:lnTo>
                <a:lnTo>
                  <a:pt x="7442597" y="6857205"/>
                </a:lnTo>
                <a:lnTo>
                  <a:pt x="7422753" y="6857602"/>
                </a:lnTo>
                <a:lnTo>
                  <a:pt x="7402910" y="6857999"/>
                </a:lnTo>
                <a:lnTo>
                  <a:pt x="771922" y="6857999"/>
                </a:lnTo>
                <a:lnTo>
                  <a:pt x="752078" y="6857602"/>
                </a:lnTo>
                <a:lnTo>
                  <a:pt x="732235" y="6857205"/>
                </a:lnTo>
                <a:lnTo>
                  <a:pt x="712788" y="6855618"/>
                </a:lnTo>
                <a:lnTo>
                  <a:pt x="692944" y="6853634"/>
                </a:lnTo>
                <a:lnTo>
                  <a:pt x="673894" y="6851649"/>
                </a:lnTo>
                <a:lnTo>
                  <a:pt x="654844" y="6848871"/>
                </a:lnTo>
                <a:lnTo>
                  <a:pt x="635397" y="6845696"/>
                </a:lnTo>
                <a:lnTo>
                  <a:pt x="616347" y="6842124"/>
                </a:lnTo>
                <a:lnTo>
                  <a:pt x="598091" y="6838155"/>
                </a:lnTo>
                <a:lnTo>
                  <a:pt x="579041" y="6833393"/>
                </a:lnTo>
                <a:lnTo>
                  <a:pt x="560785" y="6828630"/>
                </a:lnTo>
                <a:lnTo>
                  <a:pt x="542925" y="6823074"/>
                </a:lnTo>
                <a:lnTo>
                  <a:pt x="524272" y="6817121"/>
                </a:lnTo>
                <a:lnTo>
                  <a:pt x="506810" y="6811168"/>
                </a:lnTo>
                <a:lnTo>
                  <a:pt x="488950" y="6804024"/>
                </a:lnTo>
                <a:lnTo>
                  <a:pt x="471488" y="6796880"/>
                </a:lnTo>
                <a:lnTo>
                  <a:pt x="454819" y="6789737"/>
                </a:lnTo>
                <a:lnTo>
                  <a:pt x="437753" y="6781402"/>
                </a:lnTo>
                <a:lnTo>
                  <a:pt x="420688" y="6773068"/>
                </a:lnTo>
                <a:lnTo>
                  <a:pt x="404416" y="6764337"/>
                </a:lnTo>
                <a:lnTo>
                  <a:pt x="387747" y="6755209"/>
                </a:lnTo>
                <a:lnTo>
                  <a:pt x="371872" y="6746080"/>
                </a:lnTo>
                <a:lnTo>
                  <a:pt x="356394" y="6736159"/>
                </a:lnTo>
                <a:lnTo>
                  <a:pt x="340916" y="6725840"/>
                </a:lnTo>
                <a:lnTo>
                  <a:pt x="325041" y="6715521"/>
                </a:lnTo>
                <a:lnTo>
                  <a:pt x="310356" y="6704409"/>
                </a:lnTo>
                <a:lnTo>
                  <a:pt x="295672" y="6693296"/>
                </a:lnTo>
                <a:lnTo>
                  <a:pt x="280988" y="6681390"/>
                </a:lnTo>
                <a:lnTo>
                  <a:pt x="267097" y="6669484"/>
                </a:lnTo>
                <a:lnTo>
                  <a:pt x="252810" y="6657180"/>
                </a:lnTo>
                <a:lnTo>
                  <a:pt x="239316" y="6644877"/>
                </a:lnTo>
                <a:lnTo>
                  <a:pt x="226219" y="6631780"/>
                </a:lnTo>
                <a:lnTo>
                  <a:pt x="213122" y="6618684"/>
                </a:lnTo>
                <a:lnTo>
                  <a:pt x="200819" y="6605190"/>
                </a:lnTo>
                <a:lnTo>
                  <a:pt x="188516" y="6590902"/>
                </a:lnTo>
                <a:lnTo>
                  <a:pt x="176610" y="6577012"/>
                </a:lnTo>
                <a:lnTo>
                  <a:pt x="164703" y="6562327"/>
                </a:lnTo>
                <a:lnTo>
                  <a:pt x="153591" y="6547643"/>
                </a:lnTo>
                <a:lnTo>
                  <a:pt x="142478" y="6532959"/>
                </a:lnTo>
                <a:lnTo>
                  <a:pt x="131763" y="6517084"/>
                </a:lnTo>
                <a:lnTo>
                  <a:pt x="121841" y="6501605"/>
                </a:lnTo>
                <a:lnTo>
                  <a:pt x="111919" y="6485730"/>
                </a:lnTo>
                <a:lnTo>
                  <a:pt x="102394" y="6469855"/>
                </a:lnTo>
                <a:lnTo>
                  <a:pt x="92869" y="6453980"/>
                </a:lnTo>
                <a:lnTo>
                  <a:pt x="84138" y="6437312"/>
                </a:lnTo>
                <a:lnTo>
                  <a:pt x="76200" y="6420246"/>
                </a:lnTo>
                <a:lnTo>
                  <a:pt x="68263" y="6403577"/>
                </a:lnTo>
                <a:lnTo>
                  <a:pt x="60722" y="6386115"/>
                </a:lnTo>
                <a:lnTo>
                  <a:pt x="53975" y="6368652"/>
                </a:lnTo>
                <a:lnTo>
                  <a:pt x="46831" y="6351190"/>
                </a:lnTo>
                <a:lnTo>
                  <a:pt x="40878" y="6332934"/>
                </a:lnTo>
                <a:lnTo>
                  <a:pt x="34925" y="6315074"/>
                </a:lnTo>
                <a:lnTo>
                  <a:pt x="28972" y="6296818"/>
                </a:lnTo>
                <a:lnTo>
                  <a:pt x="24210" y="6278165"/>
                </a:lnTo>
                <a:lnTo>
                  <a:pt x="19844" y="6259909"/>
                </a:lnTo>
                <a:lnTo>
                  <a:pt x="15478" y="6240859"/>
                </a:lnTo>
                <a:lnTo>
                  <a:pt x="12303" y="6222205"/>
                </a:lnTo>
                <a:lnTo>
                  <a:pt x="8731" y="6203155"/>
                </a:lnTo>
                <a:lnTo>
                  <a:pt x="6350" y="6183709"/>
                </a:lnTo>
                <a:lnTo>
                  <a:pt x="3969" y="6164262"/>
                </a:lnTo>
                <a:lnTo>
                  <a:pt x="2381" y="6145212"/>
                </a:lnTo>
                <a:lnTo>
                  <a:pt x="794" y="6125368"/>
                </a:lnTo>
                <a:lnTo>
                  <a:pt x="397" y="6105127"/>
                </a:lnTo>
                <a:lnTo>
                  <a:pt x="0" y="6085284"/>
                </a:lnTo>
                <a:lnTo>
                  <a:pt x="0" y="772715"/>
                </a:lnTo>
                <a:lnTo>
                  <a:pt x="397" y="752871"/>
                </a:lnTo>
                <a:lnTo>
                  <a:pt x="794" y="732631"/>
                </a:lnTo>
                <a:lnTo>
                  <a:pt x="2381" y="712787"/>
                </a:lnTo>
                <a:lnTo>
                  <a:pt x="3969" y="693737"/>
                </a:lnTo>
                <a:lnTo>
                  <a:pt x="6350" y="674290"/>
                </a:lnTo>
                <a:lnTo>
                  <a:pt x="8731" y="654843"/>
                </a:lnTo>
                <a:lnTo>
                  <a:pt x="12303" y="635793"/>
                </a:lnTo>
                <a:lnTo>
                  <a:pt x="15478" y="617140"/>
                </a:lnTo>
                <a:lnTo>
                  <a:pt x="19844" y="598090"/>
                </a:lnTo>
                <a:lnTo>
                  <a:pt x="24210" y="579040"/>
                </a:lnTo>
                <a:lnTo>
                  <a:pt x="28972" y="560784"/>
                </a:lnTo>
                <a:lnTo>
                  <a:pt x="34925" y="542925"/>
                </a:lnTo>
                <a:lnTo>
                  <a:pt x="40878" y="525065"/>
                </a:lnTo>
                <a:lnTo>
                  <a:pt x="46831" y="506809"/>
                </a:lnTo>
                <a:lnTo>
                  <a:pt x="53975" y="488950"/>
                </a:lnTo>
                <a:lnTo>
                  <a:pt x="60722" y="471487"/>
                </a:lnTo>
                <a:lnTo>
                  <a:pt x="68263" y="454421"/>
                </a:lnTo>
                <a:lnTo>
                  <a:pt x="76200" y="437753"/>
                </a:lnTo>
                <a:lnTo>
                  <a:pt x="84138" y="420687"/>
                </a:lnTo>
                <a:lnTo>
                  <a:pt x="92869" y="404018"/>
                </a:lnTo>
                <a:lnTo>
                  <a:pt x="102394" y="388143"/>
                </a:lnTo>
                <a:lnTo>
                  <a:pt x="111919" y="371871"/>
                </a:lnTo>
                <a:lnTo>
                  <a:pt x="121841" y="356393"/>
                </a:lnTo>
                <a:lnTo>
                  <a:pt x="131763" y="340915"/>
                </a:lnTo>
                <a:lnTo>
                  <a:pt x="142478" y="325040"/>
                </a:lnTo>
                <a:lnTo>
                  <a:pt x="153591" y="310356"/>
                </a:lnTo>
                <a:lnTo>
                  <a:pt x="164703" y="295671"/>
                </a:lnTo>
                <a:lnTo>
                  <a:pt x="176610" y="280987"/>
                </a:lnTo>
                <a:lnTo>
                  <a:pt x="188516" y="267097"/>
                </a:lnTo>
                <a:lnTo>
                  <a:pt x="200819" y="252809"/>
                </a:lnTo>
                <a:lnTo>
                  <a:pt x="213122" y="239315"/>
                </a:lnTo>
                <a:lnTo>
                  <a:pt x="226219" y="226218"/>
                </a:lnTo>
                <a:lnTo>
                  <a:pt x="239316" y="213121"/>
                </a:lnTo>
                <a:lnTo>
                  <a:pt x="252810" y="200818"/>
                </a:lnTo>
                <a:lnTo>
                  <a:pt x="267097" y="188515"/>
                </a:lnTo>
                <a:lnTo>
                  <a:pt x="280988" y="176609"/>
                </a:lnTo>
                <a:lnTo>
                  <a:pt x="295672" y="164703"/>
                </a:lnTo>
                <a:lnTo>
                  <a:pt x="310356" y="153590"/>
                </a:lnTo>
                <a:lnTo>
                  <a:pt x="325041" y="142478"/>
                </a:lnTo>
                <a:lnTo>
                  <a:pt x="340916" y="131762"/>
                </a:lnTo>
                <a:lnTo>
                  <a:pt x="356394" y="121840"/>
                </a:lnTo>
                <a:lnTo>
                  <a:pt x="371872" y="111918"/>
                </a:lnTo>
                <a:lnTo>
                  <a:pt x="387747" y="102393"/>
                </a:lnTo>
                <a:lnTo>
                  <a:pt x="404416" y="93662"/>
                </a:lnTo>
                <a:lnTo>
                  <a:pt x="420688" y="84931"/>
                </a:lnTo>
                <a:lnTo>
                  <a:pt x="437753" y="76200"/>
                </a:lnTo>
                <a:lnTo>
                  <a:pt x="454819" y="68262"/>
                </a:lnTo>
                <a:lnTo>
                  <a:pt x="471488" y="61118"/>
                </a:lnTo>
                <a:lnTo>
                  <a:pt x="488950" y="53975"/>
                </a:lnTo>
                <a:lnTo>
                  <a:pt x="506810" y="46831"/>
                </a:lnTo>
                <a:lnTo>
                  <a:pt x="524272" y="40878"/>
                </a:lnTo>
                <a:lnTo>
                  <a:pt x="542925" y="34925"/>
                </a:lnTo>
                <a:lnTo>
                  <a:pt x="560785" y="29368"/>
                </a:lnTo>
                <a:lnTo>
                  <a:pt x="579041" y="24606"/>
                </a:lnTo>
                <a:lnTo>
                  <a:pt x="598091" y="19843"/>
                </a:lnTo>
                <a:lnTo>
                  <a:pt x="616347" y="15875"/>
                </a:lnTo>
                <a:lnTo>
                  <a:pt x="635397" y="12303"/>
                </a:lnTo>
                <a:lnTo>
                  <a:pt x="654844" y="9128"/>
                </a:lnTo>
                <a:lnTo>
                  <a:pt x="673894" y="6350"/>
                </a:lnTo>
                <a:lnTo>
                  <a:pt x="692944" y="4365"/>
                </a:lnTo>
                <a:lnTo>
                  <a:pt x="712788" y="2381"/>
                </a:lnTo>
                <a:lnTo>
                  <a:pt x="732235" y="793"/>
                </a:lnTo>
                <a:lnTo>
                  <a:pt x="752078" y="396"/>
                </a:lnTo>
                <a:lnTo>
                  <a:pt x="77192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62"/>
                                        </p:tgtEl>
                                        <p:attrNameLst>
                                          <p:attrName>style.visibility</p:attrName>
                                        </p:attrNameLst>
                                      </p:cBhvr>
                                      <p:to>
                                        <p:strVal val="visible"/>
                                      </p:to>
                                    </p:set>
                                    <p:anim calcmode="lin" valueType="num">
                                      <p:cBhvr>
                                        <p:cTn id="11" dur="500" fill="hold"/>
                                        <p:tgtEl>
                                          <p:spTgt spid="162"/>
                                        </p:tgtEl>
                                        <p:attrNameLst>
                                          <p:attrName>ppt_w</p:attrName>
                                        </p:attrNameLst>
                                      </p:cBhvr>
                                      <p:tavLst>
                                        <p:tav tm="0">
                                          <p:val>
                                            <p:fltVal val="0"/>
                                          </p:val>
                                        </p:tav>
                                        <p:tav tm="100000">
                                          <p:val>
                                            <p:strVal val="#ppt_w"/>
                                          </p:val>
                                        </p:tav>
                                      </p:tavLst>
                                    </p:anim>
                                    <p:anim calcmode="lin" valueType="num">
                                      <p:cBhvr>
                                        <p:cTn id="12" dur="500" fill="hold"/>
                                        <p:tgtEl>
                                          <p:spTgt spid="162"/>
                                        </p:tgtEl>
                                        <p:attrNameLst>
                                          <p:attrName>ppt_h</p:attrName>
                                        </p:attrNameLst>
                                      </p:cBhvr>
                                      <p:tavLst>
                                        <p:tav tm="0">
                                          <p:val>
                                            <p:fltVal val="0"/>
                                          </p:val>
                                        </p:tav>
                                        <p:tav tm="100000">
                                          <p:val>
                                            <p:strVal val="#ppt_h"/>
                                          </p:val>
                                        </p:tav>
                                      </p:tavLst>
                                    </p:anim>
                                    <p:anim calcmode="lin" valueType="num">
                                      <p:cBhvr>
                                        <p:cTn id="13" dur="500" fill="hold"/>
                                        <p:tgtEl>
                                          <p:spTgt spid="162"/>
                                        </p:tgtEl>
                                        <p:attrNameLst>
                                          <p:attrName>style.rotation</p:attrName>
                                        </p:attrNameLst>
                                      </p:cBhvr>
                                      <p:tavLst>
                                        <p:tav tm="0">
                                          <p:val>
                                            <p:fltVal val="360"/>
                                          </p:val>
                                        </p:tav>
                                        <p:tav tm="100000">
                                          <p:val>
                                            <p:fltVal val="0"/>
                                          </p:val>
                                        </p:tav>
                                      </p:tavLst>
                                    </p:anim>
                                    <p:animEffect transition="in" filter="fade">
                                      <p:cBhvr>
                                        <p:cTn id="14" dur="500"/>
                                        <p:tgtEl>
                                          <p:spTgt spid="16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500"/>
                                        <p:tgtEl>
                                          <p:spTgt spid="138"/>
                                        </p:tgtEl>
                                      </p:cBhvr>
                                    </p:animEffec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167"/>
                                        </p:tgtEl>
                                        <p:attrNameLst>
                                          <p:attrName>style.visibility</p:attrName>
                                        </p:attrNameLst>
                                      </p:cBhvr>
                                      <p:to>
                                        <p:strVal val="visible"/>
                                      </p:to>
                                    </p:set>
                                    <p:anim calcmode="lin" valueType="num">
                                      <p:cBhvr>
                                        <p:cTn id="22" dur="500" fill="hold"/>
                                        <p:tgtEl>
                                          <p:spTgt spid="167"/>
                                        </p:tgtEl>
                                        <p:attrNameLst>
                                          <p:attrName>ppt_w</p:attrName>
                                        </p:attrNameLst>
                                      </p:cBhvr>
                                      <p:tavLst>
                                        <p:tav tm="0">
                                          <p:val>
                                            <p:fltVal val="0"/>
                                          </p:val>
                                        </p:tav>
                                        <p:tav tm="100000">
                                          <p:val>
                                            <p:strVal val="#ppt_w"/>
                                          </p:val>
                                        </p:tav>
                                      </p:tavLst>
                                    </p:anim>
                                    <p:anim calcmode="lin" valueType="num">
                                      <p:cBhvr>
                                        <p:cTn id="23" dur="500" fill="hold"/>
                                        <p:tgtEl>
                                          <p:spTgt spid="167"/>
                                        </p:tgtEl>
                                        <p:attrNameLst>
                                          <p:attrName>ppt_h</p:attrName>
                                        </p:attrNameLst>
                                      </p:cBhvr>
                                      <p:tavLst>
                                        <p:tav tm="0">
                                          <p:val>
                                            <p:fltVal val="0"/>
                                          </p:val>
                                        </p:tav>
                                        <p:tav tm="100000">
                                          <p:val>
                                            <p:strVal val="#ppt_h"/>
                                          </p:val>
                                        </p:tav>
                                      </p:tavLst>
                                    </p:anim>
                                    <p:anim calcmode="lin" valueType="num">
                                      <p:cBhvr>
                                        <p:cTn id="24" dur="500" fill="hold"/>
                                        <p:tgtEl>
                                          <p:spTgt spid="167"/>
                                        </p:tgtEl>
                                        <p:attrNameLst>
                                          <p:attrName>style.rotation</p:attrName>
                                        </p:attrNameLst>
                                      </p:cBhvr>
                                      <p:tavLst>
                                        <p:tav tm="0">
                                          <p:val>
                                            <p:fltVal val="360"/>
                                          </p:val>
                                        </p:tav>
                                        <p:tav tm="100000">
                                          <p:val>
                                            <p:fltVal val="0"/>
                                          </p:val>
                                        </p:tav>
                                      </p:tavLst>
                                    </p:anim>
                                    <p:animEffect transition="in" filter="fade">
                                      <p:cBhvr>
                                        <p:cTn id="25" dur="500"/>
                                        <p:tgtEl>
                                          <p:spTgt spid="167"/>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fade">
                                      <p:cBhvr>
                                        <p:cTn id="29" dur="500"/>
                                        <p:tgtEl>
                                          <p:spTgt spid="144"/>
                                        </p:tgtEl>
                                      </p:cBhvr>
                                    </p:animEffect>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177"/>
                                        </p:tgtEl>
                                        <p:attrNameLst>
                                          <p:attrName>style.visibility</p:attrName>
                                        </p:attrNameLst>
                                      </p:cBhvr>
                                      <p:to>
                                        <p:strVal val="visible"/>
                                      </p:to>
                                    </p:set>
                                    <p:anim calcmode="lin" valueType="num">
                                      <p:cBhvr>
                                        <p:cTn id="33" dur="500" fill="hold"/>
                                        <p:tgtEl>
                                          <p:spTgt spid="177"/>
                                        </p:tgtEl>
                                        <p:attrNameLst>
                                          <p:attrName>ppt_w</p:attrName>
                                        </p:attrNameLst>
                                      </p:cBhvr>
                                      <p:tavLst>
                                        <p:tav tm="0">
                                          <p:val>
                                            <p:fltVal val="0"/>
                                          </p:val>
                                        </p:tav>
                                        <p:tav tm="100000">
                                          <p:val>
                                            <p:strVal val="#ppt_w"/>
                                          </p:val>
                                        </p:tav>
                                      </p:tavLst>
                                    </p:anim>
                                    <p:anim calcmode="lin" valueType="num">
                                      <p:cBhvr>
                                        <p:cTn id="34" dur="500" fill="hold"/>
                                        <p:tgtEl>
                                          <p:spTgt spid="177"/>
                                        </p:tgtEl>
                                        <p:attrNameLst>
                                          <p:attrName>ppt_h</p:attrName>
                                        </p:attrNameLst>
                                      </p:cBhvr>
                                      <p:tavLst>
                                        <p:tav tm="0">
                                          <p:val>
                                            <p:fltVal val="0"/>
                                          </p:val>
                                        </p:tav>
                                        <p:tav tm="100000">
                                          <p:val>
                                            <p:strVal val="#ppt_h"/>
                                          </p:val>
                                        </p:tav>
                                      </p:tavLst>
                                    </p:anim>
                                    <p:anim calcmode="lin" valueType="num">
                                      <p:cBhvr>
                                        <p:cTn id="35" dur="500" fill="hold"/>
                                        <p:tgtEl>
                                          <p:spTgt spid="177"/>
                                        </p:tgtEl>
                                        <p:attrNameLst>
                                          <p:attrName>style.rotation</p:attrName>
                                        </p:attrNameLst>
                                      </p:cBhvr>
                                      <p:tavLst>
                                        <p:tav tm="0">
                                          <p:val>
                                            <p:fltVal val="360"/>
                                          </p:val>
                                        </p:tav>
                                        <p:tav tm="100000">
                                          <p:val>
                                            <p:fltVal val="0"/>
                                          </p:val>
                                        </p:tav>
                                      </p:tavLst>
                                    </p:anim>
                                    <p:animEffect transition="in" filter="fade">
                                      <p:cBhvr>
                                        <p:cTn id="36" dur="500"/>
                                        <p:tgtEl>
                                          <p:spTgt spid="177"/>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fade">
                                      <p:cBhvr>
                                        <p:cTn id="40" dur="500"/>
                                        <p:tgtEl>
                                          <p:spTgt spid="150"/>
                                        </p:tgtEl>
                                      </p:cBhvr>
                                    </p:animEffect>
                                  </p:childTnLst>
                                </p:cTn>
                              </p:par>
                            </p:childTnLst>
                          </p:cTn>
                        </p:par>
                        <p:par>
                          <p:cTn id="41" fill="hold">
                            <p:stCondLst>
                              <p:cond delay="3500"/>
                            </p:stCondLst>
                            <p:childTnLst>
                              <p:par>
                                <p:cTn id="42" presetID="49" presetClass="entr" presetSubtype="0" decel="100000" fill="hold" nodeType="afterEffect">
                                  <p:stCondLst>
                                    <p:cond delay="0"/>
                                  </p:stCondLst>
                                  <p:childTnLst>
                                    <p:set>
                                      <p:cBhvr>
                                        <p:cTn id="43" dur="1" fill="hold">
                                          <p:stCondLst>
                                            <p:cond delay="0"/>
                                          </p:stCondLst>
                                        </p:cTn>
                                        <p:tgtEl>
                                          <p:spTgt spid="172"/>
                                        </p:tgtEl>
                                        <p:attrNameLst>
                                          <p:attrName>style.visibility</p:attrName>
                                        </p:attrNameLst>
                                      </p:cBhvr>
                                      <p:to>
                                        <p:strVal val="visible"/>
                                      </p:to>
                                    </p:set>
                                    <p:anim calcmode="lin" valueType="num">
                                      <p:cBhvr>
                                        <p:cTn id="44" dur="500" fill="hold"/>
                                        <p:tgtEl>
                                          <p:spTgt spid="172"/>
                                        </p:tgtEl>
                                        <p:attrNameLst>
                                          <p:attrName>ppt_w</p:attrName>
                                        </p:attrNameLst>
                                      </p:cBhvr>
                                      <p:tavLst>
                                        <p:tav tm="0">
                                          <p:val>
                                            <p:fltVal val="0"/>
                                          </p:val>
                                        </p:tav>
                                        <p:tav tm="100000">
                                          <p:val>
                                            <p:strVal val="#ppt_w"/>
                                          </p:val>
                                        </p:tav>
                                      </p:tavLst>
                                    </p:anim>
                                    <p:anim calcmode="lin" valueType="num">
                                      <p:cBhvr>
                                        <p:cTn id="45" dur="500" fill="hold"/>
                                        <p:tgtEl>
                                          <p:spTgt spid="172"/>
                                        </p:tgtEl>
                                        <p:attrNameLst>
                                          <p:attrName>ppt_h</p:attrName>
                                        </p:attrNameLst>
                                      </p:cBhvr>
                                      <p:tavLst>
                                        <p:tav tm="0">
                                          <p:val>
                                            <p:fltVal val="0"/>
                                          </p:val>
                                        </p:tav>
                                        <p:tav tm="100000">
                                          <p:val>
                                            <p:strVal val="#ppt_h"/>
                                          </p:val>
                                        </p:tav>
                                      </p:tavLst>
                                    </p:anim>
                                    <p:anim calcmode="lin" valueType="num">
                                      <p:cBhvr>
                                        <p:cTn id="46" dur="500" fill="hold"/>
                                        <p:tgtEl>
                                          <p:spTgt spid="172"/>
                                        </p:tgtEl>
                                        <p:attrNameLst>
                                          <p:attrName>style.rotation</p:attrName>
                                        </p:attrNameLst>
                                      </p:cBhvr>
                                      <p:tavLst>
                                        <p:tav tm="0">
                                          <p:val>
                                            <p:fltVal val="360"/>
                                          </p:val>
                                        </p:tav>
                                        <p:tav tm="100000">
                                          <p:val>
                                            <p:fltVal val="0"/>
                                          </p:val>
                                        </p:tav>
                                      </p:tavLst>
                                    </p:anim>
                                    <p:animEffect transition="in" filter="fade">
                                      <p:cBhvr>
                                        <p:cTn id="47" dur="500"/>
                                        <p:tgtEl>
                                          <p:spTgt spid="172"/>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156"/>
                                        </p:tgtEl>
                                        <p:attrNameLst>
                                          <p:attrName>style.visibility</p:attrName>
                                        </p:attrNameLst>
                                      </p:cBhvr>
                                      <p:to>
                                        <p:strVal val="visible"/>
                                      </p:to>
                                    </p:set>
                                    <p:animEffect transition="in" filter="fade">
                                      <p:cBhvr>
                                        <p:cTn id="51" dur="500"/>
                                        <p:tgtEl>
                                          <p:spTgt spid="156"/>
                                        </p:tgtEl>
                                      </p:cBhvr>
                                    </p:animEffect>
                                  </p:childTnLst>
                                </p:cTn>
                              </p:par>
                            </p:childTnLst>
                          </p:cTn>
                        </p:par>
                        <p:par>
                          <p:cTn id="52" fill="hold">
                            <p:stCondLst>
                              <p:cond delay="4500"/>
                            </p:stCondLst>
                            <p:childTnLst>
                              <p:par>
                                <p:cTn id="53" presetID="12" presetClass="entr" presetSubtype="4" fill="hold" grpId="0" nodeType="afterEffect">
                                  <p:stCondLst>
                                    <p:cond delay="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500"/>
                                        <p:tgtEl>
                                          <p:spTgt spid="137"/>
                                        </p:tgtEl>
                                        <p:attrNameLst>
                                          <p:attrName>ppt_y</p:attrName>
                                        </p:attrNameLst>
                                      </p:cBhvr>
                                      <p:tavLst>
                                        <p:tav tm="0">
                                          <p:val>
                                            <p:strVal val="#ppt_y+#ppt_h*1.125000"/>
                                          </p:val>
                                        </p:tav>
                                        <p:tav tm="100000">
                                          <p:val>
                                            <p:strVal val="#ppt_y"/>
                                          </p:val>
                                        </p:tav>
                                      </p:tavLst>
                                    </p:anim>
                                    <p:animEffect transition="in" filter="wipe(up)">
                                      <p:cBhvr>
                                        <p:cTn id="56" dur="500"/>
                                        <p:tgtEl>
                                          <p:spTgt spid="137"/>
                                        </p:tgtEl>
                                      </p:cBhvr>
                                    </p:animEffect>
                                  </p:childTnLst>
                                </p:cTn>
                              </p:par>
                            </p:childTnLst>
                          </p:cTn>
                        </p:par>
                        <p:par>
                          <p:cTn id="57" fill="hold">
                            <p:stCondLst>
                              <p:cond delay="5000"/>
                            </p:stCondLst>
                            <p:childTnLst>
                              <p:par>
                                <p:cTn id="58" presetID="2" presetClass="entr" presetSubtype="8" fill="hold" nodeType="afterEffect">
                                  <p:stCondLst>
                                    <p:cond delay="0"/>
                                  </p:stCondLst>
                                  <p:childTnLst>
                                    <p:set>
                                      <p:cBhvr>
                                        <p:cTn id="59" dur="1" fill="hold">
                                          <p:stCondLst>
                                            <p:cond delay="0"/>
                                          </p:stCondLst>
                                        </p:cTn>
                                        <p:tgtEl>
                                          <p:spTgt spid="194"/>
                                        </p:tgtEl>
                                        <p:attrNameLst>
                                          <p:attrName>style.visibility</p:attrName>
                                        </p:attrNameLst>
                                      </p:cBhvr>
                                      <p:to>
                                        <p:strVal val="visible"/>
                                      </p:to>
                                    </p:set>
                                    <p:anim calcmode="lin" valueType="num">
                                      <p:cBhvr additive="base">
                                        <p:cTn id="60" dur="500" fill="hold"/>
                                        <p:tgtEl>
                                          <p:spTgt spid="194"/>
                                        </p:tgtEl>
                                        <p:attrNameLst>
                                          <p:attrName>ppt_x</p:attrName>
                                        </p:attrNameLst>
                                      </p:cBhvr>
                                      <p:tavLst>
                                        <p:tav tm="0">
                                          <p:val>
                                            <p:strVal val="0-#ppt_w/2"/>
                                          </p:val>
                                        </p:tav>
                                        <p:tav tm="100000">
                                          <p:val>
                                            <p:strVal val="#ppt_x"/>
                                          </p:val>
                                        </p:tav>
                                      </p:tavLst>
                                    </p:anim>
                                    <p:anim calcmode="lin" valueType="num">
                                      <p:cBhvr additive="base">
                                        <p:cTn id="61" dur="500" fill="hold"/>
                                        <p:tgtEl>
                                          <p:spTgt spid="194"/>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190"/>
                                        </p:tgtEl>
                                        <p:attrNameLst>
                                          <p:attrName>style.visibility</p:attrName>
                                        </p:attrNameLst>
                                      </p:cBhvr>
                                      <p:to>
                                        <p:strVal val="visible"/>
                                      </p:to>
                                    </p:set>
                                    <p:anim calcmode="lin" valueType="num">
                                      <p:cBhvr additive="base">
                                        <p:cTn id="64" dur="500" fill="hold"/>
                                        <p:tgtEl>
                                          <p:spTgt spid="190"/>
                                        </p:tgtEl>
                                        <p:attrNameLst>
                                          <p:attrName>ppt_x</p:attrName>
                                        </p:attrNameLst>
                                      </p:cBhvr>
                                      <p:tavLst>
                                        <p:tav tm="0">
                                          <p:val>
                                            <p:strVal val="0-#ppt_w/2"/>
                                          </p:val>
                                        </p:tav>
                                        <p:tav tm="100000">
                                          <p:val>
                                            <p:strVal val="#ppt_x"/>
                                          </p:val>
                                        </p:tav>
                                      </p:tavLst>
                                    </p:anim>
                                    <p:anim calcmode="lin" valueType="num">
                                      <p:cBhvr additive="base">
                                        <p:cTn id="65" dur="500" fill="hold"/>
                                        <p:tgtEl>
                                          <p:spTgt spid="190"/>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0"/>
                                  </p:stCondLst>
                                  <p:childTnLst>
                                    <p:set>
                                      <p:cBhvr>
                                        <p:cTn id="67" dur="1" fill="hold">
                                          <p:stCondLst>
                                            <p:cond delay="0"/>
                                          </p:stCondLst>
                                        </p:cTn>
                                        <p:tgtEl>
                                          <p:spTgt spid="182"/>
                                        </p:tgtEl>
                                        <p:attrNameLst>
                                          <p:attrName>style.visibility</p:attrName>
                                        </p:attrNameLst>
                                      </p:cBhvr>
                                      <p:to>
                                        <p:strVal val="visible"/>
                                      </p:to>
                                    </p:set>
                                    <p:anim calcmode="lin" valueType="num">
                                      <p:cBhvr additive="base">
                                        <p:cTn id="68" dur="500" fill="hold"/>
                                        <p:tgtEl>
                                          <p:spTgt spid="182"/>
                                        </p:tgtEl>
                                        <p:attrNameLst>
                                          <p:attrName>ppt_x</p:attrName>
                                        </p:attrNameLst>
                                      </p:cBhvr>
                                      <p:tavLst>
                                        <p:tav tm="0">
                                          <p:val>
                                            <p:strVal val="1+#ppt_w/2"/>
                                          </p:val>
                                        </p:tav>
                                        <p:tav tm="100000">
                                          <p:val>
                                            <p:strVal val="#ppt_x"/>
                                          </p:val>
                                        </p:tav>
                                      </p:tavLst>
                                    </p:anim>
                                    <p:anim calcmode="lin" valueType="num">
                                      <p:cBhvr additive="base">
                                        <p:cTn id="69" dur="500" fill="hold"/>
                                        <p:tgtEl>
                                          <p:spTgt spid="182"/>
                                        </p:tgtEl>
                                        <p:attrNameLst>
                                          <p:attrName>ppt_y</p:attrName>
                                        </p:attrNameLst>
                                      </p:cBhvr>
                                      <p:tavLst>
                                        <p:tav tm="0">
                                          <p:val>
                                            <p:strVal val="#ppt_y"/>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 calcmode="lin" valueType="num">
                                      <p:cBhvr additive="base">
                                        <p:cTn id="72" dur="500" fill="hold"/>
                                        <p:tgtEl>
                                          <p:spTgt spid="186"/>
                                        </p:tgtEl>
                                        <p:attrNameLst>
                                          <p:attrName>ppt_x</p:attrName>
                                        </p:attrNameLst>
                                      </p:cBhvr>
                                      <p:tavLst>
                                        <p:tav tm="0">
                                          <p:val>
                                            <p:strVal val="1+#ppt_w/2"/>
                                          </p:val>
                                        </p:tav>
                                        <p:tav tm="100000">
                                          <p:val>
                                            <p:strVal val="#ppt_x"/>
                                          </p:val>
                                        </p:tav>
                                      </p:tavLst>
                                    </p:anim>
                                    <p:anim calcmode="lin" valueType="num">
                                      <p:cBhvr additive="base">
                                        <p:cTn id="73" dur="500" fill="hold"/>
                                        <p:tgtEl>
                                          <p:spTgt spid="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a:latin typeface="+mn-lt"/>
                <a:ea typeface="+mn-ea"/>
                <a:cs typeface="+mn-ea"/>
                <a:sym typeface="+mn-lt"/>
              </a:rPr>
              <a:t>可编辑的肺脏图</a:t>
            </a:r>
            <a:endParaRPr lang="zh-CN" altLang="en-US" dirty="0">
              <a:latin typeface="+mn-lt"/>
              <a:ea typeface="+mn-ea"/>
              <a:cs typeface="+mn-ea"/>
              <a:sym typeface="+mn-lt"/>
            </a:endParaRPr>
          </a:p>
        </p:txBody>
      </p:sp>
      <p:grpSp>
        <p:nvGrpSpPr>
          <p:cNvPr id="32" name="组合 31"/>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33" name="组合 32"/>
            <p:cNvGrpSpPr/>
            <p:nvPr/>
          </p:nvGrpSpPr>
          <p:grpSpPr>
            <a:xfrm>
              <a:off x="2003425" y="6350"/>
              <a:ext cx="8185150" cy="6845300"/>
              <a:chOff x="2003425" y="6350"/>
              <a:chExt cx="8185150" cy="6845300"/>
            </a:xfrm>
            <a:grpFill/>
          </p:grpSpPr>
          <p:sp>
            <p:nvSpPr>
              <p:cNvPr id="35"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0AD47"/>
                  </a:solidFill>
                  <a:effectLst/>
                  <a:uLnTx/>
                  <a:uFillTx/>
                  <a:latin typeface="+mn-lt"/>
                  <a:ea typeface="+mn-ea"/>
                  <a:cs typeface="+mn-ea"/>
                  <a:sym typeface="+mn-lt"/>
                </a:endParaRPr>
              </a:p>
            </p:txBody>
          </p:sp>
          <p:sp>
            <p:nvSpPr>
              <p:cNvPr id="36"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0AD47"/>
                  </a:solidFill>
                  <a:effectLst/>
                  <a:uLnTx/>
                  <a:uFillTx/>
                  <a:latin typeface="+mn-lt"/>
                  <a:ea typeface="+mn-ea"/>
                  <a:cs typeface="+mn-ea"/>
                  <a:sym typeface="+mn-lt"/>
                </a:endParaRPr>
              </a:p>
            </p:txBody>
          </p:sp>
        </p:grpSp>
        <p:sp>
          <p:nvSpPr>
            <p:cNvPr id="34"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0AD47"/>
                </a:solidFill>
                <a:effectLst/>
                <a:uLnTx/>
                <a:uFillTx/>
                <a:latin typeface="+mn-lt"/>
                <a:ea typeface="+mn-ea"/>
                <a:cs typeface="+mn-ea"/>
                <a:sym typeface="+mn-lt"/>
              </a:endParaRPr>
            </a:p>
          </p:txBody>
        </p:sp>
      </p:grpSp>
      <p:grpSp>
        <p:nvGrpSpPr>
          <p:cNvPr id="37" name="组合 36"/>
          <p:cNvGrpSpPr/>
          <p:nvPr/>
        </p:nvGrpSpPr>
        <p:grpSpPr>
          <a:xfrm>
            <a:off x="628076" y="1794290"/>
            <a:ext cx="10926317" cy="3579729"/>
            <a:chOff x="628076" y="2019921"/>
            <a:chExt cx="10926317" cy="3579729"/>
          </a:xfrm>
        </p:grpSpPr>
        <p:grpSp>
          <p:nvGrpSpPr>
            <p:cNvPr id="38" name="组合 37"/>
            <p:cNvGrpSpPr/>
            <p:nvPr/>
          </p:nvGrpSpPr>
          <p:grpSpPr>
            <a:xfrm>
              <a:off x="8188393" y="2019921"/>
              <a:ext cx="3366000" cy="3579729"/>
              <a:chOff x="7809705" y="1929609"/>
              <a:chExt cx="2644140" cy="3579729"/>
            </a:xfrm>
          </p:grpSpPr>
          <p:cxnSp>
            <p:nvCxnSpPr>
              <p:cNvPr id="50" name="直接连接符 49"/>
              <p:cNvCxnSpPr/>
              <p:nvPr/>
            </p:nvCxnSpPr>
            <p:spPr>
              <a:xfrm>
                <a:off x="780970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51" name="直接连接符 50"/>
              <p:cNvCxnSpPr/>
              <p:nvPr/>
            </p:nvCxnSpPr>
            <p:spPr>
              <a:xfrm flipV="1">
                <a:off x="780970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39" name="组合 38"/>
            <p:cNvGrpSpPr/>
            <p:nvPr/>
          </p:nvGrpSpPr>
          <p:grpSpPr>
            <a:xfrm>
              <a:off x="628076" y="2019921"/>
              <a:ext cx="8430269" cy="3579729"/>
              <a:chOff x="628076" y="2019921"/>
              <a:chExt cx="8430269" cy="3579729"/>
            </a:xfrm>
          </p:grpSpPr>
          <p:grpSp>
            <p:nvGrpSpPr>
              <p:cNvPr id="40" name="组合 39"/>
              <p:cNvGrpSpPr/>
              <p:nvPr/>
            </p:nvGrpSpPr>
            <p:grpSpPr>
              <a:xfrm>
                <a:off x="3114895" y="2019921"/>
                <a:ext cx="5943450" cy="3579729"/>
                <a:chOff x="3114895" y="2019921"/>
                <a:chExt cx="5943450" cy="3579729"/>
              </a:xfrm>
            </p:grpSpPr>
            <p:cxnSp>
              <p:nvCxnSpPr>
                <p:cNvPr id="44" name="直接连接符 43"/>
                <p:cNvCxnSpPr/>
                <p:nvPr/>
              </p:nvCxnSpPr>
              <p:spPr>
                <a:xfrm flipH="1">
                  <a:off x="3114895" y="3857449"/>
                  <a:ext cx="1104901"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5" name="直接连接符 44"/>
                <p:cNvCxnSpPr/>
                <p:nvPr/>
              </p:nvCxnSpPr>
              <p:spPr>
                <a:xfrm flipH="1">
                  <a:off x="7953445" y="3857449"/>
                  <a:ext cx="110490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6" name="直接连接符 45"/>
                <p:cNvCxnSpPr/>
                <p:nvPr/>
              </p:nvCxnSpPr>
              <p:spPr>
                <a:xfrm flipV="1">
                  <a:off x="7464493"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7" name="直接连接符 46"/>
                <p:cNvCxnSpPr/>
                <p:nvPr/>
              </p:nvCxnSpPr>
              <p:spPr>
                <a:xfrm flipH="1" flipV="1">
                  <a:off x="3994371"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8" name="直接连接符 47"/>
                <p:cNvCxnSpPr/>
                <p:nvPr/>
              </p:nvCxnSpPr>
              <p:spPr>
                <a:xfrm>
                  <a:off x="7574826" y="4921497"/>
                  <a:ext cx="613567" cy="678153"/>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9" name="直接连接符 48"/>
                <p:cNvCxnSpPr/>
                <p:nvPr/>
              </p:nvCxnSpPr>
              <p:spPr>
                <a:xfrm flipH="1">
                  <a:off x="3994371" y="4931393"/>
                  <a:ext cx="604613" cy="668257"/>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41" name="组合 40"/>
              <p:cNvGrpSpPr/>
              <p:nvPr/>
            </p:nvGrpSpPr>
            <p:grpSpPr>
              <a:xfrm>
                <a:off x="628076" y="2019921"/>
                <a:ext cx="3366295" cy="3579729"/>
                <a:chOff x="1738155" y="1929609"/>
                <a:chExt cx="2644140" cy="3579729"/>
              </a:xfrm>
            </p:grpSpPr>
            <p:cxnSp>
              <p:nvCxnSpPr>
                <p:cNvPr id="42" name="直接连接符 41"/>
                <p:cNvCxnSpPr/>
                <p:nvPr/>
              </p:nvCxnSpPr>
              <p:spPr>
                <a:xfrm flipH="1">
                  <a:off x="173815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3" name="直接连接符 42"/>
                <p:cNvCxnSpPr/>
                <p:nvPr/>
              </p:nvCxnSpPr>
              <p:spPr>
                <a:xfrm flipH="1" flipV="1">
                  <a:off x="173815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grpSp>
      <p:grpSp>
        <p:nvGrpSpPr>
          <p:cNvPr id="52" name="组合 51"/>
          <p:cNvGrpSpPr/>
          <p:nvPr/>
        </p:nvGrpSpPr>
        <p:grpSpPr>
          <a:xfrm>
            <a:off x="9174745" y="1811904"/>
            <a:ext cx="2349820" cy="3458833"/>
            <a:chOff x="8689181" y="1947223"/>
            <a:chExt cx="2602819" cy="3458833"/>
          </a:xfrm>
        </p:grpSpPr>
        <p:sp>
          <p:nvSpPr>
            <p:cNvPr id="53" name="矩形 52"/>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rgbClr val="5A6478"/>
                  </a:solidFill>
                  <a:latin typeface="+mn-lt"/>
                  <a:ea typeface="+mn-ea"/>
                  <a:cs typeface="+mn-ea"/>
                  <a:sym typeface="+mn-lt"/>
                </a:rPr>
                <a:t>Please insert title here</a:t>
              </a:r>
              <a:endParaRPr lang="en-US" altLang="zh-CN" sz="1200" dirty="0">
                <a:solidFill>
                  <a:srgbClr val="5A6478"/>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a:t>
              </a:r>
              <a:endParaRPr lang="en-US" altLang="zh-CN" sz="1000" b="1" dirty="0">
                <a:solidFill>
                  <a:srgbClr val="5A6478">
                    <a:lumMod val="60000"/>
                    <a:lumOff val="40000"/>
                  </a:srgbClr>
                </a:solidFill>
                <a:latin typeface="+mn-lt"/>
                <a:ea typeface="+mn-ea"/>
                <a:cs typeface="+mn-ea"/>
                <a:sym typeface="+mn-lt"/>
              </a:endParaRPr>
            </a:p>
          </p:txBody>
        </p:sp>
        <p:sp>
          <p:nvSpPr>
            <p:cNvPr id="54" name="矩形 53"/>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rgbClr val="5A6478"/>
                  </a:solidFill>
                  <a:latin typeface="+mn-lt"/>
                  <a:ea typeface="+mn-ea"/>
                  <a:cs typeface="+mn-ea"/>
                  <a:sym typeface="+mn-lt"/>
                </a:rPr>
                <a:t>Please insert title here</a:t>
              </a:r>
              <a:endParaRPr lang="en-US" altLang="zh-CN" sz="1200" dirty="0">
                <a:solidFill>
                  <a:srgbClr val="5A6478"/>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a:t>
              </a:r>
              <a:endParaRPr lang="en-US" altLang="zh-CN" sz="1000" b="1" dirty="0">
                <a:solidFill>
                  <a:srgbClr val="5A6478">
                    <a:lumMod val="60000"/>
                    <a:lumOff val="40000"/>
                  </a:srgbClr>
                </a:solidFill>
                <a:latin typeface="+mn-lt"/>
                <a:ea typeface="+mn-ea"/>
                <a:cs typeface="+mn-ea"/>
                <a:sym typeface="+mn-lt"/>
              </a:endParaRPr>
            </a:p>
          </p:txBody>
        </p:sp>
        <p:sp>
          <p:nvSpPr>
            <p:cNvPr id="55" name="矩形 54"/>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rgbClr val="5A6478"/>
                  </a:solidFill>
                  <a:latin typeface="+mn-lt"/>
                  <a:ea typeface="+mn-ea"/>
                  <a:cs typeface="+mn-ea"/>
                  <a:sym typeface="+mn-lt"/>
                </a:rPr>
                <a:t>Please insert title here</a:t>
              </a:r>
              <a:endParaRPr lang="en-US" altLang="zh-CN" sz="1200" dirty="0">
                <a:solidFill>
                  <a:srgbClr val="5A6478"/>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a:t>
              </a:r>
              <a:endParaRPr lang="en-US" altLang="zh-CN" sz="1000" b="1" dirty="0">
                <a:solidFill>
                  <a:srgbClr val="5A6478">
                    <a:lumMod val="60000"/>
                    <a:lumOff val="40000"/>
                  </a:srgbClr>
                </a:solidFill>
                <a:latin typeface="+mn-lt"/>
                <a:ea typeface="+mn-ea"/>
                <a:cs typeface="+mn-ea"/>
                <a:sym typeface="+mn-lt"/>
              </a:endParaRPr>
            </a:p>
          </p:txBody>
        </p:sp>
      </p:grpSp>
      <p:grpSp>
        <p:nvGrpSpPr>
          <p:cNvPr id="56" name="组合 55"/>
          <p:cNvGrpSpPr/>
          <p:nvPr/>
        </p:nvGrpSpPr>
        <p:grpSpPr>
          <a:xfrm>
            <a:off x="512077" y="1811904"/>
            <a:ext cx="2416010" cy="3458833"/>
            <a:chOff x="900000" y="1947223"/>
            <a:chExt cx="2602819" cy="3458833"/>
          </a:xfrm>
        </p:grpSpPr>
        <p:sp>
          <p:nvSpPr>
            <p:cNvPr id="57" name="矩形 56"/>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rgbClr val="5A6478"/>
                  </a:solidFill>
                  <a:latin typeface="+mn-lt"/>
                  <a:ea typeface="+mn-ea"/>
                  <a:cs typeface="+mn-ea"/>
                  <a:sym typeface="+mn-lt"/>
                </a:rPr>
                <a:t>Please insert title here</a:t>
              </a:r>
              <a:endParaRPr lang="en-US" altLang="zh-CN" sz="1200" dirty="0">
                <a:solidFill>
                  <a:srgbClr val="5A6478"/>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a:t>
              </a:r>
              <a:endParaRPr lang="en-US" altLang="zh-CN" sz="1000" b="1" dirty="0">
                <a:solidFill>
                  <a:srgbClr val="5A6478">
                    <a:lumMod val="60000"/>
                    <a:lumOff val="40000"/>
                  </a:srgbClr>
                </a:solidFill>
                <a:latin typeface="+mn-lt"/>
                <a:ea typeface="+mn-ea"/>
                <a:cs typeface="+mn-ea"/>
                <a:sym typeface="+mn-lt"/>
              </a:endParaRPr>
            </a:p>
          </p:txBody>
        </p:sp>
        <p:sp>
          <p:nvSpPr>
            <p:cNvPr id="58" name="矩形 57"/>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rgbClr val="5A6478"/>
                  </a:solidFill>
                  <a:latin typeface="+mn-lt"/>
                  <a:ea typeface="+mn-ea"/>
                  <a:cs typeface="+mn-ea"/>
                  <a:sym typeface="+mn-lt"/>
                </a:rPr>
                <a:t>Please insert title here</a:t>
              </a:r>
              <a:endParaRPr lang="en-US" altLang="zh-CN" sz="1200" dirty="0">
                <a:solidFill>
                  <a:srgbClr val="5A6478"/>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a:t>
              </a:r>
              <a:endParaRPr lang="en-US" altLang="zh-CN" sz="1000" b="1" dirty="0">
                <a:solidFill>
                  <a:srgbClr val="5A6478">
                    <a:lumMod val="60000"/>
                    <a:lumOff val="40000"/>
                  </a:srgbClr>
                </a:solidFill>
                <a:latin typeface="+mn-lt"/>
                <a:ea typeface="+mn-ea"/>
                <a:cs typeface="+mn-ea"/>
                <a:sym typeface="+mn-lt"/>
              </a:endParaRPr>
            </a:p>
          </p:txBody>
        </p:sp>
        <p:sp>
          <p:nvSpPr>
            <p:cNvPr id="59" name="矩形 58"/>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rgbClr val="5A6478"/>
                  </a:solidFill>
                  <a:latin typeface="+mn-lt"/>
                  <a:ea typeface="+mn-ea"/>
                  <a:cs typeface="+mn-ea"/>
                  <a:sym typeface="+mn-lt"/>
                </a:rPr>
                <a:t>Please insert title here</a:t>
              </a:r>
              <a:endParaRPr lang="en-US" altLang="zh-CN" sz="1200" dirty="0">
                <a:solidFill>
                  <a:srgbClr val="5A6478"/>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a:t>
              </a:r>
              <a:endParaRPr lang="en-US" altLang="zh-CN" sz="1000" b="1" dirty="0">
                <a:solidFill>
                  <a:srgbClr val="5A6478">
                    <a:lumMod val="60000"/>
                    <a:lumOff val="40000"/>
                  </a:srgb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900" decel="100000" fill="hold"/>
                                        <p:tgtEl>
                                          <p:spTgt spid="3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outVertical)">
                                      <p:cBhvr>
                                        <p:cTn id="18" dur="750"/>
                                        <p:tgtEl>
                                          <p:spTgt spid="37"/>
                                        </p:tgtEl>
                                      </p:cBhvr>
                                    </p:animEffect>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fill="hold"/>
                                        <p:tgtEl>
                                          <p:spTgt spid="56"/>
                                        </p:tgtEl>
                                        <p:attrNameLst>
                                          <p:attrName>ppt_x</p:attrName>
                                        </p:attrNameLst>
                                      </p:cBhvr>
                                      <p:tavLst>
                                        <p:tav tm="0">
                                          <p:val>
                                            <p:strVal val="0-#ppt_w/2"/>
                                          </p:val>
                                        </p:tav>
                                        <p:tav tm="100000">
                                          <p:val>
                                            <p:strVal val="#ppt_x"/>
                                          </p:val>
                                        </p:tav>
                                      </p:tavLst>
                                    </p:anim>
                                    <p:anim calcmode="lin" valueType="num">
                                      <p:cBhvr additive="base">
                                        <p:cTn id="23" dur="500" fill="hold"/>
                                        <p:tgtEl>
                                          <p:spTgt spid="5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500" fill="hold"/>
                                        <p:tgtEl>
                                          <p:spTgt spid="52"/>
                                        </p:tgtEl>
                                        <p:attrNameLst>
                                          <p:attrName>ppt_x</p:attrName>
                                        </p:attrNameLst>
                                      </p:cBhvr>
                                      <p:tavLst>
                                        <p:tav tm="0">
                                          <p:val>
                                            <p:strVal val="1+#ppt_w/2"/>
                                          </p:val>
                                        </p:tav>
                                        <p:tav tm="100000">
                                          <p:val>
                                            <p:strVal val="#ppt_x"/>
                                          </p:val>
                                        </p:tav>
                                      </p:tavLst>
                                    </p:anim>
                                    <p:anim calcmode="lin" valueType="num">
                                      <p:cBhvr additive="base">
                                        <p:cTn id="27"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1062038" y="365125"/>
            <a:ext cx="41175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a:latin typeface="+mn-lt"/>
                <a:ea typeface="+mn-ea"/>
                <a:cs typeface="+mn-ea"/>
                <a:sym typeface="+mn-lt"/>
              </a:rPr>
              <a:t>可编辑的显微镜</a:t>
            </a:r>
            <a:endParaRPr lang="zh-CN" altLang="en-US" dirty="0">
              <a:latin typeface="+mn-lt"/>
              <a:ea typeface="+mn-ea"/>
              <a:cs typeface="+mn-ea"/>
              <a:sym typeface="+mn-lt"/>
            </a:endParaRPr>
          </a:p>
        </p:txBody>
      </p:sp>
      <p:grpSp>
        <p:nvGrpSpPr>
          <p:cNvPr id="34" name="组合 33"/>
          <p:cNvGrpSpPr/>
          <p:nvPr/>
        </p:nvGrpSpPr>
        <p:grpSpPr>
          <a:xfrm>
            <a:off x="5690054" y="1589265"/>
            <a:ext cx="2592290" cy="3782676"/>
            <a:chOff x="6372226" y="1589265"/>
            <a:chExt cx="2592290" cy="3782676"/>
          </a:xfrm>
        </p:grpSpPr>
        <p:sp>
          <p:nvSpPr>
            <p:cNvPr id="35" name="任意多边形 3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36" name="圆角矩形 3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37" name="椭圆 3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38" name="任意多边形 3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39" name="矩形 3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0" name="任意多边形 3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1" name="矩形 4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2" name="矩形 4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3" name="椭圆 4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4" name="椭圆 4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45" name="组合 44"/>
          <p:cNvGrpSpPr/>
          <p:nvPr/>
        </p:nvGrpSpPr>
        <p:grpSpPr>
          <a:xfrm>
            <a:off x="8869488" y="3062887"/>
            <a:ext cx="936000" cy="936000"/>
            <a:chOff x="8869488" y="3062887"/>
            <a:chExt cx="936000" cy="936000"/>
          </a:xfrm>
        </p:grpSpPr>
        <p:sp>
          <p:nvSpPr>
            <p:cNvPr id="46" name="椭圆 45"/>
            <p:cNvSpPr/>
            <p:nvPr/>
          </p:nvSpPr>
          <p:spPr>
            <a:xfrm>
              <a:off x="8869488" y="3062887"/>
              <a:ext cx="936000" cy="936000"/>
            </a:xfrm>
            <a:prstGeom prst="ellipse">
              <a:avLst/>
            </a:prstGeom>
            <a:solidFill>
              <a:srgbClr val="00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nvGrpSpPr>
            <p:cNvPr id="47" name="组合 46"/>
            <p:cNvGrpSpPr/>
            <p:nvPr/>
          </p:nvGrpSpPr>
          <p:grpSpPr>
            <a:xfrm>
              <a:off x="9198929" y="3314760"/>
              <a:ext cx="327922" cy="38145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grpSp>
        <p:nvGrpSpPr>
          <p:cNvPr id="50" name="组合 49"/>
          <p:cNvGrpSpPr/>
          <p:nvPr/>
        </p:nvGrpSpPr>
        <p:grpSpPr>
          <a:xfrm>
            <a:off x="8869488" y="1723092"/>
            <a:ext cx="936000" cy="936000"/>
            <a:chOff x="8869488" y="1723092"/>
            <a:chExt cx="936000" cy="936000"/>
          </a:xfrm>
        </p:grpSpPr>
        <p:sp>
          <p:nvSpPr>
            <p:cNvPr id="51" name="椭圆 50"/>
            <p:cNvSpPr/>
            <p:nvPr/>
          </p:nvSpPr>
          <p:spPr>
            <a:xfrm>
              <a:off x="8869488" y="1723092"/>
              <a:ext cx="936000" cy="936000"/>
            </a:xfrm>
            <a:prstGeom prst="ellipse">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2" name="任意多边形 51"/>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53" name="组合 52"/>
          <p:cNvGrpSpPr/>
          <p:nvPr/>
        </p:nvGrpSpPr>
        <p:grpSpPr>
          <a:xfrm>
            <a:off x="8869488" y="4402682"/>
            <a:ext cx="936000" cy="936000"/>
            <a:chOff x="8869488" y="4402682"/>
            <a:chExt cx="936000" cy="936000"/>
          </a:xfrm>
        </p:grpSpPr>
        <p:sp>
          <p:nvSpPr>
            <p:cNvPr id="54" name="椭圆 53"/>
            <p:cNvSpPr/>
            <p:nvPr/>
          </p:nvSpPr>
          <p:spPr>
            <a:xfrm>
              <a:off x="8869488" y="4402682"/>
              <a:ext cx="936000" cy="936000"/>
            </a:xfrm>
            <a:prstGeom prst="ellipse">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sp>
        <p:nvSpPr>
          <p:cNvPr id="56" name="矩形 55"/>
          <p:cNvSpPr/>
          <p:nvPr/>
        </p:nvSpPr>
        <p:spPr>
          <a:xfrm>
            <a:off x="9915313" y="1824690"/>
            <a:ext cx="1146468" cy="769441"/>
          </a:xfrm>
          <a:prstGeom prst="rect">
            <a:avLst/>
          </a:prstGeom>
        </p:spPr>
        <p:txBody>
          <a:bodyPr wrap="none">
            <a:spAutoFit/>
          </a:bodyPr>
          <a:lstStyle/>
          <a:p>
            <a:pPr fontAlgn="auto">
              <a:spcBef>
                <a:spcPts val="0"/>
              </a:spcBef>
              <a:spcAft>
                <a:spcPts val="0"/>
              </a:spcAft>
            </a:pPr>
            <a:r>
              <a:rPr lang="en-US" altLang="zh-CN" sz="4400" dirty="0">
                <a:solidFill>
                  <a:srgbClr val="5A6478"/>
                </a:solidFill>
                <a:latin typeface="+mn-lt"/>
                <a:ea typeface="+mn-ea"/>
                <a:cs typeface="+mn-ea"/>
                <a:sym typeface="+mn-lt"/>
              </a:rPr>
              <a:t>70</a:t>
            </a:r>
            <a:r>
              <a:rPr lang="en-US" altLang="zh-CN" sz="2400" dirty="0">
                <a:solidFill>
                  <a:srgbClr val="5A6478"/>
                </a:solidFill>
                <a:latin typeface="+mn-lt"/>
                <a:ea typeface="+mn-ea"/>
                <a:cs typeface="+mn-ea"/>
                <a:sym typeface="+mn-lt"/>
              </a:rPr>
              <a:t>%</a:t>
            </a:r>
            <a:endParaRPr lang="zh-CN" altLang="en-US" sz="2400" dirty="0">
              <a:solidFill>
                <a:srgbClr val="5A6478"/>
              </a:solidFill>
              <a:latin typeface="+mn-lt"/>
              <a:ea typeface="+mn-ea"/>
              <a:cs typeface="+mn-ea"/>
              <a:sym typeface="+mn-lt"/>
            </a:endParaRPr>
          </a:p>
        </p:txBody>
      </p:sp>
      <p:sp>
        <p:nvSpPr>
          <p:cNvPr id="57" name="矩形 56"/>
          <p:cNvSpPr/>
          <p:nvPr/>
        </p:nvSpPr>
        <p:spPr>
          <a:xfrm>
            <a:off x="9915313" y="3229630"/>
            <a:ext cx="1146468" cy="769441"/>
          </a:xfrm>
          <a:prstGeom prst="rect">
            <a:avLst/>
          </a:prstGeom>
        </p:spPr>
        <p:txBody>
          <a:bodyPr wrap="none">
            <a:spAutoFit/>
          </a:bodyPr>
          <a:lstStyle/>
          <a:p>
            <a:pPr fontAlgn="auto">
              <a:spcBef>
                <a:spcPts val="0"/>
              </a:spcBef>
              <a:spcAft>
                <a:spcPts val="0"/>
              </a:spcAft>
            </a:pPr>
            <a:r>
              <a:rPr lang="en-US" altLang="zh-CN" sz="4400" dirty="0">
                <a:solidFill>
                  <a:srgbClr val="5A6478"/>
                </a:solidFill>
                <a:latin typeface="+mn-lt"/>
                <a:ea typeface="+mn-ea"/>
                <a:cs typeface="+mn-ea"/>
                <a:sym typeface="+mn-lt"/>
              </a:rPr>
              <a:t>20</a:t>
            </a:r>
            <a:r>
              <a:rPr lang="en-US" altLang="zh-CN" sz="2400" dirty="0">
                <a:solidFill>
                  <a:srgbClr val="5A6478"/>
                </a:solidFill>
                <a:latin typeface="+mn-lt"/>
                <a:ea typeface="+mn-ea"/>
                <a:cs typeface="+mn-ea"/>
                <a:sym typeface="+mn-lt"/>
              </a:rPr>
              <a:t>%</a:t>
            </a:r>
            <a:endParaRPr lang="zh-CN" altLang="en-US" sz="2400" dirty="0">
              <a:solidFill>
                <a:srgbClr val="5A6478"/>
              </a:solidFill>
              <a:latin typeface="+mn-lt"/>
              <a:ea typeface="+mn-ea"/>
              <a:cs typeface="+mn-ea"/>
              <a:sym typeface="+mn-lt"/>
            </a:endParaRPr>
          </a:p>
        </p:txBody>
      </p:sp>
      <p:sp>
        <p:nvSpPr>
          <p:cNvPr id="58" name="矩形 57"/>
          <p:cNvSpPr/>
          <p:nvPr/>
        </p:nvSpPr>
        <p:spPr>
          <a:xfrm>
            <a:off x="9915313" y="4488295"/>
            <a:ext cx="1146468" cy="769441"/>
          </a:xfrm>
          <a:prstGeom prst="rect">
            <a:avLst/>
          </a:prstGeom>
        </p:spPr>
        <p:txBody>
          <a:bodyPr wrap="none">
            <a:spAutoFit/>
          </a:bodyPr>
          <a:lstStyle/>
          <a:p>
            <a:pPr fontAlgn="auto">
              <a:spcBef>
                <a:spcPts val="0"/>
              </a:spcBef>
              <a:spcAft>
                <a:spcPts val="0"/>
              </a:spcAft>
            </a:pPr>
            <a:r>
              <a:rPr lang="en-US" altLang="zh-CN" sz="4400" dirty="0">
                <a:solidFill>
                  <a:srgbClr val="5A6478"/>
                </a:solidFill>
                <a:latin typeface="+mn-lt"/>
                <a:ea typeface="+mn-ea"/>
                <a:cs typeface="+mn-ea"/>
                <a:sym typeface="+mn-lt"/>
              </a:rPr>
              <a:t>10</a:t>
            </a:r>
            <a:r>
              <a:rPr lang="en-US" altLang="zh-CN" sz="2400" dirty="0">
                <a:solidFill>
                  <a:srgbClr val="5A6478"/>
                </a:solidFill>
                <a:latin typeface="+mn-lt"/>
                <a:ea typeface="+mn-ea"/>
                <a:cs typeface="+mn-ea"/>
                <a:sym typeface="+mn-lt"/>
              </a:rPr>
              <a:t>%</a:t>
            </a:r>
            <a:endParaRPr lang="zh-CN" altLang="en-US" sz="2400" dirty="0">
              <a:solidFill>
                <a:srgbClr val="5A6478"/>
              </a:solidFill>
              <a:latin typeface="+mn-lt"/>
              <a:ea typeface="+mn-ea"/>
              <a:cs typeface="+mn-ea"/>
              <a:sym typeface="+mn-lt"/>
            </a:endParaRPr>
          </a:p>
        </p:txBody>
      </p:sp>
      <p:sp>
        <p:nvSpPr>
          <p:cNvPr id="59" name="矩形 58"/>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mn-lt"/>
                <a:ea typeface="+mn-ea"/>
                <a:cs typeface="+mn-ea"/>
                <a:sym typeface="+mn-lt"/>
              </a:rPr>
              <a:t>ENTER YOUR TITLE</a:t>
            </a:r>
            <a:endParaRPr lang="en-US" altLang="zh-CN" sz="1400" dirty="0">
              <a:solidFill>
                <a:srgbClr val="5A6478"/>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1000" dirty="0">
              <a:solidFill>
                <a:srgbClr val="5A6478">
                  <a:lumMod val="60000"/>
                  <a:lumOff val="40000"/>
                </a:srgb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客户</a:t>
            </a:r>
            <a:endParaRPr lang="en-US" altLang="zh-CN" sz="1000" dirty="0">
              <a:solidFill>
                <a:srgbClr val="5A6478">
                  <a:lumMod val="60000"/>
                  <a:lumOff val="40000"/>
                </a:srgbClr>
              </a:solidFill>
              <a:latin typeface="+mn-lt"/>
              <a:ea typeface="+mn-ea"/>
              <a:cs typeface="+mn-ea"/>
              <a:sym typeface="+mn-lt"/>
            </a:endParaRPr>
          </a:p>
        </p:txBody>
      </p:sp>
      <p:sp>
        <p:nvSpPr>
          <p:cNvPr id="60" name="矩形 59"/>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为客户服务是我们存在的唯一理由，客户需求是我们发展的原动力。我们坚持以客户为中心持续为客户创造长期价值进而成就客户</a:t>
            </a:r>
            <a:endParaRPr lang="en-US" altLang="zh-CN" sz="1000" dirty="0">
              <a:solidFill>
                <a:srgbClr val="5A6478">
                  <a:lumMod val="60000"/>
                  <a:lumOff val="40000"/>
                </a:srgbClr>
              </a:solidFill>
              <a:latin typeface="+mn-lt"/>
              <a:ea typeface="+mn-ea"/>
              <a:cs typeface="+mn-ea"/>
              <a:sym typeface="+mn-lt"/>
            </a:endParaRPr>
          </a:p>
        </p:txBody>
      </p:sp>
      <p:sp>
        <p:nvSpPr>
          <p:cNvPr id="61" name="任意多边形 60"/>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animEffect transition="in" filter="fade">
                                      <p:cBhvr>
                                        <p:cTn id="18" dur="500"/>
                                        <p:tgtEl>
                                          <p:spTgt spid="61"/>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900" decel="100000" fill="hold"/>
                                        <p:tgtEl>
                                          <p:spTgt spid="3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 calcmode="lin" valueType="num">
                                      <p:cBhvr>
                                        <p:cTn id="35" dur="500" fill="hold"/>
                                        <p:tgtEl>
                                          <p:spTgt spid="50"/>
                                        </p:tgtEl>
                                        <p:attrNameLst>
                                          <p:attrName>style.rotation</p:attrName>
                                        </p:attrNameLst>
                                      </p:cBhvr>
                                      <p:tavLst>
                                        <p:tav tm="0">
                                          <p:val>
                                            <p:fltVal val="360"/>
                                          </p:val>
                                        </p:tav>
                                        <p:tav tm="100000">
                                          <p:val>
                                            <p:fltVal val="0"/>
                                          </p:val>
                                        </p:tav>
                                      </p:tavLst>
                                    </p:anim>
                                    <p:animEffect transition="in" filter="fade">
                                      <p:cBhvr>
                                        <p:cTn id="36" dur="500"/>
                                        <p:tgtEl>
                                          <p:spTgt spid="50"/>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1+#ppt_w/2"/>
                                          </p:val>
                                        </p:tav>
                                        <p:tav tm="100000">
                                          <p:val>
                                            <p:strVal val="#ppt_x"/>
                                          </p:val>
                                        </p:tav>
                                      </p:tavLst>
                                    </p:anim>
                                    <p:anim calcmode="lin" valueType="num">
                                      <p:cBhvr additive="base">
                                        <p:cTn id="40" dur="500" fill="hold"/>
                                        <p:tgtEl>
                                          <p:spTgt spid="56"/>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 calcmode="lin" valueType="num">
                                      <p:cBhvr>
                                        <p:cTn id="46" dur="500" fill="hold"/>
                                        <p:tgtEl>
                                          <p:spTgt spid="45"/>
                                        </p:tgtEl>
                                        <p:attrNameLst>
                                          <p:attrName>style.rotation</p:attrName>
                                        </p:attrNameLst>
                                      </p:cBhvr>
                                      <p:tavLst>
                                        <p:tav tm="0">
                                          <p:val>
                                            <p:fltVal val="360"/>
                                          </p:val>
                                        </p:tav>
                                        <p:tav tm="100000">
                                          <p:val>
                                            <p:fltVal val="0"/>
                                          </p:val>
                                        </p:tav>
                                      </p:tavLst>
                                    </p:anim>
                                    <p:animEffect transition="in" filter="fade">
                                      <p:cBhvr>
                                        <p:cTn id="47" dur="500"/>
                                        <p:tgtEl>
                                          <p:spTgt spid="45"/>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1+#ppt_w/2"/>
                                          </p:val>
                                        </p:tav>
                                        <p:tav tm="100000">
                                          <p:val>
                                            <p:strVal val="#ppt_x"/>
                                          </p:val>
                                        </p:tav>
                                      </p:tavLst>
                                    </p:anim>
                                    <p:anim calcmode="lin" valueType="num">
                                      <p:cBhvr additive="base">
                                        <p:cTn id="51" dur="500" fill="hold"/>
                                        <p:tgtEl>
                                          <p:spTgt spid="57"/>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 calcmode="lin" valueType="num">
                                      <p:cBhvr>
                                        <p:cTn id="57" dur="500" fill="hold"/>
                                        <p:tgtEl>
                                          <p:spTgt spid="53"/>
                                        </p:tgtEl>
                                        <p:attrNameLst>
                                          <p:attrName>style.rotation</p:attrName>
                                        </p:attrNameLst>
                                      </p:cBhvr>
                                      <p:tavLst>
                                        <p:tav tm="0">
                                          <p:val>
                                            <p:fltVal val="360"/>
                                          </p:val>
                                        </p:tav>
                                        <p:tav tm="100000">
                                          <p:val>
                                            <p:fltVal val="0"/>
                                          </p:val>
                                        </p:tav>
                                      </p:tavLst>
                                    </p:anim>
                                    <p:animEffect transition="in" filter="fade">
                                      <p:cBhvr>
                                        <p:cTn id="58" dur="500"/>
                                        <p:tgtEl>
                                          <p:spTgt spid="5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1+#ppt_w/2"/>
                                          </p:val>
                                        </p:tav>
                                        <p:tav tm="100000">
                                          <p:val>
                                            <p:strVal val="#ppt_x"/>
                                          </p:val>
                                        </p:tav>
                                      </p:tavLst>
                                    </p:anim>
                                    <p:anim calcmode="lin" valueType="num">
                                      <p:cBhvr additive="base">
                                        <p:cTn id="62"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6" grpId="0"/>
      <p:bldP spid="57" grpId="0"/>
      <p:bldP spid="58" grpId="0"/>
      <p:bldP spid="59" grpId="0"/>
      <p:bldP spid="60" grpId="0"/>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1767592" y="1665067"/>
            <a:ext cx="2048989" cy="5492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rPr>
              <a:t>目录 </a:t>
            </a:r>
            <a:r>
              <a:rPr kumimoji="0" lang="en-US" altLang="zh-CN" sz="2400" b="0" i="0" u="none" strike="noStrike" kern="1200" cap="none" spc="0" normalizeH="0" baseline="0" noProof="0" dirty="0">
                <a:ln>
                  <a:noFill/>
                </a:ln>
                <a:solidFill>
                  <a:srgbClr val="5A6478"/>
                </a:solidFill>
                <a:effectLst/>
                <a:uLnTx/>
                <a:uFillTx/>
                <a:latin typeface="+mn-lt"/>
                <a:ea typeface="+mn-ea"/>
                <a:cs typeface="+mn-ea"/>
                <a:sym typeface="+mn-lt"/>
              </a:rPr>
              <a:t>CONTENT</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grpSp>
        <p:nvGrpSpPr>
          <p:cNvPr id="31" name="组合 30"/>
          <p:cNvGrpSpPr/>
          <p:nvPr/>
        </p:nvGrpSpPr>
        <p:grpSpPr>
          <a:xfrm>
            <a:off x="1027955" y="2378281"/>
            <a:ext cx="3306653" cy="2432771"/>
            <a:chOff x="2039070" y="323158"/>
            <a:chExt cx="6152565" cy="4526565"/>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39070" y="323158"/>
              <a:ext cx="6152565" cy="4526565"/>
            </a:xfrm>
            <a:prstGeom prst="rect">
              <a:avLst/>
            </a:prstGeom>
          </p:spPr>
        </p:pic>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5353" y="1796991"/>
              <a:ext cx="1961295" cy="1987517"/>
            </a:xfrm>
            <a:prstGeom prst="rect">
              <a:avLst/>
            </a:prstGeom>
          </p:spPr>
        </p:pic>
      </p:grpSp>
      <p:grpSp>
        <p:nvGrpSpPr>
          <p:cNvPr id="10" name="组合 9"/>
          <p:cNvGrpSpPr/>
          <p:nvPr/>
        </p:nvGrpSpPr>
        <p:grpSpPr>
          <a:xfrm>
            <a:off x="5968871" y="4571133"/>
            <a:ext cx="3992815" cy="479837"/>
            <a:chOff x="5731478" y="5035591"/>
            <a:chExt cx="3992815" cy="479837"/>
          </a:xfrm>
        </p:grpSpPr>
        <p:sp>
          <p:nvSpPr>
            <p:cNvPr id="90" name="任意多边形 89"/>
            <p:cNvSpPr/>
            <p:nvPr/>
          </p:nvSpPr>
          <p:spPr>
            <a:xfrm>
              <a:off x="5731478" y="5035591"/>
              <a:ext cx="3992815" cy="479837"/>
            </a:xfrm>
            <a:custGeom>
              <a:avLst/>
              <a:gdLst>
                <a:gd name="connsiteX0" fmla="*/ 0 w 3992815"/>
                <a:gd name="connsiteY0" fmla="*/ 0 h 479837"/>
                <a:gd name="connsiteX1" fmla="*/ 756139 w 3992815"/>
                <a:gd name="connsiteY1" fmla="*/ 0 h 479837"/>
                <a:gd name="connsiteX2" fmla="*/ 3236676 w 3992815"/>
                <a:gd name="connsiteY2" fmla="*/ 0 h 479837"/>
                <a:gd name="connsiteX3" fmla="*/ 3992815 w 3992815"/>
                <a:gd name="connsiteY3" fmla="*/ 0 h 479837"/>
                <a:gd name="connsiteX4" fmla="*/ 3992815 w 3992815"/>
                <a:gd name="connsiteY4" fmla="*/ 479837 h 479837"/>
                <a:gd name="connsiteX5" fmla="*/ 3236676 w 3992815"/>
                <a:gd name="connsiteY5" fmla="*/ 479837 h 479837"/>
                <a:gd name="connsiteX6" fmla="*/ 756139 w 3992815"/>
                <a:gd name="connsiteY6" fmla="*/ 479837 h 479837"/>
                <a:gd name="connsiteX7" fmla="*/ 0 w 3992815"/>
                <a:gd name="connsiteY7" fmla="*/ 479837 h 479837"/>
                <a:gd name="connsiteX8" fmla="*/ 5053 w 3992815"/>
                <a:gd name="connsiteY8" fmla="*/ 477095 h 479837"/>
                <a:gd name="connsiteX9" fmla="*/ 131158 w 3992815"/>
                <a:gd name="connsiteY9" fmla="*/ 239919 h 479837"/>
                <a:gd name="connsiteX10" fmla="*/ 5053 w 3992815"/>
                <a:gd name="connsiteY10" fmla="*/ 2743 h 4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2815" h="479837">
                  <a:moveTo>
                    <a:pt x="0" y="0"/>
                  </a:moveTo>
                  <a:lnTo>
                    <a:pt x="756139" y="0"/>
                  </a:lnTo>
                  <a:lnTo>
                    <a:pt x="3236676" y="0"/>
                  </a:lnTo>
                  <a:lnTo>
                    <a:pt x="3992815" y="0"/>
                  </a:lnTo>
                  <a:lnTo>
                    <a:pt x="3992815" y="479837"/>
                  </a:lnTo>
                  <a:lnTo>
                    <a:pt x="3236676" y="479837"/>
                  </a:lnTo>
                  <a:lnTo>
                    <a:pt x="756139" y="479837"/>
                  </a:lnTo>
                  <a:lnTo>
                    <a:pt x="0" y="479837"/>
                  </a:lnTo>
                  <a:lnTo>
                    <a:pt x="5053" y="477095"/>
                  </a:lnTo>
                  <a:cubicBezTo>
                    <a:pt x="81136" y="425694"/>
                    <a:pt x="131158" y="338649"/>
                    <a:pt x="131158" y="239919"/>
                  </a:cubicBezTo>
                  <a:cubicBezTo>
                    <a:pt x="131158" y="141190"/>
                    <a:pt x="81136" y="54144"/>
                    <a:pt x="5053" y="2743"/>
                  </a:cubicBezTo>
                  <a:close/>
                </a:path>
              </a:pathLst>
            </a:custGeom>
            <a:gradFill>
              <a:gsLst>
                <a:gs pos="0">
                  <a:schemeClr val="bg1">
                    <a:lumMod val="95000"/>
                  </a:schemeClr>
                </a:gs>
                <a:gs pos="100000">
                  <a:srgbClr val="FFFFFF">
                    <a:shade val="100000"/>
                    <a:satMod val="115000"/>
                  </a:srgbClr>
                </a:gs>
              </a:gsLst>
              <a:lin ang="18900000" scaled="1"/>
            </a:gradFill>
            <a:ln w="3175" cap="flat" cmpd="sng" algn="ctr">
              <a:noFill/>
              <a:prstDash val="solid"/>
            </a:ln>
            <a:effectLst>
              <a:outerShdw blurRad="63500" sx="102000" sy="102000" algn="ctr" rotWithShape="0">
                <a:prstClr val="black">
                  <a:alpha val="40000"/>
                </a:prstClr>
              </a:outerShdw>
            </a:effectLst>
          </p:spPr>
          <p:txBody>
            <a:bodyPr wrap="square" rtlCol="0" anchor="ctr">
              <a:noAutofit/>
            </a:bodyPr>
            <a:lstStyle/>
            <a:p>
              <a:pPr algn="ctr"/>
              <a:endParaRPr lang="zh-CN" altLang="en-US" b="1" kern="0" spc="300">
                <a:solidFill>
                  <a:schemeClr val="tx1">
                    <a:lumMod val="75000"/>
                    <a:lumOff val="25000"/>
                  </a:schemeClr>
                </a:solidFill>
                <a:effectLst>
                  <a:outerShdw blurRad="38100" dist="38100" dir="2700000" algn="tl">
                    <a:srgbClr val="000000">
                      <a:alpha val="43137"/>
                    </a:srgbClr>
                  </a:outerShdw>
                </a:effectLst>
                <a:latin typeface="+mn-lt"/>
                <a:ea typeface="+mn-ea"/>
                <a:cs typeface="+mn-ea"/>
                <a:sym typeface="+mn-lt"/>
              </a:endParaRPr>
            </a:p>
          </p:txBody>
        </p:sp>
        <p:sp>
          <p:nvSpPr>
            <p:cNvPr id="58" name="TextBox 31"/>
            <p:cNvSpPr txBox="1"/>
            <p:nvPr/>
          </p:nvSpPr>
          <p:spPr>
            <a:xfrm>
              <a:off x="6207167" y="5107241"/>
              <a:ext cx="308535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defRPr b="1">
                  <a:solidFill>
                    <a:srgbClr val="009E44"/>
                  </a:solidFill>
                  <a:latin typeface="微软雅黑" panose="020B0503020204020204" pitchFamily="34" charset="-122"/>
                  <a:ea typeface="微软雅黑" panose="020B0503020204020204" pitchFamily="34" charset="-122"/>
                </a:defRPr>
              </a:lvl1pPr>
            </a:lstStyle>
            <a:p>
              <a:r>
                <a:rPr lang="zh-CN" altLang="en-US" spc="300" dirty="0">
                  <a:gradFill>
                    <a:gsLst>
                      <a:gs pos="0">
                        <a:schemeClr val="tx2"/>
                      </a:gs>
                      <a:gs pos="100000">
                        <a:srgbClr val="4D9B02"/>
                      </a:gs>
                    </a:gsLst>
                    <a:lin ang="18900000" scaled="1"/>
                  </a:gradFill>
                  <a:latin typeface="+mn-lt"/>
                  <a:ea typeface="+mn-ea"/>
                  <a:cs typeface="+mn-ea"/>
                  <a:sym typeface="+mn-lt"/>
                </a:rPr>
                <a:t>未来工作计划</a:t>
              </a:r>
              <a:endParaRPr lang="en-US" altLang="zh-CN" spc="300" dirty="0">
                <a:gradFill>
                  <a:gsLst>
                    <a:gs pos="0">
                      <a:schemeClr val="tx2"/>
                    </a:gs>
                    <a:gs pos="100000">
                      <a:srgbClr val="4D9B02"/>
                    </a:gs>
                  </a:gsLst>
                  <a:lin ang="18900000" scaled="1"/>
                </a:gradFill>
                <a:latin typeface="+mn-lt"/>
                <a:ea typeface="+mn-ea"/>
                <a:cs typeface="+mn-ea"/>
                <a:sym typeface="+mn-lt"/>
              </a:endParaRPr>
            </a:p>
          </p:txBody>
        </p:sp>
      </p:grpSp>
      <p:grpSp>
        <p:nvGrpSpPr>
          <p:cNvPr id="11" name="组合 10"/>
          <p:cNvGrpSpPr/>
          <p:nvPr/>
        </p:nvGrpSpPr>
        <p:grpSpPr>
          <a:xfrm>
            <a:off x="5373783" y="4507948"/>
            <a:ext cx="639003" cy="639003"/>
            <a:chOff x="5136390" y="4972406"/>
            <a:chExt cx="639003" cy="639003"/>
          </a:xfrm>
        </p:grpSpPr>
        <p:pic>
          <p:nvPicPr>
            <p:cNvPr id="59" name="图片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36390" y="4972406"/>
              <a:ext cx="639003" cy="639003"/>
            </a:xfrm>
            <a:prstGeom prst="rect">
              <a:avLst/>
            </a:prstGeom>
          </p:spPr>
        </p:pic>
        <p:sp>
          <p:nvSpPr>
            <p:cNvPr id="46" name="TextBox 19"/>
            <p:cNvSpPr txBox="1"/>
            <p:nvPr/>
          </p:nvSpPr>
          <p:spPr>
            <a:xfrm>
              <a:off x="5257898" y="5138018"/>
              <a:ext cx="395985"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dirty="0">
                  <a:ln>
                    <a:noFill/>
                  </a:ln>
                  <a:solidFill>
                    <a:srgbClr val="4D9B02"/>
                  </a:solidFill>
                  <a:effectLst/>
                  <a:uLnTx/>
                  <a:uFillTx/>
                  <a:latin typeface="+mn-lt"/>
                  <a:ea typeface="+mn-ea"/>
                  <a:cs typeface="+mn-ea"/>
                  <a:sym typeface="+mn-lt"/>
                </a:rPr>
                <a:t>04</a:t>
              </a:r>
              <a:endParaRPr kumimoji="0" lang="zh-CN" altLang="en-US" sz="2000" b="1" i="0" u="none" strike="noStrike" kern="0" cap="none" spc="0" normalizeH="0" baseline="0" noProof="0" dirty="0">
                <a:ln>
                  <a:noFill/>
                </a:ln>
                <a:solidFill>
                  <a:srgbClr val="4D9B02"/>
                </a:solidFill>
                <a:effectLst/>
                <a:uLnTx/>
                <a:uFillTx/>
                <a:latin typeface="+mn-lt"/>
                <a:ea typeface="+mn-ea"/>
                <a:cs typeface="+mn-ea"/>
                <a:sym typeface="+mn-lt"/>
              </a:endParaRPr>
            </a:p>
          </p:txBody>
        </p:sp>
      </p:grpSp>
      <p:grpSp>
        <p:nvGrpSpPr>
          <p:cNvPr id="91" name="组合 90"/>
          <p:cNvGrpSpPr/>
          <p:nvPr/>
        </p:nvGrpSpPr>
        <p:grpSpPr>
          <a:xfrm>
            <a:off x="5968871" y="3867746"/>
            <a:ext cx="3992815" cy="479837"/>
            <a:chOff x="5731478" y="5035591"/>
            <a:chExt cx="3992815" cy="479837"/>
          </a:xfrm>
        </p:grpSpPr>
        <p:sp>
          <p:nvSpPr>
            <p:cNvPr id="92" name="任意多边形 91"/>
            <p:cNvSpPr/>
            <p:nvPr/>
          </p:nvSpPr>
          <p:spPr>
            <a:xfrm>
              <a:off x="5731478" y="5035591"/>
              <a:ext cx="3992815" cy="479837"/>
            </a:xfrm>
            <a:custGeom>
              <a:avLst/>
              <a:gdLst>
                <a:gd name="connsiteX0" fmla="*/ 0 w 3992815"/>
                <a:gd name="connsiteY0" fmla="*/ 0 h 479837"/>
                <a:gd name="connsiteX1" fmla="*/ 756139 w 3992815"/>
                <a:gd name="connsiteY1" fmla="*/ 0 h 479837"/>
                <a:gd name="connsiteX2" fmla="*/ 3236676 w 3992815"/>
                <a:gd name="connsiteY2" fmla="*/ 0 h 479837"/>
                <a:gd name="connsiteX3" fmla="*/ 3992815 w 3992815"/>
                <a:gd name="connsiteY3" fmla="*/ 0 h 479837"/>
                <a:gd name="connsiteX4" fmla="*/ 3992815 w 3992815"/>
                <a:gd name="connsiteY4" fmla="*/ 479837 h 479837"/>
                <a:gd name="connsiteX5" fmla="*/ 3236676 w 3992815"/>
                <a:gd name="connsiteY5" fmla="*/ 479837 h 479837"/>
                <a:gd name="connsiteX6" fmla="*/ 756139 w 3992815"/>
                <a:gd name="connsiteY6" fmla="*/ 479837 h 479837"/>
                <a:gd name="connsiteX7" fmla="*/ 0 w 3992815"/>
                <a:gd name="connsiteY7" fmla="*/ 479837 h 479837"/>
                <a:gd name="connsiteX8" fmla="*/ 5053 w 3992815"/>
                <a:gd name="connsiteY8" fmla="*/ 477095 h 479837"/>
                <a:gd name="connsiteX9" fmla="*/ 131158 w 3992815"/>
                <a:gd name="connsiteY9" fmla="*/ 239919 h 479837"/>
                <a:gd name="connsiteX10" fmla="*/ 5053 w 3992815"/>
                <a:gd name="connsiteY10" fmla="*/ 2743 h 4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2815" h="479837">
                  <a:moveTo>
                    <a:pt x="0" y="0"/>
                  </a:moveTo>
                  <a:lnTo>
                    <a:pt x="756139" y="0"/>
                  </a:lnTo>
                  <a:lnTo>
                    <a:pt x="3236676" y="0"/>
                  </a:lnTo>
                  <a:lnTo>
                    <a:pt x="3992815" y="0"/>
                  </a:lnTo>
                  <a:lnTo>
                    <a:pt x="3992815" y="479837"/>
                  </a:lnTo>
                  <a:lnTo>
                    <a:pt x="3236676" y="479837"/>
                  </a:lnTo>
                  <a:lnTo>
                    <a:pt x="756139" y="479837"/>
                  </a:lnTo>
                  <a:lnTo>
                    <a:pt x="0" y="479837"/>
                  </a:lnTo>
                  <a:lnTo>
                    <a:pt x="5053" y="477095"/>
                  </a:lnTo>
                  <a:cubicBezTo>
                    <a:pt x="81136" y="425694"/>
                    <a:pt x="131158" y="338649"/>
                    <a:pt x="131158" y="239919"/>
                  </a:cubicBezTo>
                  <a:cubicBezTo>
                    <a:pt x="131158" y="141190"/>
                    <a:pt x="81136" y="54144"/>
                    <a:pt x="5053" y="2743"/>
                  </a:cubicBezTo>
                  <a:close/>
                </a:path>
              </a:pathLst>
            </a:custGeom>
            <a:gradFill>
              <a:gsLst>
                <a:gs pos="0">
                  <a:schemeClr val="bg1">
                    <a:lumMod val="95000"/>
                  </a:schemeClr>
                </a:gs>
                <a:gs pos="100000">
                  <a:srgbClr val="FFFFFF">
                    <a:shade val="100000"/>
                    <a:satMod val="115000"/>
                  </a:srgbClr>
                </a:gs>
              </a:gsLst>
              <a:lin ang="18900000" scaled="1"/>
            </a:gradFill>
            <a:ln w="3175" cap="flat" cmpd="sng" algn="ctr">
              <a:noFill/>
              <a:prstDash val="solid"/>
            </a:ln>
            <a:effectLst>
              <a:outerShdw blurRad="63500" sx="102000" sy="102000" algn="ctr" rotWithShape="0">
                <a:prstClr val="black">
                  <a:alpha val="40000"/>
                </a:prstClr>
              </a:outerShdw>
            </a:effectLst>
          </p:spPr>
          <p:txBody>
            <a:bodyPr wrap="square" rtlCol="0" anchor="ctr">
              <a:noAutofit/>
            </a:bodyPr>
            <a:lstStyle/>
            <a:p>
              <a:pPr algn="ctr"/>
              <a:endParaRPr lang="zh-CN" altLang="en-US" b="1" kern="0" spc="300">
                <a:solidFill>
                  <a:schemeClr val="tx1">
                    <a:lumMod val="75000"/>
                    <a:lumOff val="25000"/>
                  </a:schemeClr>
                </a:solidFill>
                <a:effectLst>
                  <a:outerShdw blurRad="38100" dist="38100" dir="2700000" algn="tl">
                    <a:srgbClr val="000000">
                      <a:alpha val="43137"/>
                    </a:srgbClr>
                  </a:outerShdw>
                </a:effectLst>
                <a:latin typeface="+mn-lt"/>
                <a:ea typeface="+mn-ea"/>
                <a:cs typeface="+mn-ea"/>
                <a:sym typeface="+mn-lt"/>
              </a:endParaRPr>
            </a:p>
          </p:txBody>
        </p:sp>
        <p:sp>
          <p:nvSpPr>
            <p:cNvPr id="93" name="TextBox 31"/>
            <p:cNvSpPr txBox="1"/>
            <p:nvPr/>
          </p:nvSpPr>
          <p:spPr>
            <a:xfrm>
              <a:off x="6207167" y="5107241"/>
              <a:ext cx="308535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defRPr b="1">
                  <a:solidFill>
                    <a:srgbClr val="009E44"/>
                  </a:solidFill>
                  <a:latin typeface="微软雅黑" panose="020B0503020204020204" pitchFamily="34" charset="-122"/>
                  <a:ea typeface="微软雅黑" panose="020B0503020204020204" pitchFamily="34" charset="-122"/>
                </a:defRPr>
              </a:lvl1pPr>
            </a:lstStyle>
            <a:p>
              <a:r>
                <a:rPr lang="zh-CN" altLang="en-US" spc="300" dirty="0">
                  <a:gradFill>
                    <a:gsLst>
                      <a:gs pos="0">
                        <a:schemeClr val="tx2"/>
                      </a:gs>
                      <a:gs pos="100000">
                        <a:srgbClr val="4D9B02"/>
                      </a:gs>
                    </a:gsLst>
                    <a:lin ang="18900000" scaled="1"/>
                  </a:gradFill>
                  <a:latin typeface="+mn-lt"/>
                  <a:ea typeface="+mn-ea"/>
                  <a:cs typeface="+mn-ea"/>
                  <a:sym typeface="+mn-lt"/>
                </a:rPr>
                <a:t>工作经验总结</a:t>
              </a:r>
              <a:endParaRPr lang="en-US" altLang="zh-CN" spc="300" dirty="0">
                <a:gradFill>
                  <a:gsLst>
                    <a:gs pos="0">
                      <a:schemeClr val="tx2"/>
                    </a:gs>
                    <a:gs pos="100000">
                      <a:srgbClr val="4D9B02"/>
                    </a:gs>
                  </a:gsLst>
                  <a:lin ang="18900000" scaled="1"/>
                </a:gradFill>
                <a:latin typeface="+mn-lt"/>
                <a:ea typeface="+mn-ea"/>
                <a:cs typeface="+mn-ea"/>
                <a:sym typeface="+mn-lt"/>
              </a:endParaRPr>
            </a:p>
          </p:txBody>
        </p:sp>
      </p:grpSp>
      <p:grpSp>
        <p:nvGrpSpPr>
          <p:cNvPr id="94" name="组合 93"/>
          <p:cNvGrpSpPr/>
          <p:nvPr/>
        </p:nvGrpSpPr>
        <p:grpSpPr>
          <a:xfrm>
            <a:off x="5373783" y="3804561"/>
            <a:ext cx="639003" cy="639003"/>
            <a:chOff x="5136390" y="4972406"/>
            <a:chExt cx="639003" cy="639003"/>
          </a:xfrm>
        </p:grpSpPr>
        <p:pic>
          <p:nvPicPr>
            <p:cNvPr id="95" name="图片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36390" y="4972406"/>
              <a:ext cx="639003" cy="639003"/>
            </a:xfrm>
            <a:prstGeom prst="rect">
              <a:avLst/>
            </a:prstGeom>
          </p:spPr>
        </p:pic>
        <p:sp>
          <p:nvSpPr>
            <p:cNvPr id="96" name="TextBox 19"/>
            <p:cNvSpPr txBox="1"/>
            <p:nvPr/>
          </p:nvSpPr>
          <p:spPr>
            <a:xfrm>
              <a:off x="5257898" y="5138018"/>
              <a:ext cx="395985"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dirty="0">
                  <a:ln>
                    <a:noFill/>
                  </a:ln>
                  <a:solidFill>
                    <a:srgbClr val="4D9B02"/>
                  </a:solidFill>
                  <a:effectLst/>
                  <a:uLnTx/>
                  <a:uFillTx/>
                  <a:latin typeface="+mn-lt"/>
                  <a:ea typeface="+mn-ea"/>
                  <a:cs typeface="+mn-ea"/>
                  <a:sym typeface="+mn-lt"/>
                </a:rPr>
                <a:t>03</a:t>
              </a:r>
              <a:endParaRPr kumimoji="0" lang="zh-CN" altLang="en-US" sz="2000" b="1" i="0" u="none" strike="noStrike" kern="0" cap="none" spc="0" normalizeH="0" baseline="0" noProof="0" dirty="0">
                <a:ln>
                  <a:noFill/>
                </a:ln>
                <a:solidFill>
                  <a:srgbClr val="4D9B02"/>
                </a:solidFill>
                <a:effectLst/>
                <a:uLnTx/>
                <a:uFillTx/>
                <a:latin typeface="+mn-lt"/>
                <a:ea typeface="+mn-ea"/>
                <a:cs typeface="+mn-ea"/>
                <a:sym typeface="+mn-lt"/>
              </a:endParaRPr>
            </a:p>
          </p:txBody>
        </p:sp>
      </p:grpSp>
      <p:grpSp>
        <p:nvGrpSpPr>
          <p:cNvPr id="97" name="组合 96"/>
          <p:cNvGrpSpPr/>
          <p:nvPr/>
        </p:nvGrpSpPr>
        <p:grpSpPr>
          <a:xfrm>
            <a:off x="5968871" y="3137982"/>
            <a:ext cx="3992815" cy="479837"/>
            <a:chOff x="5731478" y="5035591"/>
            <a:chExt cx="3992815" cy="479837"/>
          </a:xfrm>
        </p:grpSpPr>
        <p:sp>
          <p:nvSpPr>
            <p:cNvPr id="98" name="任意多边形 97"/>
            <p:cNvSpPr/>
            <p:nvPr/>
          </p:nvSpPr>
          <p:spPr>
            <a:xfrm>
              <a:off x="5731478" y="5035591"/>
              <a:ext cx="3992815" cy="479837"/>
            </a:xfrm>
            <a:custGeom>
              <a:avLst/>
              <a:gdLst>
                <a:gd name="connsiteX0" fmla="*/ 0 w 3992815"/>
                <a:gd name="connsiteY0" fmla="*/ 0 h 479837"/>
                <a:gd name="connsiteX1" fmla="*/ 756139 w 3992815"/>
                <a:gd name="connsiteY1" fmla="*/ 0 h 479837"/>
                <a:gd name="connsiteX2" fmla="*/ 3236676 w 3992815"/>
                <a:gd name="connsiteY2" fmla="*/ 0 h 479837"/>
                <a:gd name="connsiteX3" fmla="*/ 3992815 w 3992815"/>
                <a:gd name="connsiteY3" fmla="*/ 0 h 479837"/>
                <a:gd name="connsiteX4" fmla="*/ 3992815 w 3992815"/>
                <a:gd name="connsiteY4" fmla="*/ 479837 h 479837"/>
                <a:gd name="connsiteX5" fmla="*/ 3236676 w 3992815"/>
                <a:gd name="connsiteY5" fmla="*/ 479837 h 479837"/>
                <a:gd name="connsiteX6" fmla="*/ 756139 w 3992815"/>
                <a:gd name="connsiteY6" fmla="*/ 479837 h 479837"/>
                <a:gd name="connsiteX7" fmla="*/ 0 w 3992815"/>
                <a:gd name="connsiteY7" fmla="*/ 479837 h 479837"/>
                <a:gd name="connsiteX8" fmla="*/ 5053 w 3992815"/>
                <a:gd name="connsiteY8" fmla="*/ 477095 h 479837"/>
                <a:gd name="connsiteX9" fmla="*/ 131158 w 3992815"/>
                <a:gd name="connsiteY9" fmla="*/ 239919 h 479837"/>
                <a:gd name="connsiteX10" fmla="*/ 5053 w 3992815"/>
                <a:gd name="connsiteY10" fmla="*/ 2743 h 4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2815" h="479837">
                  <a:moveTo>
                    <a:pt x="0" y="0"/>
                  </a:moveTo>
                  <a:lnTo>
                    <a:pt x="756139" y="0"/>
                  </a:lnTo>
                  <a:lnTo>
                    <a:pt x="3236676" y="0"/>
                  </a:lnTo>
                  <a:lnTo>
                    <a:pt x="3992815" y="0"/>
                  </a:lnTo>
                  <a:lnTo>
                    <a:pt x="3992815" y="479837"/>
                  </a:lnTo>
                  <a:lnTo>
                    <a:pt x="3236676" y="479837"/>
                  </a:lnTo>
                  <a:lnTo>
                    <a:pt x="756139" y="479837"/>
                  </a:lnTo>
                  <a:lnTo>
                    <a:pt x="0" y="479837"/>
                  </a:lnTo>
                  <a:lnTo>
                    <a:pt x="5053" y="477095"/>
                  </a:lnTo>
                  <a:cubicBezTo>
                    <a:pt x="81136" y="425694"/>
                    <a:pt x="131158" y="338649"/>
                    <a:pt x="131158" y="239919"/>
                  </a:cubicBezTo>
                  <a:cubicBezTo>
                    <a:pt x="131158" y="141190"/>
                    <a:pt x="81136" y="54144"/>
                    <a:pt x="5053" y="2743"/>
                  </a:cubicBezTo>
                  <a:close/>
                </a:path>
              </a:pathLst>
            </a:custGeom>
            <a:gradFill>
              <a:gsLst>
                <a:gs pos="0">
                  <a:schemeClr val="bg1">
                    <a:lumMod val="95000"/>
                  </a:schemeClr>
                </a:gs>
                <a:gs pos="100000">
                  <a:srgbClr val="FFFFFF">
                    <a:shade val="100000"/>
                    <a:satMod val="115000"/>
                  </a:srgbClr>
                </a:gs>
              </a:gsLst>
              <a:lin ang="18900000" scaled="1"/>
            </a:gradFill>
            <a:ln w="3175" cap="flat" cmpd="sng" algn="ctr">
              <a:noFill/>
              <a:prstDash val="solid"/>
            </a:ln>
            <a:effectLst>
              <a:outerShdw blurRad="63500" sx="102000" sy="102000" algn="ctr" rotWithShape="0">
                <a:prstClr val="black">
                  <a:alpha val="40000"/>
                </a:prstClr>
              </a:outerShdw>
            </a:effectLst>
          </p:spPr>
          <p:txBody>
            <a:bodyPr wrap="square" rtlCol="0" anchor="ctr">
              <a:noAutofit/>
            </a:bodyPr>
            <a:lstStyle/>
            <a:p>
              <a:pPr algn="ctr"/>
              <a:endParaRPr lang="zh-CN" altLang="en-US" b="1" kern="0" spc="300">
                <a:solidFill>
                  <a:schemeClr val="tx1">
                    <a:lumMod val="75000"/>
                    <a:lumOff val="25000"/>
                  </a:schemeClr>
                </a:solidFill>
                <a:effectLst>
                  <a:outerShdw blurRad="38100" dist="38100" dir="2700000" algn="tl">
                    <a:srgbClr val="000000">
                      <a:alpha val="43137"/>
                    </a:srgbClr>
                  </a:outerShdw>
                </a:effectLst>
                <a:latin typeface="+mn-lt"/>
                <a:ea typeface="+mn-ea"/>
                <a:cs typeface="+mn-ea"/>
                <a:sym typeface="+mn-lt"/>
              </a:endParaRPr>
            </a:p>
          </p:txBody>
        </p:sp>
        <p:sp>
          <p:nvSpPr>
            <p:cNvPr id="99" name="TextBox 31"/>
            <p:cNvSpPr txBox="1"/>
            <p:nvPr/>
          </p:nvSpPr>
          <p:spPr>
            <a:xfrm>
              <a:off x="6207167" y="5107241"/>
              <a:ext cx="308535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defRPr b="1">
                  <a:solidFill>
                    <a:srgbClr val="009E44"/>
                  </a:solidFill>
                  <a:latin typeface="微软雅黑" panose="020B0503020204020204" pitchFamily="34" charset="-122"/>
                  <a:ea typeface="微软雅黑" panose="020B0503020204020204" pitchFamily="34" charset="-122"/>
                </a:defRPr>
              </a:lvl1pPr>
            </a:lstStyle>
            <a:p>
              <a:r>
                <a:rPr lang="zh-CN" altLang="en-US" spc="300" dirty="0">
                  <a:gradFill>
                    <a:gsLst>
                      <a:gs pos="0">
                        <a:schemeClr val="tx2"/>
                      </a:gs>
                      <a:gs pos="100000">
                        <a:srgbClr val="4D9B02"/>
                      </a:gs>
                    </a:gsLst>
                    <a:lin ang="18900000" scaled="1"/>
                  </a:gradFill>
                  <a:latin typeface="+mn-lt"/>
                  <a:ea typeface="+mn-ea"/>
                  <a:cs typeface="+mn-ea"/>
                  <a:sym typeface="+mn-lt"/>
                </a:rPr>
                <a:t>工作完成情况</a:t>
              </a:r>
              <a:endParaRPr lang="en-US" altLang="zh-CN" spc="300" dirty="0">
                <a:gradFill>
                  <a:gsLst>
                    <a:gs pos="0">
                      <a:schemeClr val="tx2"/>
                    </a:gs>
                    <a:gs pos="100000">
                      <a:srgbClr val="4D9B02"/>
                    </a:gs>
                  </a:gsLst>
                  <a:lin ang="18900000" scaled="1"/>
                </a:gradFill>
                <a:latin typeface="+mn-lt"/>
                <a:ea typeface="+mn-ea"/>
                <a:cs typeface="+mn-ea"/>
                <a:sym typeface="+mn-lt"/>
              </a:endParaRPr>
            </a:p>
          </p:txBody>
        </p:sp>
      </p:grpSp>
      <p:grpSp>
        <p:nvGrpSpPr>
          <p:cNvPr id="100" name="组合 99"/>
          <p:cNvGrpSpPr/>
          <p:nvPr/>
        </p:nvGrpSpPr>
        <p:grpSpPr>
          <a:xfrm>
            <a:off x="5373783" y="3074797"/>
            <a:ext cx="639003" cy="639003"/>
            <a:chOff x="5136390" y="4972406"/>
            <a:chExt cx="639003" cy="639003"/>
          </a:xfrm>
        </p:grpSpPr>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36390" y="4972406"/>
              <a:ext cx="639003" cy="639003"/>
            </a:xfrm>
            <a:prstGeom prst="rect">
              <a:avLst/>
            </a:prstGeom>
          </p:spPr>
        </p:pic>
        <p:sp>
          <p:nvSpPr>
            <p:cNvPr id="102" name="TextBox 19"/>
            <p:cNvSpPr txBox="1"/>
            <p:nvPr/>
          </p:nvSpPr>
          <p:spPr>
            <a:xfrm>
              <a:off x="5257898" y="5138018"/>
              <a:ext cx="395985"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dirty="0">
                  <a:ln>
                    <a:noFill/>
                  </a:ln>
                  <a:solidFill>
                    <a:srgbClr val="4D9B02"/>
                  </a:solidFill>
                  <a:effectLst/>
                  <a:uLnTx/>
                  <a:uFillTx/>
                  <a:latin typeface="+mn-lt"/>
                  <a:ea typeface="+mn-ea"/>
                  <a:cs typeface="+mn-ea"/>
                  <a:sym typeface="+mn-lt"/>
                </a:rPr>
                <a:t>02</a:t>
              </a:r>
              <a:endParaRPr kumimoji="0" lang="zh-CN" altLang="en-US" sz="2000" b="1" i="0" u="none" strike="noStrike" kern="0" cap="none" spc="0" normalizeH="0" baseline="0" noProof="0" dirty="0">
                <a:ln>
                  <a:noFill/>
                </a:ln>
                <a:solidFill>
                  <a:srgbClr val="4D9B02"/>
                </a:solidFill>
                <a:effectLst/>
                <a:uLnTx/>
                <a:uFillTx/>
                <a:latin typeface="+mn-lt"/>
                <a:ea typeface="+mn-ea"/>
                <a:cs typeface="+mn-ea"/>
                <a:sym typeface="+mn-lt"/>
              </a:endParaRPr>
            </a:p>
          </p:txBody>
        </p:sp>
      </p:grpSp>
      <p:grpSp>
        <p:nvGrpSpPr>
          <p:cNvPr id="103" name="组合 102"/>
          <p:cNvGrpSpPr/>
          <p:nvPr/>
        </p:nvGrpSpPr>
        <p:grpSpPr>
          <a:xfrm>
            <a:off x="5968871" y="2417012"/>
            <a:ext cx="3992815" cy="479837"/>
            <a:chOff x="5731478" y="5035591"/>
            <a:chExt cx="3992815" cy="479837"/>
          </a:xfrm>
        </p:grpSpPr>
        <p:sp>
          <p:nvSpPr>
            <p:cNvPr id="104" name="任意多边形 103"/>
            <p:cNvSpPr/>
            <p:nvPr/>
          </p:nvSpPr>
          <p:spPr>
            <a:xfrm>
              <a:off x="5731478" y="5035591"/>
              <a:ext cx="3992815" cy="479837"/>
            </a:xfrm>
            <a:custGeom>
              <a:avLst/>
              <a:gdLst>
                <a:gd name="connsiteX0" fmla="*/ 0 w 3992815"/>
                <a:gd name="connsiteY0" fmla="*/ 0 h 479837"/>
                <a:gd name="connsiteX1" fmla="*/ 756139 w 3992815"/>
                <a:gd name="connsiteY1" fmla="*/ 0 h 479837"/>
                <a:gd name="connsiteX2" fmla="*/ 3236676 w 3992815"/>
                <a:gd name="connsiteY2" fmla="*/ 0 h 479837"/>
                <a:gd name="connsiteX3" fmla="*/ 3992815 w 3992815"/>
                <a:gd name="connsiteY3" fmla="*/ 0 h 479837"/>
                <a:gd name="connsiteX4" fmla="*/ 3992815 w 3992815"/>
                <a:gd name="connsiteY4" fmla="*/ 479837 h 479837"/>
                <a:gd name="connsiteX5" fmla="*/ 3236676 w 3992815"/>
                <a:gd name="connsiteY5" fmla="*/ 479837 h 479837"/>
                <a:gd name="connsiteX6" fmla="*/ 756139 w 3992815"/>
                <a:gd name="connsiteY6" fmla="*/ 479837 h 479837"/>
                <a:gd name="connsiteX7" fmla="*/ 0 w 3992815"/>
                <a:gd name="connsiteY7" fmla="*/ 479837 h 479837"/>
                <a:gd name="connsiteX8" fmla="*/ 5053 w 3992815"/>
                <a:gd name="connsiteY8" fmla="*/ 477095 h 479837"/>
                <a:gd name="connsiteX9" fmla="*/ 131158 w 3992815"/>
                <a:gd name="connsiteY9" fmla="*/ 239919 h 479837"/>
                <a:gd name="connsiteX10" fmla="*/ 5053 w 3992815"/>
                <a:gd name="connsiteY10" fmla="*/ 2743 h 4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2815" h="479837">
                  <a:moveTo>
                    <a:pt x="0" y="0"/>
                  </a:moveTo>
                  <a:lnTo>
                    <a:pt x="756139" y="0"/>
                  </a:lnTo>
                  <a:lnTo>
                    <a:pt x="3236676" y="0"/>
                  </a:lnTo>
                  <a:lnTo>
                    <a:pt x="3992815" y="0"/>
                  </a:lnTo>
                  <a:lnTo>
                    <a:pt x="3992815" y="479837"/>
                  </a:lnTo>
                  <a:lnTo>
                    <a:pt x="3236676" y="479837"/>
                  </a:lnTo>
                  <a:lnTo>
                    <a:pt x="756139" y="479837"/>
                  </a:lnTo>
                  <a:lnTo>
                    <a:pt x="0" y="479837"/>
                  </a:lnTo>
                  <a:lnTo>
                    <a:pt x="5053" y="477095"/>
                  </a:lnTo>
                  <a:cubicBezTo>
                    <a:pt x="81136" y="425694"/>
                    <a:pt x="131158" y="338649"/>
                    <a:pt x="131158" y="239919"/>
                  </a:cubicBezTo>
                  <a:cubicBezTo>
                    <a:pt x="131158" y="141190"/>
                    <a:pt x="81136" y="54144"/>
                    <a:pt x="5053" y="2743"/>
                  </a:cubicBezTo>
                  <a:close/>
                </a:path>
              </a:pathLst>
            </a:custGeom>
            <a:gradFill flip="none" rotWithShape="1">
              <a:gsLst>
                <a:gs pos="0">
                  <a:schemeClr val="bg1">
                    <a:lumMod val="95000"/>
                  </a:schemeClr>
                </a:gs>
                <a:gs pos="100000">
                  <a:srgbClr val="FFFFFF">
                    <a:shade val="100000"/>
                    <a:satMod val="115000"/>
                  </a:srgbClr>
                </a:gs>
              </a:gsLst>
              <a:lin ang="18900000" scaled="1"/>
              <a:tileRect/>
            </a:gradFill>
            <a:ln w="3175" cap="flat" cmpd="sng" algn="ctr">
              <a:noFill/>
              <a:prstDash val="solid"/>
            </a:ln>
            <a:effectLst>
              <a:outerShdw blurRad="63500" sx="102000" sy="102000" algn="ctr" rotWithShape="0">
                <a:prstClr val="black">
                  <a:alpha val="40000"/>
                </a:prstClr>
              </a:outerShdw>
            </a:effectLst>
          </p:spPr>
          <p:txBody>
            <a:bodyPr wrap="square" rtlCol="0" anchor="ctr">
              <a:noAutofit/>
            </a:bodyPr>
            <a:lstStyle/>
            <a:p>
              <a:pPr algn="ctr"/>
              <a:endParaRPr lang="zh-CN" altLang="en-US" b="1" kern="0" spc="300">
                <a:solidFill>
                  <a:schemeClr val="tx1">
                    <a:lumMod val="75000"/>
                    <a:lumOff val="25000"/>
                  </a:schemeClr>
                </a:solidFill>
                <a:effectLst>
                  <a:outerShdw blurRad="38100" dist="38100" dir="2700000" algn="tl">
                    <a:srgbClr val="000000">
                      <a:alpha val="43137"/>
                    </a:srgbClr>
                  </a:outerShdw>
                </a:effectLst>
                <a:latin typeface="+mn-lt"/>
                <a:ea typeface="+mn-ea"/>
                <a:cs typeface="+mn-ea"/>
                <a:sym typeface="+mn-lt"/>
              </a:endParaRPr>
            </a:p>
          </p:txBody>
        </p:sp>
        <p:sp>
          <p:nvSpPr>
            <p:cNvPr id="105" name="TextBox 31"/>
            <p:cNvSpPr txBox="1"/>
            <p:nvPr/>
          </p:nvSpPr>
          <p:spPr>
            <a:xfrm>
              <a:off x="6207167" y="5107241"/>
              <a:ext cx="308535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defRPr b="1">
                  <a:solidFill>
                    <a:srgbClr val="009E44"/>
                  </a:solidFill>
                  <a:latin typeface="微软雅黑" panose="020B0503020204020204" pitchFamily="34" charset="-122"/>
                  <a:ea typeface="微软雅黑" panose="020B0503020204020204" pitchFamily="34" charset="-122"/>
                </a:defRPr>
              </a:lvl1pPr>
            </a:lstStyle>
            <a:p>
              <a:r>
                <a:rPr lang="zh-CN" altLang="en-US" spc="300" dirty="0">
                  <a:gradFill>
                    <a:gsLst>
                      <a:gs pos="0">
                        <a:schemeClr val="tx2"/>
                      </a:gs>
                      <a:gs pos="100000">
                        <a:srgbClr val="4D9B02"/>
                      </a:gs>
                    </a:gsLst>
                    <a:lin ang="18900000" scaled="1"/>
                  </a:gradFill>
                  <a:latin typeface="+mn-lt"/>
                  <a:ea typeface="+mn-ea"/>
                  <a:cs typeface="+mn-ea"/>
                  <a:sym typeface="+mn-lt"/>
                </a:rPr>
                <a:t>基本工作概述</a:t>
              </a:r>
              <a:endParaRPr lang="en-US" altLang="zh-CN" spc="300" dirty="0">
                <a:gradFill>
                  <a:gsLst>
                    <a:gs pos="0">
                      <a:schemeClr val="tx2"/>
                    </a:gs>
                    <a:gs pos="100000">
                      <a:srgbClr val="4D9B02"/>
                    </a:gs>
                  </a:gsLst>
                  <a:lin ang="18900000" scaled="1"/>
                </a:gradFill>
                <a:latin typeface="+mn-lt"/>
                <a:ea typeface="+mn-ea"/>
                <a:cs typeface="+mn-ea"/>
                <a:sym typeface="+mn-lt"/>
              </a:endParaRPr>
            </a:p>
          </p:txBody>
        </p:sp>
      </p:grpSp>
      <p:grpSp>
        <p:nvGrpSpPr>
          <p:cNvPr id="106" name="组合 105"/>
          <p:cNvGrpSpPr/>
          <p:nvPr/>
        </p:nvGrpSpPr>
        <p:grpSpPr>
          <a:xfrm>
            <a:off x="5373783" y="2353827"/>
            <a:ext cx="639003" cy="639003"/>
            <a:chOff x="5136390" y="4972406"/>
            <a:chExt cx="639003" cy="639003"/>
          </a:xfrm>
        </p:grpSpPr>
        <p:pic>
          <p:nvPicPr>
            <p:cNvPr id="107" name="图片 1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36390" y="4972406"/>
              <a:ext cx="639003" cy="639003"/>
            </a:xfrm>
            <a:prstGeom prst="rect">
              <a:avLst/>
            </a:prstGeom>
          </p:spPr>
        </p:pic>
        <p:sp>
          <p:nvSpPr>
            <p:cNvPr id="108" name="TextBox 19"/>
            <p:cNvSpPr txBox="1"/>
            <p:nvPr/>
          </p:nvSpPr>
          <p:spPr>
            <a:xfrm>
              <a:off x="5257898" y="5138018"/>
              <a:ext cx="395985"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dirty="0">
                  <a:ln>
                    <a:noFill/>
                  </a:ln>
                  <a:solidFill>
                    <a:srgbClr val="4D9B02"/>
                  </a:solidFill>
                  <a:effectLst/>
                  <a:uLnTx/>
                  <a:uFillTx/>
                  <a:latin typeface="+mn-lt"/>
                  <a:ea typeface="+mn-ea"/>
                  <a:cs typeface="+mn-ea"/>
                  <a:sym typeface="+mn-lt"/>
                </a:rPr>
                <a:t>01</a:t>
              </a:r>
              <a:endParaRPr kumimoji="0" lang="zh-CN" altLang="en-US" sz="2000" b="1" i="0" u="none" strike="noStrike" kern="0" cap="none" spc="0" normalizeH="0" baseline="0" noProof="0" dirty="0">
                <a:ln>
                  <a:noFill/>
                </a:ln>
                <a:solidFill>
                  <a:srgbClr val="4D9B02"/>
                </a:soli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Click="0" advTm="0">
        <p15:prstTrans prst="curtains"/>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Effect transition="in" filter="fade">
                                      <p:cBhvr>
                                        <p:cTn id="24" dur="500"/>
                                        <p:tgtEl>
                                          <p:spTgt spid="94"/>
                                        </p:tgtEl>
                                      </p:cBhvr>
                                    </p:animEffect>
                                  </p:childTnLst>
                                </p:cTn>
                              </p:par>
                              <p:par>
                                <p:cTn id="25" presetID="53" presetClass="entr" presetSubtype="16"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p:cTn id="27" dur="500" fill="hold"/>
                                        <p:tgtEl>
                                          <p:spTgt spid="100"/>
                                        </p:tgtEl>
                                        <p:attrNameLst>
                                          <p:attrName>ppt_w</p:attrName>
                                        </p:attrNameLst>
                                      </p:cBhvr>
                                      <p:tavLst>
                                        <p:tav tm="0">
                                          <p:val>
                                            <p:fltVal val="0"/>
                                          </p:val>
                                        </p:tav>
                                        <p:tav tm="100000">
                                          <p:val>
                                            <p:strVal val="#ppt_w"/>
                                          </p:val>
                                        </p:tav>
                                      </p:tavLst>
                                    </p:anim>
                                    <p:anim calcmode="lin" valueType="num">
                                      <p:cBhvr>
                                        <p:cTn id="28" dur="500" fill="hold"/>
                                        <p:tgtEl>
                                          <p:spTgt spid="100"/>
                                        </p:tgtEl>
                                        <p:attrNameLst>
                                          <p:attrName>ppt_h</p:attrName>
                                        </p:attrNameLst>
                                      </p:cBhvr>
                                      <p:tavLst>
                                        <p:tav tm="0">
                                          <p:val>
                                            <p:fltVal val="0"/>
                                          </p:val>
                                        </p:tav>
                                        <p:tav tm="100000">
                                          <p:val>
                                            <p:strVal val="#ppt_h"/>
                                          </p:val>
                                        </p:tav>
                                      </p:tavLst>
                                    </p:anim>
                                    <p:animEffect transition="in" filter="fade">
                                      <p:cBhvr>
                                        <p:cTn id="29" dur="500"/>
                                        <p:tgtEl>
                                          <p:spTgt spid="100"/>
                                        </p:tgtEl>
                                      </p:cBhvr>
                                    </p:animEffect>
                                  </p:childTnLst>
                                </p:cTn>
                              </p:par>
                              <p:par>
                                <p:cTn id="30" presetID="53" presetClass="entr" presetSubtype="16" fill="hold" nodeType="withEffect">
                                  <p:stCondLst>
                                    <p:cond delay="0"/>
                                  </p:stCondLst>
                                  <p:childTnLst>
                                    <p:set>
                                      <p:cBhvr>
                                        <p:cTn id="31" dur="1" fill="hold">
                                          <p:stCondLst>
                                            <p:cond delay="0"/>
                                          </p:stCondLst>
                                        </p:cTn>
                                        <p:tgtEl>
                                          <p:spTgt spid="106"/>
                                        </p:tgtEl>
                                        <p:attrNameLst>
                                          <p:attrName>style.visibility</p:attrName>
                                        </p:attrNameLst>
                                      </p:cBhvr>
                                      <p:to>
                                        <p:strVal val="visible"/>
                                      </p:to>
                                    </p:set>
                                    <p:anim calcmode="lin" valueType="num">
                                      <p:cBhvr>
                                        <p:cTn id="32" dur="500" fill="hold"/>
                                        <p:tgtEl>
                                          <p:spTgt spid="106"/>
                                        </p:tgtEl>
                                        <p:attrNameLst>
                                          <p:attrName>ppt_w</p:attrName>
                                        </p:attrNameLst>
                                      </p:cBhvr>
                                      <p:tavLst>
                                        <p:tav tm="0">
                                          <p:val>
                                            <p:fltVal val="0"/>
                                          </p:val>
                                        </p:tav>
                                        <p:tav tm="100000">
                                          <p:val>
                                            <p:strVal val="#ppt_w"/>
                                          </p:val>
                                        </p:tav>
                                      </p:tavLst>
                                    </p:anim>
                                    <p:anim calcmode="lin" valueType="num">
                                      <p:cBhvr>
                                        <p:cTn id="33" dur="500" fill="hold"/>
                                        <p:tgtEl>
                                          <p:spTgt spid="106"/>
                                        </p:tgtEl>
                                        <p:attrNameLst>
                                          <p:attrName>ppt_h</p:attrName>
                                        </p:attrNameLst>
                                      </p:cBhvr>
                                      <p:tavLst>
                                        <p:tav tm="0">
                                          <p:val>
                                            <p:fltVal val="0"/>
                                          </p:val>
                                        </p:tav>
                                        <p:tav tm="100000">
                                          <p:val>
                                            <p:strVal val="#ppt_h"/>
                                          </p:val>
                                        </p:tav>
                                      </p:tavLst>
                                    </p:anim>
                                    <p:animEffect transition="in" filter="fade">
                                      <p:cBhvr>
                                        <p:cTn id="34" dur="500"/>
                                        <p:tgtEl>
                                          <p:spTgt spid="106"/>
                                        </p:tgtEl>
                                      </p:cBhvr>
                                    </p:animEffect>
                                  </p:childTnLst>
                                </p:cTn>
                              </p:par>
                            </p:childTnLst>
                          </p:cTn>
                        </p:par>
                        <p:par>
                          <p:cTn id="35" fill="hold">
                            <p:stCondLst>
                              <p:cond delay="1000"/>
                            </p:stCondLst>
                            <p:childTnLst>
                              <p:par>
                                <p:cTn id="36" presetID="2" presetClass="entr" presetSubtype="2" fill="hold" nodeType="afterEffect">
                                  <p:stCondLst>
                                    <p:cond delay="0"/>
                                  </p:stCondLst>
                                  <p:childTnLst>
                                    <p:set>
                                      <p:cBhvr>
                                        <p:cTn id="37" dur="1" fill="hold">
                                          <p:stCondLst>
                                            <p:cond delay="0"/>
                                          </p:stCondLst>
                                        </p:cTn>
                                        <p:tgtEl>
                                          <p:spTgt spid="103"/>
                                        </p:tgtEl>
                                        <p:attrNameLst>
                                          <p:attrName>style.visibility</p:attrName>
                                        </p:attrNameLst>
                                      </p:cBhvr>
                                      <p:to>
                                        <p:strVal val="visible"/>
                                      </p:to>
                                    </p:set>
                                    <p:anim calcmode="lin" valueType="num">
                                      <p:cBhvr additive="base">
                                        <p:cTn id="38" dur="500" fill="hold"/>
                                        <p:tgtEl>
                                          <p:spTgt spid="103"/>
                                        </p:tgtEl>
                                        <p:attrNameLst>
                                          <p:attrName>ppt_x</p:attrName>
                                        </p:attrNameLst>
                                      </p:cBhvr>
                                      <p:tavLst>
                                        <p:tav tm="0">
                                          <p:val>
                                            <p:strVal val="1+#ppt_w/2"/>
                                          </p:val>
                                        </p:tav>
                                        <p:tav tm="100000">
                                          <p:val>
                                            <p:strVal val="#ppt_x"/>
                                          </p:val>
                                        </p:tav>
                                      </p:tavLst>
                                    </p:anim>
                                    <p:anim calcmode="lin" valueType="num">
                                      <p:cBhvr additive="base">
                                        <p:cTn id="39" dur="500" fill="hold"/>
                                        <p:tgtEl>
                                          <p:spTgt spid="10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100"/>
                                  </p:stCondLst>
                                  <p:childTnLst>
                                    <p:set>
                                      <p:cBhvr>
                                        <p:cTn id="41" dur="1" fill="hold">
                                          <p:stCondLst>
                                            <p:cond delay="0"/>
                                          </p:stCondLst>
                                        </p:cTn>
                                        <p:tgtEl>
                                          <p:spTgt spid="97"/>
                                        </p:tgtEl>
                                        <p:attrNameLst>
                                          <p:attrName>style.visibility</p:attrName>
                                        </p:attrNameLst>
                                      </p:cBhvr>
                                      <p:to>
                                        <p:strVal val="visible"/>
                                      </p:to>
                                    </p:set>
                                    <p:anim calcmode="lin" valueType="num">
                                      <p:cBhvr additive="base">
                                        <p:cTn id="42" dur="500" fill="hold"/>
                                        <p:tgtEl>
                                          <p:spTgt spid="97"/>
                                        </p:tgtEl>
                                        <p:attrNameLst>
                                          <p:attrName>ppt_x</p:attrName>
                                        </p:attrNameLst>
                                      </p:cBhvr>
                                      <p:tavLst>
                                        <p:tav tm="0">
                                          <p:val>
                                            <p:strVal val="1+#ppt_w/2"/>
                                          </p:val>
                                        </p:tav>
                                        <p:tav tm="100000">
                                          <p:val>
                                            <p:strVal val="#ppt_x"/>
                                          </p:val>
                                        </p:tav>
                                      </p:tavLst>
                                    </p:anim>
                                    <p:anim calcmode="lin" valueType="num">
                                      <p:cBhvr additive="base">
                                        <p:cTn id="43" dur="500" fill="hold"/>
                                        <p:tgtEl>
                                          <p:spTgt spid="97"/>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200"/>
                                  </p:stCondLst>
                                  <p:childTnLst>
                                    <p:set>
                                      <p:cBhvr>
                                        <p:cTn id="45" dur="1" fill="hold">
                                          <p:stCondLst>
                                            <p:cond delay="0"/>
                                          </p:stCondLst>
                                        </p:cTn>
                                        <p:tgtEl>
                                          <p:spTgt spid="91"/>
                                        </p:tgtEl>
                                        <p:attrNameLst>
                                          <p:attrName>style.visibility</p:attrName>
                                        </p:attrNameLst>
                                      </p:cBhvr>
                                      <p:to>
                                        <p:strVal val="visible"/>
                                      </p:to>
                                    </p:set>
                                    <p:anim calcmode="lin" valueType="num">
                                      <p:cBhvr additive="base">
                                        <p:cTn id="46" dur="500" fill="hold"/>
                                        <p:tgtEl>
                                          <p:spTgt spid="91"/>
                                        </p:tgtEl>
                                        <p:attrNameLst>
                                          <p:attrName>ppt_x</p:attrName>
                                        </p:attrNameLst>
                                      </p:cBhvr>
                                      <p:tavLst>
                                        <p:tav tm="0">
                                          <p:val>
                                            <p:strVal val="1+#ppt_w/2"/>
                                          </p:val>
                                        </p:tav>
                                        <p:tav tm="100000">
                                          <p:val>
                                            <p:strVal val="#ppt_x"/>
                                          </p:val>
                                        </p:tav>
                                      </p:tavLst>
                                    </p:anim>
                                    <p:anim calcmode="lin" valueType="num">
                                      <p:cBhvr additive="base">
                                        <p:cTn id="47" dur="500" fill="hold"/>
                                        <p:tgtEl>
                                          <p:spTgt spid="9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30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1+#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8835" y="1753899"/>
            <a:ext cx="1135858" cy="3486150"/>
            <a:chOff x="858835" y="1753899"/>
            <a:chExt cx="1135858" cy="3486150"/>
          </a:xfrm>
        </p:grpSpPr>
        <p:sp>
          <p:nvSpPr>
            <p:cNvPr id="103" name="同侧圆角矩形 102"/>
            <p:cNvSpPr/>
            <p:nvPr/>
          </p:nvSpPr>
          <p:spPr>
            <a:xfrm rot="10800000">
              <a:off x="981864" y="2854036"/>
              <a:ext cx="864000" cy="2330450"/>
            </a:xfrm>
            <a:prstGeom prst="round2SameRect">
              <a:avLst>
                <a:gd name="adj1" fmla="val 50000"/>
                <a:gd name="adj2" fmla="val 0"/>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4" name="任意多边形 103"/>
            <p:cNvSpPr/>
            <p:nvPr/>
          </p:nvSpPr>
          <p:spPr>
            <a:xfrm rot="5400000">
              <a:off x="-316311"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2" name="任意多边形 131"/>
            <p:cNvSpPr/>
            <p:nvPr/>
          </p:nvSpPr>
          <p:spPr>
            <a:xfrm>
              <a:off x="1260826" y="4670765"/>
              <a:ext cx="306076" cy="290298"/>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3" name="组合 2"/>
          <p:cNvGrpSpPr/>
          <p:nvPr/>
        </p:nvGrpSpPr>
        <p:grpSpPr>
          <a:xfrm>
            <a:off x="2454058" y="1753899"/>
            <a:ext cx="1135858" cy="3486150"/>
            <a:chOff x="2454058" y="1753899"/>
            <a:chExt cx="1135858" cy="3486150"/>
          </a:xfrm>
        </p:grpSpPr>
        <p:sp>
          <p:nvSpPr>
            <p:cNvPr id="90" name="同侧圆角矩形 89"/>
            <p:cNvSpPr/>
            <p:nvPr/>
          </p:nvSpPr>
          <p:spPr>
            <a:xfrm rot="10800000">
              <a:off x="2577087" y="3458872"/>
              <a:ext cx="864000" cy="1725613"/>
            </a:xfrm>
            <a:prstGeom prst="round2SameRect">
              <a:avLst>
                <a:gd name="adj1" fmla="val 50000"/>
                <a:gd name="adj2" fmla="val 0"/>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91" name="任意多边形 90"/>
            <p:cNvSpPr/>
            <p:nvPr/>
          </p:nvSpPr>
          <p:spPr>
            <a:xfrm rot="5400000">
              <a:off x="1278912"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3" name="Freeform 76"/>
            <p:cNvSpPr/>
            <p:nvPr/>
          </p:nvSpPr>
          <p:spPr bwMode="auto">
            <a:xfrm>
              <a:off x="2843966" y="4688549"/>
              <a:ext cx="372956" cy="254730"/>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5" name="组合 4"/>
          <p:cNvGrpSpPr/>
          <p:nvPr/>
        </p:nvGrpSpPr>
        <p:grpSpPr>
          <a:xfrm>
            <a:off x="5644504" y="1753899"/>
            <a:ext cx="1135858" cy="3486150"/>
            <a:chOff x="5644504" y="1753899"/>
            <a:chExt cx="1135858" cy="3486150"/>
          </a:xfrm>
        </p:grpSpPr>
        <p:sp>
          <p:nvSpPr>
            <p:cNvPr id="115" name="同侧圆角矩形 114"/>
            <p:cNvSpPr/>
            <p:nvPr/>
          </p:nvSpPr>
          <p:spPr>
            <a:xfrm rot="10800000">
              <a:off x="5767533" y="3829552"/>
              <a:ext cx="864000" cy="1354933"/>
            </a:xfrm>
            <a:prstGeom prst="round2SameRect">
              <a:avLst>
                <a:gd name="adj1" fmla="val 50000"/>
                <a:gd name="adj2" fmla="val 0"/>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16" name="任意多边形 115"/>
            <p:cNvSpPr/>
            <p:nvPr/>
          </p:nvSpPr>
          <p:spPr>
            <a:xfrm rot="5400000">
              <a:off x="4469358"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4" name="任意多边形 133"/>
            <p:cNvSpPr/>
            <p:nvPr/>
          </p:nvSpPr>
          <p:spPr bwMode="auto">
            <a:xfrm>
              <a:off x="6046928" y="4664293"/>
              <a:ext cx="305208" cy="303242"/>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4" name="组合 3"/>
          <p:cNvGrpSpPr/>
          <p:nvPr/>
        </p:nvGrpSpPr>
        <p:grpSpPr>
          <a:xfrm>
            <a:off x="4049281" y="1753899"/>
            <a:ext cx="1135858" cy="3486150"/>
            <a:chOff x="4049281" y="1753899"/>
            <a:chExt cx="1135858" cy="3486150"/>
          </a:xfrm>
        </p:grpSpPr>
        <p:sp>
          <p:nvSpPr>
            <p:cNvPr id="77" name="同侧圆角矩形 76"/>
            <p:cNvSpPr/>
            <p:nvPr/>
          </p:nvSpPr>
          <p:spPr>
            <a:xfrm rot="10800000">
              <a:off x="4172310" y="2366673"/>
              <a:ext cx="864000" cy="2817813"/>
            </a:xfrm>
            <a:prstGeom prst="round2SameRect">
              <a:avLst>
                <a:gd name="adj1" fmla="val 50000"/>
                <a:gd name="adj2" fmla="val 0"/>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78" name="任意多边形 77"/>
            <p:cNvSpPr/>
            <p:nvPr/>
          </p:nvSpPr>
          <p:spPr>
            <a:xfrm rot="5400000">
              <a:off x="2874135"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5" name="任意多边形 134"/>
            <p:cNvSpPr/>
            <p:nvPr/>
          </p:nvSpPr>
          <p:spPr bwMode="auto">
            <a:xfrm rot="900000">
              <a:off x="4493986" y="4659016"/>
              <a:ext cx="275878" cy="313796"/>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sp>
        <p:nvSpPr>
          <p:cNvPr id="76" name="标题 2"/>
          <p:cNvSpPr txBox="1"/>
          <p:nvPr/>
        </p:nvSpPr>
        <p:spPr>
          <a:xfrm>
            <a:off x="1062038" y="365125"/>
            <a:ext cx="4288175" cy="549275"/>
          </a:xfrm>
          <a:prstGeom prst="rect">
            <a:avLst/>
          </a:prstGeom>
        </p:spPr>
        <p:txBody>
          <a:bodyPr vert="horz" lIns="91440" tIns="45720" rIns="91440" bIns="45720" rtlCol="0" anchor="ctr">
            <a:normAutofit/>
          </a:bodyPr>
          <a:lstStyle>
            <a:defPPr>
              <a:defRPr lang="zh-CN"/>
            </a:defPPr>
            <a:lvl1pPr defTabSz="914400" eaLnBrk="1" fontAlgn="auto" latinLnBrk="0" hangingPunct="1">
              <a:lnSpc>
                <a:spcPct val="90000"/>
              </a:lnSpc>
              <a:spcAft>
                <a:spcPts val="0"/>
              </a:spcAft>
              <a:buNone/>
              <a:defRPr sz="2400">
                <a:solidFill>
                  <a:schemeClr val="tx2"/>
                </a:solidFill>
                <a:latin typeface="+mn-ea"/>
                <a:ea typeface="+mn-ea"/>
                <a:cs typeface="+mj-cs"/>
              </a:defRPr>
            </a:lvl1pPr>
          </a:lstStyle>
          <a:p>
            <a:r>
              <a:rPr lang="zh-CN" altLang="en-US" dirty="0">
                <a:latin typeface="+mn-lt"/>
                <a:cs typeface="+mn-ea"/>
                <a:sym typeface="+mn-lt"/>
              </a:rPr>
              <a:t>可编辑的牙齿解刨图</a:t>
            </a:r>
            <a:endParaRPr lang="zh-CN" altLang="en-US" dirty="0">
              <a:latin typeface="+mn-lt"/>
              <a:cs typeface="+mn-ea"/>
              <a:sym typeface="+mn-lt"/>
            </a:endParaRPr>
          </a:p>
        </p:txBody>
      </p:sp>
      <p:grpSp>
        <p:nvGrpSpPr>
          <p:cNvPr id="79" name="组合 78"/>
          <p:cNvGrpSpPr/>
          <p:nvPr/>
        </p:nvGrpSpPr>
        <p:grpSpPr>
          <a:xfrm>
            <a:off x="4308045" y="1834860"/>
            <a:ext cx="652913" cy="1395411"/>
            <a:chOff x="4647930" y="1662909"/>
            <a:chExt cx="652913" cy="1395411"/>
          </a:xfrm>
          <a:solidFill>
            <a:srgbClr val="4D9B02"/>
          </a:solidFill>
        </p:grpSpPr>
        <p:sp>
          <p:nvSpPr>
            <p:cNvPr id="80" name="椭圆 79"/>
            <p:cNvSpPr/>
            <p:nvPr/>
          </p:nvSpPr>
          <p:spPr>
            <a:xfrm>
              <a:off x="5173843"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81" name="椭圆 80"/>
            <p:cNvSpPr/>
            <p:nvPr/>
          </p:nvSpPr>
          <p:spPr>
            <a:xfrm>
              <a:off x="4790011"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82" name="椭圆 81"/>
            <p:cNvSpPr/>
            <p:nvPr/>
          </p:nvSpPr>
          <p:spPr>
            <a:xfrm>
              <a:off x="5059093"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83" name="椭圆 82"/>
            <p:cNvSpPr/>
            <p:nvPr/>
          </p:nvSpPr>
          <p:spPr>
            <a:xfrm>
              <a:off x="4726511"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84" name="椭圆 83"/>
            <p:cNvSpPr/>
            <p:nvPr/>
          </p:nvSpPr>
          <p:spPr>
            <a:xfrm>
              <a:off x="5055125"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85" name="椭圆 84"/>
            <p:cNvSpPr/>
            <p:nvPr/>
          </p:nvSpPr>
          <p:spPr>
            <a:xfrm>
              <a:off x="4734450"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86" name="椭圆 85"/>
            <p:cNvSpPr/>
            <p:nvPr/>
          </p:nvSpPr>
          <p:spPr>
            <a:xfrm>
              <a:off x="5095605"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87" name="椭圆 86"/>
            <p:cNvSpPr/>
            <p:nvPr/>
          </p:nvSpPr>
          <p:spPr>
            <a:xfrm>
              <a:off x="4731274"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88" name="椭圆 87"/>
            <p:cNvSpPr/>
            <p:nvPr/>
          </p:nvSpPr>
          <p:spPr>
            <a:xfrm>
              <a:off x="5009878"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89" name="椭圆 88"/>
            <p:cNvSpPr/>
            <p:nvPr/>
          </p:nvSpPr>
          <p:spPr>
            <a:xfrm>
              <a:off x="4647930"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92" name="组合 91"/>
          <p:cNvGrpSpPr/>
          <p:nvPr/>
        </p:nvGrpSpPr>
        <p:grpSpPr>
          <a:xfrm>
            <a:off x="2712822" y="2731001"/>
            <a:ext cx="640556" cy="1395411"/>
            <a:chOff x="3052707" y="1662909"/>
            <a:chExt cx="640556" cy="1395411"/>
          </a:xfrm>
          <a:solidFill>
            <a:schemeClr val="tx2"/>
          </a:solidFill>
        </p:grpSpPr>
        <p:sp>
          <p:nvSpPr>
            <p:cNvPr id="93" name="椭圆 92"/>
            <p:cNvSpPr/>
            <p:nvPr/>
          </p:nvSpPr>
          <p:spPr>
            <a:xfrm>
              <a:off x="3566263"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94" name="椭圆 93"/>
            <p:cNvSpPr/>
            <p:nvPr/>
          </p:nvSpPr>
          <p:spPr>
            <a:xfrm>
              <a:off x="3194788"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95" name="椭圆 94"/>
            <p:cNvSpPr/>
            <p:nvPr/>
          </p:nvSpPr>
          <p:spPr>
            <a:xfrm>
              <a:off x="3463870"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96" name="椭圆 95"/>
            <p:cNvSpPr/>
            <p:nvPr/>
          </p:nvSpPr>
          <p:spPr>
            <a:xfrm>
              <a:off x="3131288"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97" name="椭圆 96"/>
            <p:cNvSpPr/>
            <p:nvPr/>
          </p:nvSpPr>
          <p:spPr>
            <a:xfrm>
              <a:off x="3459902"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98" name="椭圆 97"/>
            <p:cNvSpPr/>
            <p:nvPr/>
          </p:nvSpPr>
          <p:spPr>
            <a:xfrm>
              <a:off x="3139227"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99" name="椭圆 98"/>
            <p:cNvSpPr/>
            <p:nvPr/>
          </p:nvSpPr>
          <p:spPr>
            <a:xfrm>
              <a:off x="3500382"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0" name="椭圆 99"/>
            <p:cNvSpPr/>
            <p:nvPr/>
          </p:nvSpPr>
          <p:spPr>
            <a:xfrm>
              <a:off x="3136051"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1" name="椭圆 100"/>
            <p:cNvSpPr/>
            <p:nvPr/>
          </p:nvSpPr>
          <p:spPr>
            <a:xfrm>
              <a:off x="3414655"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2" name="椭圆 101"/>
            <p:cNvSpPr/>
            <p:nvPr/>
          </p:nvSpPr>
          <p:spPr>
            <a:xfrm>
              <a:off x="3052707"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6" name="组合 5"/>
          <p:cNvGrpSpPr/>
          <p:nvPr/>
        </p:nvGrpSpPr>
        <p:grpSpPr>
          <a:xfrm>
            <a:off x="1117599" y="2078545"/>
            <a:ext cx="662071" cy="1395411"/>
            <a:chOff x="1117599" y="2078545"/>
            <a:chExt cx="662071" cy="1395411"/>
          </a:xfrm>
          <a:solidFill>
            <a:srgbClr val="006600"/>
          </a:solidFill>
        </p:grpSpPr>
        <p:sp>
          <p:nvSpPr>
            <p:cNvPr id="105" name="椭圆 104"/>
            <p:cNvSpPr/>
            <p:nvPr/>
          </p:nvSpPr>
          <p:spPr>
            <a:xfrm>
              <a:off x="1652670" y="2081444"/>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6" name="椭圆 105"/>
            <p:cNvSpPr/>
            <p:nvPr/>
          </p:nvSpPr>
          <p:spPr>
            <a:xfrm>
              <a:off x="1259680" y="2366673"/>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7" name="椭圆 106"/>
            <p:cNvSpPr/>
            <p:nvPr/>
          </p:nvSpPr>
          <p:spPr>
            <a:xfrm>
              <a:off x="1528762" y="2790536"/>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8" name="椭圆 107"/>
            <p:cNvSpPr/>
            <p:nvPr/>
          </p:nvSpPr>
          <p:spPr>
            <a:xfrm>
              <a:off x="1196180" y="2974686"/>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9" name="椭圆 108"/>
            <p:cNvSpPr/>
            <p:nvPr/>
          </p:nvSpPr>
          <p:spPr>
            <a:xfrm>
              <a:off x="1524794" y="2451605"/>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10" name="椭圆 109"/>
            <p:cNvSpPr/>
            <p:nvPr/>
          </p:nvSpPr>
          <p:spPr>
            <a:xfrm>
              <a:off x="1204119" y="2750055"/>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11" name="椭圆 110"/>
            <p:cNvSpPr/>
            <p:nvPr/>
          </p:nvSpPr>
          <p:spPr>
            <a:xfrm>
              <a:off x="1565274" y="3260436"/>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12" name="椭圆 111"/>
            <p:cNvSpPr/>
            <p:nvPr/>
          </p:nvSpPr>
          <p:spPr>
            <a:xfrm>
              <a:off x="1200943" y="2078545"/>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13" name="椭圆 112"/>
            <p:cNvSpPr/>
            <p:nvPr/>
          </p:nvSpPr>
          <p:spPr>
            <a:xfrm>
              <a:off x="1479547" y="308977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14" name="椭圆 113"/>
            <p:cNvSpPr/>
            <p:nvPr/>
          </p:nvSpPr>
          <p:spPr>
            <a:xfrm>
              <a:off x="1117599" y="3346956"/>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117" name="组合 116"/>
          <p:cNvGrpSpPr/>
          <p:nvPr/>
        </p:nvGrpSpPr>
        <p:grpSpPr>
          <a:xfrm>
            <a:off x="5903268" y="3111607"/>
            <a:ext cx="640556" cy="1395411"/>
            <a:chOff x="6243153" y="1662909"/>
            <a:chExt cx="640556" cy="1395411"/>
          </a:xfrm>
          <a:solidFill>
            <a:schemeClr val="accent2">
              <a:lumMod val="60000"/>
              <a:lumOff val="40000"/>
            </a:schemeClr>
          </a:solidFill>
        </p:grpSpPr>
        <p:sp>
          <p:nvSpPr>
            <p:cNvPr id="118" name="椭圆 117"/>
            <p:cNvSpPr/>
            <p:nvPr/>
          </p:nvSpPr>
          <p:spPr>
            <a:xfrm>
              <a:off x="6756709"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19" name="椭圆 118"/>
            <p:cNvSpPr/>
            <p:nvPr/>
          </p:nvSpPr>
          <p:spPr>
            <a:xfrm>
              <a:off x="6385234"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20" name="椭圆 119"/>
            <p:cNvSpPr/>
            <p:nvPr/>
          </p:nvSpPr>
          <p:spPr>
            <a:xfrm>
              <a:off x="6654316"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21" name="椭圆 120"/>
            <p:cNvSpPr/>
            <p:nvPr/>
          </p:nvSpPr>
          <p:spPr>
            <a:xfrm>
              <a:off x="6321734"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22" name="椭圆 121"/>
            <p:cNvSpPr/>
            <p:nvPr/>
          </p:nvSpPr>
          <p:spPr>
            <a:xfrm>
              <a:off x="6650348"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23" name="椭圆 122"/>
            <p:cNvSpPr/>
            <p:nvPr/>
          </p:nvSpPr>
          <p:spPr>
            <a:xfrm>
              <a:off x="6329673"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24" name="椭圆 123"/>
            <p:cNvSpPr/>
            <p:nvPr/>
          </p:nvSpPr>
          <p:spPr>
            <a:xfrm>
              <a:off x="6690828"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25" name="椭圆 124"/>
            <p:cNvSpPr/>
            <p:nvPr/>
          </p:nvSpPr>
          <p:spPr>
            <a:xfrm>
              <a:off x="6326497"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26" name="椭圆 125"/>
            <p:cNvSpPr/>
            <p:nvPr/>
          </p:nvSpPr>
          <p:spPr>
            <a:xfrm>
              <a:off x="6605101"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27" name="椭圆 126"/>
            <p:cNvSpPr/>
            <p:nvPr/>
          </p:nvSpPr>
          <p:spPr>
            <a:xfrm>
              <a:off x="6243153"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sp>
        <p:nvSpPr>
          <p:cNvPr id="128" name="矩形 127"/>
          <p:cNvSpPr/>
          <p:nvPr/>
        </p:nvSpPr>
        <p:spPr>
          <a:xfrm>
            <a:off x="915236"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a:solidFill>
                  <a:schemeClr val="tx2"/>
                </a:solidFill>
                <a:latin typeface="+mn-lt"/>
                <a:ea typeface="+mn-ea"/>
                <a:cs typeface="+mn-ea"/>
                <a:sym typeface="+mn-lt"/>
              </a:rPr>
              <a:t>70%</a:t>
            </a:r>
            <a:endParaRPr lang="en-US" altLang="zh-CN" sz="2800" dirty="0">
              <a:solidFill>
                <a:schemeClr val="tx2"/>
              </a:solidFill>
              <a:latin typeface="+mn-lt"/>
              <a:ea typeface="+mn-ea"/>
              <a:cs typeface="+mn-ea"/>
              <a:sym typeface="+mn-lt"/>
            </a:endParaRPr>
          </a:p>
        </p:txBody>
      </p:sp>
      <p:sp>
        <p:nvSpPr>
          <p:cNvPr id="129" name="矩形 128"/>
          <p:cNvSpPr/>
          <p:nvPr/>
        </p:nvSpPr>
        <p:spPr>
          <a:xfrm>
            <a:off x="2550543"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a:solidFill>
                  <a:schemeClr val="tx2"/>
                </a:solidFill>
                <a:latin typeface="+mn-lt"/>
                <a:ea typeface="+mn-ea"/>
                <a:cs typeface="+mn-ea"/>
                <a:sym typeface="+mn-lt"/>
              </a:rPr>
              <a:t>50%</a:t>
            </a:r>
            <a:endParaRPr lang="en-US" altLang="zh-CN" sz="2800" dirty="0">
              <a:solidFill>
                <a:schemeClr val="tx2"/>
              </a:solidFill>
              <a:latin typeface="+mn-lt"/>
              <a:ea typeface="+mn-ea"/>
              <a:cs typeface="+mn-ea"/>
              <a:sym typeface="+mn-lt"/>
            </a:endParaRPr>
          </a:p>
        </p:txBody>
      </p:sp>
      <p:sp>
        <p:nvSpPr>
          <p:cNvPr id="130" name="矩形 129"/>
          <p:cNvSpPr/>
          <p:nvPr/>
        </p:nvSpPr>
        <p:spPr>
          <a:xfrm>
            <a:off x="4145767"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a:solidFill>
                  <a:schemeClr val="tx2"/>
                </a:solidFill>
                <a:latin typeface="+mn-lt"/>
                <a:ea typeface="+mn-ea"/>
                <a:cs typeface="+mn-ea"/>
                <a:sym typeface="+mn-lt"/>
              </a:rPr>
              <a:t>82%</a:t>
            </a:r>
            <a:endParaRPr lang="en-US" altLang="zh-CN" sz="2800" dirty="0">
              <a:solidFill>
                <a:schemeClr val="tx2"/>
              </a:solidFill>
              <a:latin typeface="+mn-lt"/>
              <a:ea typeface="+mn-ea"/>
              <a:cs typeface="+mn-ea"/>
              <a:sym typeface="+mn-lt"/>
            </a:endParaRPr>
          </a:p>
        </p:txBody>
      </p:sp>
      <p:sp>
        <p:nvSpPr>
          <p:cNvPr id="131" name="矩形 130"/>
          <p:cNvSpPr/>
          <p:nvPr/>
        </p:nvSpPr>
        <p:spPr>
          <a:xfrm>
            <a:off x="5740990"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a:solidFill>
                  <a:schemeClr val="tx2"/>
                </a:solidFill>
                <a:latin typeface="+mn-lt"/>
                <a:ea typeface="+mn-ea"/>
                <a:cs typeface="+mn-ea"/>
                <a:sym typeface="+mn-lt"/>
              </a:rPr>
              <a:t>40%</a:t>
            </a:r>
            <a:endParaRPr lang="en-US" altLang="zh-CN" sz="2800" dirty="0">
              <a:solidFill>
                <a:schemeClr val="tx2"/>
              </a:solidFill>
              <a:latin typeface="+mn-lt"/>
              <a:ea typeface="+mn-ea"/>
              <a:cs typeface="+mn-ea"/>
              <a:sym typeface="+mn-lt"/>
            </a:endParaRPr>
          </a:p>
        </p:txBody>
      </p:sp>
      <p:grpSp>
        <p:nvGrpSpPr>
          <p:cNvPr id="8" name="组合 7"/>
          <p:cNvGrpSpPr/>
          <p:nvPr/>
        </p:nvGrpSpPr>
        <p:grpSpPr>
          <a:xfrm>
            <a:off x="7714156" y="1512066"/>
            <a:ext cx="3500330" cy="785727"/>
            <a:chOff x="7714156" y="1512066"/>
            <a:chExt cx="3500330" cy="785727"/>
          </a:xfrm>
        </p:grpSpPr>
        <p:sp>
          <p:nvSpPr>
            <p:cNvPr id="138" name="任意多边形 137"/>
            <p:cNvSpPr/>
            <p:nvPr/>
          </p:nvSpPr>
          <p:spPr>
            <a:xfrm>
              <a:off x="7714156" y="1658119"/>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grpSp>
          <p:nvGrpSpPr>
            <p:cNvPr id="7" name="组合 6"/>
            <p:cNvGrpSpPr/>
            <p:nvPr/>
          </p:nvGrpSpPr>
          <p:grpSpPr>
            <a:xfrm>
              <a:off x="8293156" y="1512066"/>
              <a:ext cx="2921330" cy="785727"/>
              <a:chOff x="8293156" y="1512066"/>
              <a:chExt cx="2921330" cy="785727"/>
            </a:xfrm>
          </p:grpSpPr>
          <p:sp>
            <p:nvSpPr>
              <p:cNvPr id="137" name="矩形 136"/>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140" name="矩形 139"/>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grpSp>
        <p:nvGrpSpPr>
          <p:cNvPr id="9" name="组合 8"/>
          <p:cNvGrpSpPr/>
          <p:nvPr/>
        </p:nvGrpSpPr>
        <p:grpSpPr>
          <a:xfrm>
            <a:off x="7667456" y="2695598"/>
            <a:ext cx="3547030" cy="785727"/>
            <a:chOff x="7667456" y="2695598"/>
            <a:chExt cx="3547030" cy="785727"/>
          </a:xfrm>
        </p:grpSpPr>
        <p:sp>
          <p:nvSpPr>
            <p:cNvPr id="141" name="Freeform 76"/>
            <p:cNvSpPr/>
            <p:nvPr/>
          </p:nvSpPr>
          <p:spPr bwMode="auto">
            <a:xfrm>
              <a:off x="7667456" y="2771619"/>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grpSp>
          <p:nvGrpSpPr>
            <p:cNvPr id="148" name="组合 147"/>
            <p:cNvGrpSpPr/>
            <p:nvPr/>
          </p:nvGrpSpPr>
          <p:grpSpPr>
            <a:xfrm>
              <a:off x="8293156" y="2695598"/>
              <a:ext cx="2921330" cy="785727"/>
              <a:chOff x="8293156" y="1512066"/>
              <a:chExt cx="2921330" cy="785727"/>
            </a:xfrm>
          </p:grpSpPr>
          <p:sp>
            <p:nvSpPr>
              <p:cNvPr id="149" name="矩形 148"/>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150" name="矩形 149"/>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grpSp>
        <p:nvGrpSpPr>
          <p:cNvPr id="10" name="组合 9"/>
          <p:cNvGrpSpPr/>
          <p:nvPr/>
        </p:nvGrpSpPr>
        <p:grpSpPr>
          <a:xfrm>
            <a:off x="7667714" y="3879130"/>
            <a:ext cx="3546772" cy="785727"/>
            <a:chOff x="7667714" y="3879130"/>
            <a:chExt cx="3546772" cy="785727"/>
          </a:xfrm>
        </p:grpSpPr>
        <p:sp>
          <p:nvSpPr>
            <p:cNvPr id="147" name="任意多边形 146"/>
            <p:cNvSpPr/>
            <p:nvPr/>
          </p:nvSpPr>
          <p:spPr bwMode="auto">
            <a:xfrm rot="900000">
              <a:off x="7667714" y="39260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grpSp>
          <p:nvGrpSpPr>
            <p:cNvPr id="151" name="组合 150"/>
            <p:cNvGrpSpPr/>
            <p:nvPr/>
          </p:nvGrpSpPr>
          <p:grpSpPr>
            <a:xfrm>
              <a:off x="8293156" y="3879130"/>
              <a:ext cx="2921330" cy="785727"/>
              <a:chOff x="8293156" y="1512066"/>
              <a:chExt cx="2921330" cy="785727"/>
            </a:xfrm>
          </p:grpSpPr>
          <p:sp>
            <p:nvSpPr>
              <p:cNvPr id="152" name="矩形 151"/>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153" name="矩形 152"/>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grpSp>
        <p:nvGrpSpPr>
          <p:cNvPr id="11" name="组合 10"/>
          <p:cNvGrpSpPr/>
          <p:nvPr/>
        </p:nvGrpSpPr>
        <p:grpSpPr>
          <a:xfrm>
            <a:off x="7714762" y="5062662"/>
            <a:ext cx="3499724" cy="785727"/>
            <a:chOff x="7714762" y="5062662"/>
            <a:chExt cx="3499724" cy="785727"/>
          </a:xfrm>
        </p:grpSpPr>
        <p:sp>
          <p:nvSpPr>
            <p:cNvPr id="144" name="任意多边形 143"/>
            <p:cNvSpPr/>
            <p:nvPr/>
          </p:nvSpPr>
          <p:spPr bwMode="auto">
            <a:xfrm>
              <a:off x="7714762" y="5085772"/>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grpSp>
          <p:nvGrpSpPr>
            <p:cNvPr id="154" name="组合 153"/>
            <p:cNvGrpSpPr/>
            <p:nvPr/>
          </p:nvGrpSpPr>
          <p:grpSpPr>
            <a:xfrm>
              <a:off x="8293156" y="5062662"/>
              <a:ext cx="2921330" cy="785727"/>
              <a:chOff x="8293156" y="1512066"/>
              <a:chExt cx="2921330" cy="785727"/>
            </a:xfrm>
          </p:grpSpPr>
          <p:sp>
            <p:nvSpPr>
              <p:cNvPr id="155" name="矩形 154"/>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156" name="矩形 155"/>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1000"/>
                                        <p:tgtEl>
                                          <p:spTgt spid="79"/>
                                        </p:tgtEl>
                                      </p:cBhvr>
                                    </p:animEffect>
                                    <p:anim calcmode="lin" valueType="num">
                                      <p:cBhvr>
                                        <p:cTn id="39" dur="1000" fill="hold"/>
                                        <p:tgtEl>
                                          <p:spTgt spid="79"/>
                                        </p:tgtEl>
                                        <p:attrNameLst>
                                          <p:attrName>ppt_x</p:attrName>
                                        </p:attrNameLst>
                                      </p:cBhvr>
                                      <p:tavLst>
                                        <p:tav tm="0">
                                          <p:val>
                                            <p:strVal val="#ppt_x"/>
                                          </p:val>
                                        </p:tav>
                                        <p:tav tm="100000">
                                          <p:val>
                                            <p:strVal val="#ppt_x"/>
                                          </p:val>
                                        </p:tav>
                                      </p:tavLst>
                                    </p:anim>
                                    <p:anim calcmode="lin" valueType="num">
                                      <p:cBhvr>
                                        <p:cTn id="40" dur="1000" fill="hold"/>
                                        <p:tgtEl>
                                          <p:spTgt spid="7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1000"/>
                                        <p:tgtEl>
                                          <p:spTgt spid="117"/>
                                        </p:tgtEl>
                                      </p:cBhvr>
                                    </p:animEffect>
                                    <p:anim calcmode="lin" valueType="num">
                                      <p:cBhvr>
                                        <p:cTn id="44" dur="1000" fill="hold"/>
                                        <p:tgtEl>
                                          <p:spTgt spid="117"/>
                                        </p:tgtEl>
                                        <p:attrNameLst>
                                          <p:attrName>ppt_x</p:attrName>
                                        </p:attrNameLst>
                                      </p:cBhvr>
                                      <p:tavLst>
                                        <p:tav tm="0">
                                          <p:val>
                                            <p:strVal val="#ppt_x"/>
                                          </p:val>
                                        </p:tav>
                                        <p:tav tm="100000">
                                          <p:val>
                                            <p:strVal val="#ppt_x"/>
                                          </p:val>
                                        </p:tav>
                                      </p:tavLst>
                                    </p:anim>
                                    <p:anim calcmode="lin" valueType="num">
                                      <p:cBhvr>
                                        <p:cTn id="45" dur="1000" fill="hold"/>
                                        <p:tgtEl>
                                          <p:spTgt spid="117"/>
                                        </p:tgtEl>
                                        <p:attrNameLst>
                                          <p:attrName>ppt_y</p:attrName>
                                        </p:attrNameLst>
                                      </p:cBhvr>
                                      <p:tavLst>
                                        <p:tav tm="0">
                                          <p:val>
                                            <p:strVal val="#ppt_y+.1"/>
                                          </p:val>
                                        </p:tav>
                                        <p:tav tm="100000">
                                          <p:val>
                                            <p:strVal val="#ppt_y"/>
                                          </p:val>
                                        </p:tav>
                                      </p:tavLst>
                                    </p:anim>
                                  </p:childTnLst>
                                </p:cTn>
                              </p:par>
                              <p:par>
                                <p:cTn id="46" presetID="53" presetClass="entr" presetSubtype="16" fill="hold" grpId="0" nodeType="withEffect">
                                  <p:stCondLst>
                                    <p:cond delay="0"/>
                                  </p:stCondLst>
                                  <p:childTnLst>
                                    <p:set>
                                      <p:cBhvr>
                                        <p:cTn id="47" dur="1" fill="hold">
                                          <p:stCondLst>
                                            <p:cond delay="0"/>
                                          </p:stCondLst>
                                        </p:cTn>
                                        <p:tgtEl>
                                          <p:spTgt spid="128"/>
                                        </p:tgtEl>
                                        <p:attrNameLst>
                                          <p:attrName>style.visibility</p:attrName>
                                        </p:attrNameLst>
                                      </p:cBhvr>
                                      <p:to>
                                        <p:strVal val="visible"/>
                                      </p:to>
                                    </p:set>
                                    <p:anim calcmode="lin" valueType="num">
                                      <p:cBhvr>
                                        <p:cTn id="48" dur="500" fill="hold"/>
                                        <p:tgtEl>
                                          <p:spTgt spid="128"/>
                                        </p:tgtEl>
                                        <p:attrNameLst>
                                          <p:attrName>ppt_w</p:attrName>
                                        </p:attrNameLst>
                                      </p:cBhvr>
                                      <p:tavLst>
                                        <p:tav tm="0">
                                          <p:val>
                                            <p:fltVal val="0"/>
                                          </p:val>
                                        </p:tav>
                                        <p:tav tm="100000">
                                          <p:val>
                                            <p:strVal val="#ppt_w"/>
                                          </p:val>
                                        </p:tav>
                                      </p:tavLst>
                                    </p:anim>
                                    <p:anim calcmode="lin" valueType="num">
                                      <p:cBhvr>
                                        <p:cTn id="49" dur="500" fill="hold"/>
                                        <p:tgtEl>
                                          <p:spTgt spid="128"/>
                                        </p:tgtEl>
                                        <p:attrNameLst>
                                          <p:attrName>ppt_h</p:attrName>
                                        </p:attrNameLst>
                                      </p:cBhvr>
                                      <p:tavLst>
                                        <p:tav tm="0">
                                          <p:val>
                                            <p:fltVal val="0"/>
                                          </p:val>
                                        </p:tav>
                                        <p:tav tm="100000">
                                          <p:val>
                                            <p:strVal val="#ppt_h"/>
                                          </p:val>
                                        </p:tav>
                                      </p:tavLst>
                                    </p:anim>
                                    <p:animEffect transition="in" filter="fade">
                                      <p:cBhvr>
                                        <p:cTn id="50" dur="500"/>
                                        <p:tgtEl>
                                          <p:spTgt spid="128"/>
                                        </p:tgtEl>
                                      </p:cBhvr>
                                    </p:animEffect>
                                  </p:childTnLst>
                                </p:cTn>
                              </p:par>
                              <p:par>
                                <p:cTn id="51" presetID="53" presetClass="entr" presetSubtype="16" fill="hold" grpId="0" nodeType="withEffect">
                                  <p:stCondLst>
                                    <p:cond delay="100"/>
                                  </p:stCondLst>
                                  <p:childTnLst>
                                    <p:set>
                                      <p:cBhvr>
                                        <p:cTn id="52" dur="1" fill="hold">
                                          <p:stCondLst>
                                            <p:cond delay="0"/>
                                          </p:stCondLst>
                                        </p:cTn>
                                        <p:tgtEl>
                                          <p:spTgt spid="129"/>
                                        </p:tgtEl>
                                        <p:attrNameLst>
                                          <p:attrName>style.visibility</p:attrName>
                                        </p:attrNameLst>
                                      </p:cBhvr>
                                      <p:to>
                                        <p:strVal val="visible"/>
                                      </p:to>
                                    </p:set>
                                    <p:anim calcmode="lin" valueType="num">
                                      <p:cBhvr>
                                        <p:cTn id="53" dur="500" fill="hold"/>
                                        <p:tgtEl>
                                          <p:spTgt spid="129"/>
                                        </p:tgtEl>
                                        <p:attrNameLst>
                                          <p:attrName>ppt_w</p:attrName>
                                        </p:attrNameLst>
                                      </p:cBhvr>
                                      <p:tavLst>
                                        <p:tav tm="0">
                                          <p:val>
                                            <p:fltVal val="0"/>
                                          </p:val>
                                        </p:tav>
                                        <p:tav tm="100000">
                                          <p:val>
                                            <p:strVal val="#ppt_w"/>
                                          </p:val>
                                        </p:tav>
                                      </p:tavLst>
                                    </p:anim>
                                    <p:anim calcmode="lin" valueType="num">
                                      <p:cBhvr>
                                        <p:cTn id="54" dur="500" fill="hold"/>
                                        <p:tgtEl>
                                          <p:spTgt spid="129"/>
                                        </p:tgtEl>
                                        <p:attrNameLst>
                                          <p:attrName>ppt_h</p:attrName>
                                        </p:attrNameLst>
                                      </p:cBhvr>
                                      <p:tavLst>
                                        <p:tav tm="0">
                                          <p:val>
                                            <p:fltVal val="0"/>
                                          </p:val>
                                        </p:tav>
                                        <p:tav tm="100000">
                                          <p:val>
                                            <p:strVal val="#ppt_h"/>
                                          </p:val>
                                        </p:tav>
                                      </p:tavLst>
                                    </p:anim>
                                    <p:animEffect transition="in" filter="fade">
                                      <p:cBhvr>
                                        <p:cTn id="55" dur="500"/>
                                        <p:tgtEl>
                                          <p:spTgt spid="129"/>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500" fill="hold"/>
                                        <p:tgtEl>
                                          <p:spTgt spid="130"/>
                                        </p:tgtEl>
                                        <p:attrNameLst>
                                          <p:attrName>ppt_w</p:attrName>
                                        </p:attrNameLst>
                                      </p:cBhvr>
                                      <p:tavLst>
                                        <p:tav tm="0">
                                          <p:val>
                                            <p:fltVal val="0"/>
                                          </p:val>
                                        </p:tav>
                                        <p:tav tm="100000">
                                          <p:val>
                                            <p:strVal val="#ppt_w"/>
                                          </p:val>
                                        </p:tav>
                                      </p:tavLst>
                                    </p:anim>
                                    <p:anim calcmode="lin" valueType="num">
                                      <p:cBhvr>
                                        <p:cTn id="59" dur="500" fill="hold"/>
                                        <p:tgtEl>
                                          <p:spTgt spid="130"/>
                                        </p:tgtEl>
                                        <p:attrNameLst>
                                          <p:attrName>ppt_h</p:attrName>
                                        </p:attrNameLst>
                                      </p:cBhvr>
                                      <p:tavLst>
                                        <p:tav tm="0">
                                          <p:val>
                                            <p:fltVal val="0"/>
                                          </p:val>
                                        </p:tav>
                                        <p:tav tm="100000">
                                          <p:val>
                                            <p:strVal val="#ppt_h"/>
                                          </p:val>
                                        </p:tav>
                                      </p:tavLst>
                                    </p:anim>
                                    <p:animEffect transition="in" filter="fade">
                                      <p:cBhvr>
                                        <p:cTn id="60" dur="500"/>
                                        <p:tgtEl>
                                          <p:spTgt spid="130"/>
                                        </p:tgtEl>
                                      </p:cBhvr>
                                    </p:animEffect>
                                  </p:childTnLst>
                                </p:cTn>
                              </p:par>
                              <p:par>
                                <p:cTn id="61" presetID="53" presetClass="entr" presetSubtype="16" fill="hold" grpId="0" nodeType="withEffect">
                                  <p:stCondLst>
                                    <p:cond delay="300"/>
                                  </p:stCondLst>
                                  <p:childTnLst>
                                    <p:set>
                                      <p:cBhvr>
                                        <p:cTn id="62" dur="1" fill="hold">
                                          <p:stCondLst>
                                            <p:cond delay="0"/>
                                          </p:stCondLst>
                                        </p:cTn>
                                        <p:tgtEl>
                                          <p:spTgt spid="131"/>
                                        </p:tgtEl>
                                        <p:attrNameLst>
                                          <p:attrName>style.visibility</p:attrName>
                                        </p:attrNameLst>
                                      </p:cBhvr>
                                      <p:to>
                                        <p:strVal val="visible"/>
                                      </p:to>
                                    </p:set>
                                    <p:anim calcmode="lin" valueType="num">
                                      <p:cBhvr>
                                        <p:cTn id="63" dur="500" fill="hold"/>
                                        <p:tgtEl>
                                          <p:spTgt spid="131"/>
                                        </p:tgtEl>
                                        <p:attrNameLst>
                                          <p:attrName>ppt_w</p:attrName>
                                        </p:attrNameLst>
                                      </p:cBhvr>
                                      <p:tavLst>
                                        <p:tav tm="0">
                                          <p:val>
                                            <p:fltVal val="0"/>
                                          </p:val>
                                        </p:tav>
                                        <p:tav tm="100000">
                                          <p:val>
                                            <p:strVal val="#ppt_w"/>
                                          </p:val>
                                        </p:tav>
                                      </p:tavLst>
                                    </p:anim>
                                    <p:anim calcmode="lin" valueType="num">
                                      <p:cBhvr>
                                        <p:cTn id="64" dur="500" fill="hold"/>
                                        <p:tgtEl>
                                          <p:spTgt spid="131"/>
                                        </p:tgtEl>
                                        <p:attrNameLst>
                                          <p:attrName>ppt_h</p:attrName>
                                        </p:attrNameLst>
                                      </p:cBhvr>
                                      <p:tavLst>
                                        <p:tav tm="0">
                                          <p:val>
                                            <p:fltVal val="0"/>
                                          </p:val>
                                        </p:tav>
                                        <p:tav tm="100000">
                                          <p:val>
                                            <p:strVal val="#ppt_h"/>
                                          </p:val>
                                        </p:tav>
                                      </p:tavLst>
                                    </p:anim>
                                    <p:animEffect transition="in" filter="fade">
                                      <p:cBhvr>
                                        <p:cTn id="65" dur="500"/>
                                        <p:tgtEl>
                                          <p:spTgt spid="131"/>
                                        </p:tgtEl>
                                      </p:cBhvr>
                                    </p:animEffect>
                                  </p:childTnLst>
                                </p:cTn>
                              </p:par>
                            </p:childTnLst>
                          </p:cTn>
                        </p:par>
                        <p:par>
                          <p:cTn id="66" fill="hold">
                            <p:stCondLst>
                              <p:cond delay="2000"/>
                            </p:stCondLst>
                            <p:childTnLst>
                              <p:par>
                                <p:cTn id="67" presetID="2" presetClass="entr" presetSubtype="2"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1+#ppt_w/2"/>
                                          </p:val>
                                        </p:tav>
                                        <p:tav tm="100000">
                                          <p:val>
                                            <p:strVal val="#ppt_x"/>
                                          </p:val>
                                        </p:tav>
                                      </p:tavLst>
                                    </p:anim>
                                    <p:anim calcmode="lin" valueType="num">
                                      <p:cBhvr additive="base">
                                        <p:cTn id="70" dur="500" fill="hold"/>
                                        <p:tgtEl>
                                          <p:spTgt spid="8"/>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1+#ppt_w/2"/>
                                          </p:val>
                                        </p:tav>
                                        <p:tav tm="100000">
                                          <p:val>
                                            <p:strVal val="#ppt_x"/>
                                          </p:val>
                                        </p:tav>
                                      </p:tavLst>
                                    </p:anim>
                                    <p:anim calcmode="lin" valueType="num">
                                      <p:cBhvr additive="base">
                                        <p:cTn id="78" dur="500" fill="hold"/>
                                        <p:tgtEl>
                                          <p:spTgt spid="10"/>
                                        </p:tgtEl>
                                        <p:attrNameLst>
                                          <p:attrName>ppt_y</p:attrName>
                                        </p:attrNameLst>
                                      </p:cBhvr>
                                      <p:tavLst>
                                        <p:tav tm="0">
                                          <p:val>
                                            <p:strVal val="#ppt_y"/>
                                          </p:val>
                                        </p:tav>
                                        <p:tav tm="100000">
                                          <p:val>
                                            <p:strVal val="#ppt_y"/>
                                          </p:val>
                                        </p:tav>
                                      </p:tavLst>
                                    </p:anim>
                                  </p:childTnLst>
                                </p:cTn>
                              </p:par>
                              <p:par>
                                <p:cTn id="79" presetID="2" presetClass="entr" presetSubtype="2"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1+#ppt_w/2"/>
                                          </p:val>
                                        </p:tav>
                                        <p:tav tm="100000">
                                          <p:val>
                                            <p:strVal val="#ppt_x"/>
                                          </p:val>
                                        </p:tav>
                                      </p:tavLst>
                                    </p:anim>
                                    <p:anim calcmode="lin" valueType="num">
                                      <p:cBhvr additive="base">
                                        <p:cTn id="8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128" grpId="0"/>
      <p:bldP spid="129" grpId="0"/>
      <p:bldP spid="130" grpId="0"/>
      <p:bldP spid="1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2967844" y="3677302"/>
            <a:ext cx="6256312"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defRPr b="1">
                <a:solidFill>
                  <a:srgbClr val="009E44"/>
                </a:solidFill>
                <a:latin typeface="微软雅黑" panose="020B0503020204020204" pitchFamily="34" charset="-122"/>
                <a:ea typeface="微软雅黑" panose="020B0503020204020204" pitchFamily="34" charset="-122"/>
              </a:defRPr>
            </a:lvl1pPr>
          </a:lstStyle>
          <a:p>
            <a:pPr algn="ctr"/>
            <a:r>
              <a:rPr lang="zh-CN" altLang="en-US" sz="4400" spc="300" dirty="0">
                <a:gradFill>
                  <a:gsLst>
                    <a:gs pos="0">
                      <a:schemeClr val="tx2"/>
                    </a:gs>
                    <a:gs pos="100000">
                      <a:srgbClr val="4D9B02"/>
                    </a:gs>
                  </a:gsLst>
                  <a:lin ang="18900000" scaled="1"/>
                </a:gradFill>
                <a:effectLst>
                  <a:reflection blurRad="6350" stA="55000" endA="300" endPos="45500" dir="5400000" sy="-100000" algn="bl" rotWithShape="0"/>
                </a:effectLst>
                <a:latin typeface="+mn-lt"/>
                <a:ea typeface="+mn-ea"/>
                <a:cs typeface="+mn-ea"/>
                <a:sym typeface="+mn-lt"/>
              </a:rPr>
              <a:t>未来工作计划</a:t>
            </a:r>
            <a:endParaRPr lang="en-US" altLang="zh-CN" sz="4400" spc="300" dirty="0">
              <a:gradFill>
                <a:gsLst>
                  <a:gs pos="0">
                    <a:schemeClr val="tx2"/>
                  </a:gs>
                  <a:gs pos="100000">
                    <a:srgbClr val="4D9B02"/>
                  </a:gs>
                </a:gsLst>
                <a:lin ang="18900000" scaled="1"/>
              </a:gradFill>
              <a:effectLst>
                <a:reflection blurRad="6350" stA="55000" endA="300" endPos="45500" dir="5400000" sy="-100000" algn="bl" rotWithShape="0"/>
              </a:effectLst>
              <a:latin typeface="+mn-lt"/>
              <a:ea typeface="+mn-ea"/>
              <a:cs typeface="+mn-ea"/>
              <a:sym typeface="+mn-lt"/>
            </a:endParaRPr>
          </a:p>
        </p:txBody>
      </p:sp>
      <p:grpSp>
        <p:nvGrpSpPr>
          <p:cNvPr id="2" name="组合 1"/>
          <p:cNvGrpSpPr/>
          <p:nvPr/>
        </p:nvGrpSpPr>
        <p:grpSpPr>
          <a:xfrm>
            <a:off x="3879145" y="1104286"/>
            <a:ext cx="3306653" cy="2432771"/>
            <a:chOff x="1027955" y="2378281"/>
            <a:chExt cx="3306653" cy="2432771"/>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7955" y="2378281"/>
              <a:ext cx="3306653" cy="2432771"/>
            </a:xfrm>
            <a:prstGeom prst="rect">
              <a:avLst/>
            </a:prstGeom>
          </p:spPr>
        </p:pic>
        <p:sp>
          <p:nvSpPr>
            <p:cNvPr id="108" name="TextBox 19"/>
            <p:cNvSpPr txBox="1"/>
            <p:nvPr/>
          </p:nvSpPr>
          <p:spPr>
            <a:xfrm>
              <a:off x="2380771" y="3394297"/>
              <a:ext cx="1648950" cy="677108"/>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400" b="1" i="0" u="none" strike="noStrike" kern="0" cap="none" spc="0" normalizeH="0" baseline="0" noProof="0" dirty="0">
                  <a:ln>
                    <a:noFill/>
                  </a:ln>
                  <a:gradFill>
                    <a:gsLst>
                      <a:gs pos="0">
                        <a:schemeClr val="tx2"/>
                      </a:gs>
                      <a:gs pos="100000">
                        <a:srgbClr val="4D9B02"/>
                      </a:gs>
                    </a:gsLst>
                    <a:lin ang="18900000" scaled="1"/>
                  </a:gradFill>
                  <a:effectLst/>
                  <a:uLnTx/>
                  <a:uFillTx/>
                  <a:latin typeface="+mn-lt"/>
                  <a:ea typeface="+mn-ea"/>
                  <a:cs typeface="+mn-ea"/>
                  <a:sym typeface="+mn-lt"/>
                </a:rPr>
                <a:t>04</a:t>
              </a:r>
              <a:endParaRPr kumimoji="0" lang="zh-CN" altLang="en-US" sz="4400" b="1" i="0" u="none" strike="noStrike" kern="0" cap="none" spc="0" normalizeH="0" baseline="0" noProof="0" dirty="0">
                <a:ln>
                  <a:noFill/>
                </a:ln>
                <a:gradFill>
                  <a:gsLst>
                    <a:gs pos="0">
                      <a:schemeClr val="tx2"/>
                    </a:gs>
                    <a:gs pos="100000">
                      <a:srgbClr val="4D9B02"/>
                    </a:gs>
                  </a:gsLst>
                  <a:lin ang="18900000" scaled="1"/>
                </a:gra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p:cNvSpPr txBox="1"/>
          <p:nvPr/>
        </p:nvSpPr>
        <p:spPr>
          <a:xfrm>
            <a:off x="1062038" y="365125"/>
            <a:ext cx="372397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a:latin typeface="+mn-lt"/>
                <a:ea typeface="+mn-ea"/>
                <a:cs typeface="+mn-ea"/>
                <a:sym typeface="+mn-lt"/>
              </a:rPr>
              <a:t>可编辑的信息图</a:t>
            </a:r>
            <a:endParaRPr lang="zh-CN" altLang="en-US" dirty="0">
              <a:latin typeface="+mn-lt"/>
              <a:ea typeface="+mn-ea"/>
              <a:cs typeface="+mn-ea"/>
              <a:sym typeface="+mn-lt"/>
            </a:endParaRPr>
          </a:p>
        </p:txBody>
      </p:sp>
      <p:grpSp>
        <p:nvGrpSpPr>
          <p:cNvPr id="41" name="组合 40"/>
          <p:cNvGrpSpPr/>
          <p:nvPr/>
        </p:nvGrpSpPr>
        <p:grpSpPr>
          <a:xfrm>
            <a:off x="1069646" y="1866900"/>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chemeClr val="tx1">
                  <a:lumMod val="50000"/>
                  <a:lumOff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sp>
        <p:nvSpPr>
          <p:cNvPr id="61" name="文本框 60"/>
          <p:cNvSpPr txBox="1"/>
          <p:nvPr/>
        </p:nvSpPr>
        <p:spPr>
          <a:xfrm>
            <a:off x="5419746" y="2011660"/>
            <a:ext cx="5919704" cy="109260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chemeClr val="tx2"/>
                </a:solidFill>
                <a:latin typeface="+mn-lt"/>
                <a:ea typeface="+mn-ea"/>
                <a:cs typeface="+mn-ea"/>
                <a:sym typeface="+mn-lt"/>
              </a:rPr>
              <a:t>Please insert title here</a:t>
            </a:r>
            <a:endParaRPr lang="en-US" altLang="zh-CN" sz="1600" dirty="0">
              <a:solidFill>
                <a:schemeClr val="tx2"/>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需求</a:t>
            </a:r>
            <a:endParaRPr lang="en-US" altLang="zh-CN" sz="800" b="1" dirty="0">
              <a:solidFill>
                <a:srgbClr val="5A6478">
                  <a:lumMod val="60000"/>
                  <a:lumOff val="40000"/>
                </a:srgbClr>
              </a:solidFill>
              <a:latin typeface="+mn-lt"/>
              <a:ea typeface="+mn-ea"/>
              <a:cs typeface="+mn-ea"/>
              <a:sym typeface="+mn-lt"/>
            </a:endParaRPr>
          </a:p>
        </p:txBody>
      </p:sp>
      <p:grpSp>
        <p:nvGrpSpPr>
          <p:cNvPr id="62" name="组合 61"/>
          <p:cNvGrpSpPr/>
          <p:nvPr/>
        </p:nvGrpSpPr>
        <p:grpSpPr>
          <a:xfrm>
            <a:off x="5501942" y="3277020"/>
            <a:ext cx="5837508" cy="726655"/>
            <a:chOff x="5552742" y="3457548"/>
            <a:chExt cx="5837508" cy="726655"/>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5C3C8"/>
                </a:solidFill>
                <a:effectLst/>
                <a:uLnTx/>
                <a:uFillTx/>
                <a:latin typeface="+mn-lt"/>
                <a:ea typeface="+mn-ea"/>
                <a:cs typeface="+mn-ea"/>
                <a:sym typeface="+mn-lt"/>
              </a:endParaRPr>
            </a:p>
          </p:txBody>
        </p:sp>
        <p:sp>
          <p:nvSpPr>
            <p:cNvPr id="64" name="文本框 63"/>
            <p:cNvSpPr txBox="1"/>
            <p:nvPr/>
          </p:nvSpPr>
          <p:spPr>
            <a:xfrm>
              <a:off x="5955317" y="3457548"/>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5C3C8"/>
                </a:solidFill>
                <a:effectLst/>
                <a:uLnTx/>
                <a:uFillTx/>
                <a:latin typeface="+mn-lt"/>
                <a:ea typeface="+mn-ea"/>
                <a:cs typeface="+mn-ea"/>
                <a:sym typeface="+mn-lt"/>
              </a:endParaRPr>
            </a:p>
          </p:txBody>
        </p:sp>
        <p:sp>
          <p:nvSpPr>
            <p:cNvPr id="66" name="文本框 65"/>
            <p:cNvSpPr txBox="1"/>
            <p:nvPr/>
          </p:nvSpPr>
          <p:spPr>
            <a:xfrm>
              <a:off x="9202763"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nvGrpSpPr>
          <p:cNvPr id="67" name="组合 66"/>
          <p:cNvGrpSpPr/>
          <p:nvPr/>
        </p:nvGrpSpPr>
        <p:grpSpPr>
          <a:xfrm>
            <a:off x="5515270" y="4147525"/>
            <a:ext cx="5824180" cy="692497"/>
            <a:chOff x="5566070" y="4349050"/>
            <a:chExt cx="5824180" cy="692497"/>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5C3C8"/>
                </a:solidFill>
                <a:effectLst/>
                <a:uLnTx/>
                <a:uFillTx/>
                <a:latin typeface="+mn-lt"/>
                <a:ea typeface="+mn-ea"/>
                <a:cs typeface="+mn-ea"/>
                <a:sym typeface="+mn-lt"/>
              </a:endParaRPr>
            </a:p>
          </p:txBody>
        </p:sp>
        <p:sp>
          <p:nvSpPr>
            <p:cNvPr id="69" name="文本框 68"/>
            <p:cNvSpPr txBox="1"/>
            <p:nvPr/>
          </p:nvSpPr>
          <p:spPr>
            <a:xfrm>
              <a:off x="5955317"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5C3C8"/>
                </a:solidFill>
                <a:effectLst/>
                <a:uLnTx/>
                <a:uFillTx/>
                <a:latin typeface="+mn-lt"/>
                <a:ea typeface="+mn-ea"/>
                <a:cs typeface="+mn-ea"/>
                <a:sym typeface="+mn-lt"/>
              </a:endParaRPr>
            </a:p>
          </p:txBody>
        </p:sp>
        <p:sp>
          <p:nvSpPr>
            <p:cNvPr id="71" name="文本框 70"/>
            <p:cNvSpPr txBox="1"/>
            <p:nvPr/>
          </p:nvSpPr>
          <p:spPr>
            <a:xfrm>
              <a:off x="9202763"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nvGrpSpPr>
          <p:cNvPr id="72" name="组合 71"/>
          <p:cNvGrpSpPr/>
          <p:nvPr/>
        </p:nvGrpSpPr>
        <p:grpSpPr>
          <a:xfrm>
            <a:off x="5514827" y="4983872"/>
            <a:ext cx="5824623" cy="692497"/>
            <a:chOff x="5565627" y="5164400"/>
            <a:chExt cx="5824623" cy="692497"/>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5C3C8"/>
                </a:solidFill>
                <a:effectLst/>
                <a:uLnTx/>
                <a:uFillTx/>
                <a:latin typeface="+mn-lt"/>
                <a:ea typeface="+mn-ea"/>
                <a:cs typeface="+mn-ea"/>
                <a:sym typeface="+mn-lt"/>
              </a:endParaRPr>
            </a:p>
          </p:txBody>
        </p:sp>
        <p:sp>
          <p:nvSpPr>
            <p:cNvPr id="74" name="文本框 73"/>
            <p:cNvSpPr txBox="1"/>
            <p:nvPr/>
          </p:nvSpPr>
          <p:spPr>
            <a:xfrm>
              <a:off x="5955317"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5C3C8"/>
                </a:solidFill>
                <a:effectLst/>
                <a:uLnTx/>
                <a:uFillTx/>
                <a:latin typeface="+mn-lt"/>
                <a:ea typeface="+mn-ea"/>
                <a:cs typeface="+mn-ea"/>
                <a:sym typeface="+mn-lt"/>
              </a:endParaRPr>
            </a:p>
          </p:txBody>
        </p:sp>
        <p:sp>
          <p:nvSpPr>
            <p:cNvPr id="76" name="文本框 75"/>
            <p:cNvSpPr txBox="1"/>
            <p:nvPr/>
          </p:nvSpPr>
          <p:spPr>
            <a:xfrm>
              <a:off x="9202763"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sp>
        <p:nvSpPr>
          <p:cNvPr id="77" name="文本框 76"/>
          <p:cNvSpPr txBox="1"/>
          <p:nvPr/>
        </p:nvSpPr>
        <p:spPr>
          <a:xfrm>
            <a:off x="2277588" y="3558140"/>
            <a:ext cx="1096775" cy="523220"/>
          </a:xfrm>
          <a:prstGeom prst="rect">
            <a:avLst/>
          </a:prstGeom>
          <a:noFill/>
        </p:spPr>
        <p:txBody>
          <a:bodyPr wrap="none" rtlCol="0">
            <a:spAutoFit/>
          </a:bodyPr>
          <a:lstStyle/>
          <a:p>
            <a:pPr algn="ctr" fontAlgn="auto">
              <a:spcBef>
                <a:spcPts val="0"/>
              </a:spcBef>
              <a:spcAft>
                <a:spcPts val="0"/>
              </a:spcAft>
            </a:pPr>
            <a:r>
              <a:rPr lang="en-US" altLang="zh-CN" dirty="0">
                <a:solidFill>
                  <a:schemeClr val="tx2"/>
                </a:solidFill>
                <a:latin typeface="+mn-lt"/>
                <a:ea typeface="+mn-ea"/>
                <a:cs typeface="+mn-ea"/>
                <a:sym typeface="+mn-lt"/>
              </a:rPr>
              <a:t>MEDICAL</a:t>
            </a:r>
            <a:endParaRPr lang="en-US" altLang="zh-CN" dirty="0">
              <a:solidFill>
                <a:schemeClr val="tx2"/>
              </a:solidFill>
              <a:latin typeface="+mn-lt"/>
              <a:ea typeface="+mn-ea"/>
              <a:cs typeface="+mn-ea"/>
              <a:sym typeface="+mn-lt"/>
            </a:endParaRPr>
          </a:p>
          <a:p>
            <a:pPr algn="ctr" fontAlgn="auto">
              <a:spcBef>
                <a:spcPts val="0"/>
              </a:spcBef>
              <a:spcAft>
                <a:spcPts val="0"/>
              </a:spcAft>
            </a:pPr>
            <a:r>
              <a:rPr lang="en-US" altLang="zh-CN" sz="1000" dirty="0">
                <a:solidFill>
                  <a:schemeClr val="tx2"/>
                </a:solidFill>
                <a:latin typeface="+mn-lt"/>
                <a:ea typeface="+mn-ea"/>
                <a:cs typeface="+mn-ea"/>
                <a:sym typeface="+mn-lt"/>
              </a:rPr>
              <a:t>INFOGRAPHICS</a:t>
            </a:r>
            <a:endParaRPr lang="zh-CN" altLang="en-US" sz="1000" dirty="0">
              <a:solidFill>
                <a:schemeClr val="tx2"/>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360"/>
                                          </p:val>
                                        </p:tav>
                                        <p:tav tm="100000">
                                          <p:val>
                                            <p:fltVal val="0"/>
                                          </p:val>
                                        </p:tav>
                                      </p:tavLst>
                                    </p:anim>
                                    <p:animEffect transition="in" filter="fade">
                                      <p:cBhvr>
                                        <p:cTn id="14" dur="1000"/>
                                        <p:tgtEl>
                                          <p:spTgt spid="41"/>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61" grpId="0"/>
      <p:bldP spid="7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1062038" y="365125"/>
            <a:ext cx="3130583"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a:latin typeface="+mn-lt"/>
                <a:ea typeface="+mn-ea"/>
                <a:cs typeface="+mn-ea"/>
                <a:sym typeface="+mn-lt"/>
              </a:rPr>
              <a:t>可编辑的人体图</a:t>
            </a:r>
            <a:endParaRPr lang="zh-CN" altLang="en-US" dirty="0">
              <a:latin typeface="+mn-lt"/>
              <a:ea typeface="+mn-ea"/>
              <a:cs typeface="+mn-ea"/>
              <a:sym typeface="+mn-lt"/>
            </a:endParaRPr>
          </a:p>
        </p:txBody>
      </p:sp>
      <p:sp>
        <p:nvSpPr>
          <p:cNvPr id="39" name="任意多边形 38"/>
          <p:cNvSpPr/>
          <p:nvPr/>
        </p:nvSpPr>
        <p:spPr bwMode="auto">
          <a:xfrm>
            <a:off x="6724868" y="2035502"/>
            <a:ext cx="1264540" cy="3173110"/>
          </a:xfrm>
          <a:custGeom>
            <a:avLst/>
            <a:gdLst>
              <a:gd name="connsiteX0" fmla="*/ 302532 w 605064"/>
              <a:gd name="connsiteY0" fmla="*/ 0 h 1518287"/>
              <a:gd name="connsiteX1" fmla="*/ 306048 w 605064"/>
              <a:gd name="connsiteY1" fmla="*/ 118 h 1518287"/>
              <a:gd name="connsiteX2" fmla="*/ 309330 w 605064"/>
              <a:gd name="connsiteY2" fmla="*/ 235 h 1518287"/>
              <a:gd name="connsiteX3" fmla="*/ 312495 w 605064"/>
              <a:gd name="connsiteY3" fmla="*/ 469 h 1518287"/>
              <a:gd name="connsiteX4" fmla="*/ 315660 w 605064"/>
              <a:gd name="connsiteY4" fmla="*/ 821 h 1518287"/>
              <a:gd name="connsiteX5" fmla="*/ 318708 w 605064"/>
              <a:gd name="connsiteY5" fmla="*/ 1173 h 1518287"/>
              <a:gd name="connsiteX6" fmla="*/ 321521 w 605064"/>
              <a:gd name="connsiteY6" fmla="*/ 1642 h 1518287"/>
              <a:gd name="connsiteX7" fmla="*/ 324334 w 605064"/>
              <a:gd name="connsiteY7" fmla="*/ 2228 h 1518287"/>
              <a:gd name="connsiteX8" fmla="*/ 327030 w 605064"/>
              <a:gd name="connsiteY8" fmla="*/ 2815 h 1518287"/>
              <a:gd name="connsiteX9" fmla="*/ 329609 w 605064"/>
              <a:gd name="connsiteY9" fmla="*/ 3636 h 1518287"/>
              <a:gd name="connsiteX10" fmla="*/ 332070 w 605064"/>
              <a:gd name="connsiteY10" fmla="*/ 4339 h 1518287"/>
              <a:gd name="connsiteX11" fmla="*/ 334297 w 605064"/>
              <a:gd name="connsiteY11" fmla="*/ 5277 h 1518287"/>
              <a:gd name="connsiteX12" fmla="*/ 336642 w 605064"/>
              <a:gd name="connsiteY12" fmla="*/ 6216 h 1518287"/>
              <a:gd name="connsiteX13" fmla="*/ 338869 w 605064"/>
              <a:gd name="connsiteY13" fmla="*/ 7154 h 1518287"/>
              <a:gd name="connsiteX14" fmla="*/ 340861 w 605064"/>
              <a:gd name="connsiteY14" fmla="*/ 8326 h 1518287"/>
              <a:gd name="connsiteX15" fmla="*/ 342737 w 605064"/>
              <a:gd name="connsiteY15" fmla="*/ 9382 h 1518287"/>
              <a:gd name="connsiteX16" fmla="*/ 344729 w 605064"/>
              <a:gd name="connsiteY16" fmla="*/ 10672 h 1518287"/>
              <a:gd name="connsiteX17" fmla="*/ 346488 w 605064"/>
              <a:gd name="connsiteY17" fmla="*/ 11844 h 1518287"/>
              <a:gd name="connsiteX18" fmla="*/ 348246 w 605064"/>
              <a:gd name="connsiteY18" fmla="*/ 13252 h 1518287"/>
              <a:gd name="connsiteX19" fmla="*/ 350004 w 605064"/>
              <a:gd name="connsiteY19" fmla="*/ 14542 h 1518287"/>
              <a:gd name="connsiteX20" fmla="*/ 351528 w 605064"/>
              <a:gd name="connsiteY20" fmla="*/ 15949 h 1518287"/>
              <a:gd name="connsiteX21" fmla="*/ 352934 w 605064"/>
              <a:gd name="connsiteY21" fmla="*/ 17356 h 1518287"/>
              <a:gd name="connsiteX22" fmla="*/ 354341 w 605064"/>
              <a:gd name="connsiteY22" fmla="*/ 18881 h 1518287"/>
              <a:gd name="connsiteX23" fmla="*/ 355748 w 605064"/>
              <a:gd name="connsiteY23" fmla="*/ 20405 h 1518287"/>
              <a:gd name="connsiteX24" fmla="*/ 357037 w 605064"/>
              <a:gd name="connsiteY24" fmla="*/ 21930 h 1518287"/>
              <a:gd name="connsiteX25" fmla="*/ 358209 w 605064"/>
              <a:gd name="connsiteY25" fmla="*/ 23571 h 1518287"/>
              <a:gd name="connsiteX26" fmla="*/ 359381 w 605064"/>
              <a:gd name="connsiteY26" fmla="*/ 25330 h 1518287"/>
              <a:gd name="connsiteX27" fmla="*/ 361374 w 605064"/>
              <a:gd name="connsiteY27" fmla="*/ 28731 h 1518287"/>
              <a:gd name="connsiteX28" fmla="*/ 363132 w 605064"/>
              <a:gd name="connsiteY28" fmla="*/ 32249 h 1518287"/>
              <a:gd name="connsiteX29" fmla="*/ 364656 w 605064"/>
              <a:gd name="connsiteY29" fmla="*/ 35767 h 1518287"/>
              <a:gd name="connsiteX30" fmla="*/ 365945 w 605064"/>
              <a:gd name="connsiteY30" fmla="*/ 39520 h 1518287"/>
              <a:gd name="connsiteX31" fmla="*/ 367117 w 605064"/>
              <a:gd name="connsiteY31" fmla="*/ 43273 h 1518287"/>
              <a:gd name="connsiteX32" fmla="*/ 368172 w 605064"/>
              <a:gd name="connsiteY32" fmla="*/ 47025 h 1518287"/>
              <a:gd name="connsiteX33" fmla="*/ 368993 w 605064"/>
              <a:gd name="connsiteY33" fmla="*/ 50895 h 1518287"/>
              <a:gd name="connsiteX34" fmla="*/ 369579 w 605064"/>
              <a:gd name="connsiteY34" fmla="*/ 54648 h 1518287"/>
              <a:gd name="connsiteX35" fmla="*/ 369931 w 605064"/>
              <a:gd name="connsiteY35" fmla="*/ 58518 h 1518287"/>
              <a:gd name="connsiteX36" fmla="*/ 370400 w 605064"/>
              <a:gd name="connsiteY36" fmla="*/ 62270 h 1518287"/>
              <a:gd name="connsiteX37" fmla="*/ 370634 w 605064"/>
              <a:gd name="connsiteY37" fmla="*/ 65906 h 1518287"/>
              <a:gd name="connsiteX38" fmla="*/ 370868 w 605064"/>
              <a:gd name="connsiteY38" fmla="*/ 73059 h 1518287"/>
              <a:gd name="connsiteX39" fmla="*/ 370868 w 605064"/>
              <a:gd name="connsiteY39" fmla="*/ 79743 h 1518287"/>
              <a:gd name="connsiteX40" fmla="*/ 370751 w 605064"/>
              <a:gd name="connsiteY40" fmla="*/ 91353 h 1518287"/>
              <a:gd name="connsiteX41" fmla="*/ 372392 w 605064"/>
              <a:gd name="connsiteY41" fmla="*/ 91588 h 1518287"/>
              <a:gd name="connsiteX42" fmla="*/ 373916 w 605064"/>
              <a:gd name="connsiteY42" fmla="*/ 92057 h 1518287"/>
              <a:gd name="connsiteX43" fmla="*/ 375205 w 605064"/>
              <a:gd name="connsiteY43" fmla="*/ 92643 h 1518287"/>
              <a:gd name="connsiteX44" fmla="*/ 376377 w 605064"/>
              <a:gd name="connsiteY44" fmla="*/ 93464 h 1518287"/>
              <a:gd name="connsiteX45" fmla="*/ 377432 w 605064"/>
              <a:gd name="connsiteY45" fmla="*/ 94402 h 1518287"/>
              <a:gd name="connsiteX46" fmla="*/ 378136 w 605064"/>
              <a:gd name="connsiteY46" fmla="*/ 95575 h 1518287"/>
              <a:gd name="connsiteX47" fmla="*/ 378839 w 605064"/>
              <a:gd name="connsiteY47" fmla="*/ 96982 h 1518287"/>
              <a:gd name="connsiteX48" fmla="*/ 379308 w 605064"/>
              <a:gd name="connsiteY48" fmla="*/ 98507 h 1518287"/>
              <a:gd name="connsiteX49" fmla="*/ 379542 w 605064"/>
              <a:gd name="connsiteY49" fmla="*/ 100266 h 1518287"/>
              <a:gd name="connsiteX50" fmla="*/ 379659 w 605064"/>
              <a:gd name="connsiteY50" fmla="*/ 102259 h 1518287"/>
              <a:gd name="connsiteX51" fmla="*/ 379542 w 605064"/>
              <a:gd name="connsiteY51" fmla="*/ 104370 h 1518287"/>
              <a:gd name="connsiteX52" fmla="*/ 379191 w 605064"/>
              <a:gd name="connsiteY52" fmla="*/ 106715 h 1518287"/>
              <a:gd name="connsiteX53" fmla="*/ 378722 w 605064"/>
              <a:gd name="connsiteY53" fmla="*/ 109413 h 1518287"/>
              <a:gd name="connsiteX54" fmla="*/ 378018 w 605064"/>
              <a:gd name="connsiteY54" fmla="*/ 112227 h 1518287"/>
              <a:gd name="connsiteX55" fmla="*/ 377198 w 605064"/>
              <a:gd name="connsiteY55" fmla="*/ 115276 h 1518287"/>
              <a:gd name="connsiteX56" fmla="*/ 376026 w 605064"/>
              <a:gd name="connsiteY56" fmla="*/ 118794 h 1518287"/>
              <a:gd name="connsiteX57" fmla="*/ 376026 w 605064"/>
              <a:gd name="connsiteY57" fmla="*/ 121960 h 1518287"/>
              <a:gd name="connsiteX58" fmla="*/ 375674 w 605064"/>
              <a:gd name="connsiteY58" fmla="*/ 124775 h 1518287"/>
              <a:gd name="connsiteX59" fmla="*/ 375205 w 605064"/>
              <a:gd name="connsiteY59" fmla="*/ 127472 h 1518287"/>
              <a:gd name="connsiteX60" fmla="*/ 374502 w 605064"/>
              <a:gd name="connsiteY60" fmla="*/ 129700 h 1518287"/>
              <a:gd name="connsiteX61" fmla="*/ 373682 w 605064"/>
              <a:gd name="connsiteY61" fmla="*/ 131694 h 1518287"/>
              <a:gd name="connsiteX62" fmla="*/ 372744 w 605064"/>
              <a:gd name="connsiteY62" fmla="*/ 133570 h 1518287"/>
              <a:gd name="connsiteX63" fmla="*/ 371806 w 605064"/>
              <a:gd name="connsiteY63" fmla="*/ 134977 h 1518287"/>
              <a:gd name="connsiteX64" fmla="*/ 370751 w 605064"/>
              <a:gd name="connsiteY64" fmla="*/ 136267 h 1518287"/>
              <a:gd name="connsiteX65" fmla="*/ 369696 w 605064"/>
              <a:gd name="connsiteY65" fmla="*/ 137205 h 1518287"/>
              <a:gd name="connsiteX66" fmla="*/ 368641 w 605064"/>
              <a:gd name="connsiteY66" fmla="*/ 138144 h 1518287"/>
              <a:gd name="connsiteX67" fmla="*/ 367821 w 605064"/>
              <a:gd name="connsiteY67" fmla="*/ 138730 h 1518287"/>
              <a:gd name="connsiteX68" fmla="*/ 366883 w 605064"/>
              <a:gd name="connsiteY68" fmla="*/ 139316 h 1518287"/>
              <a:gd name="connsiteX69" fmla="*/ 365594 w 605064"/>
              <a:gd name="connsiteY69" fmla="*/ 139903 h 1518287"/>
              <a:gd name="connsiteX70" fmla="*/ 365125 w 605064"/>
              <a:gd name="connsiteY70" fmla="*/ 140020 h 1518287"/>
              <a:gd name="connsiteX71" fmla="*/ 364890 w 605064"/>
              <a:gd name="connsiteY71" fmla="*/ 141427 h 1518287"/>
              <a:gd name="connsiteX72" fmla="*/ 363953 w 605064"/>
              <a:gd name="connsiteY72" fmla="*/ 145180 h 1518287"/>
              <a:gd name="connsiteX73" fmla="*/ 363132 w 605064"/>
              <a:gd name="connsiteY73" fmla="*/ 147760 h 1518287"/>
              <a:gd name="connsiteX74" fmla="*/ 362312 w 605064"/>
              <a:gd name="connsiteY74" fmla="*/ 150691 h 1518287"/>
              <a:gd name="connsiteX75" fmla="*/ 361140 w 605064"/>
              <a:gd name="connsiteY75" fmla="*/ 153858 h 1518287"/>
              <a:gd name="connsiteX76" fmla="*/ 359733 w 605064"/>
              <a:gd name="connsiteY76" fmla="*/ 157376 h 1518287"/>
              <a:gd name="connsiteX77" fmla="*/ 358209 w 605064"/>
              <a:gd name="connsiteY77" fmla="*/ 161128 h 1518287"/>
              <a:gd name="connsiteX78" fmla="*/ 356334 w 605064"/>
              <a:gd name="connsiteY78" fmla="*/ 164764 h 1518287"/>
              <a:gd name="connsiteX79" fmla="*/ 354341 w 605064"/>
              <a:gd name="connsiteY79" fmla="*/ 168516 h 1518287"/>
              <a:gd name="connsiteX80" fmla="*/ 351997 w 605064"/>
              <a:gd name="connsiteY80" fmla="*/ 172269 h 1518287"/>
              <a:gd name="connsiteX81" fmla="*/ 350707 w 605064"/>
              <a:gd name="connsiteY81" fmla="*/ 174145 h 1518287"/>
              <a:gd name="connsiteX82" fmla="*/ 349418 w 605064"/>
              <a:gd name="connsiteY82" fmla="*/ 176022 h 1518287"/>
              <a:gd name="connsiteX83" fmla="*/ 348011 w 605064"/>
              <a:gd name="connsiteY83" fmla="*/ 177663 h 1518287"/>
              <a:gd name="connsiteX84" fmla="*/ 346605 w 605064"/>
              <a:gd name="connsiteY84" fmla="*/ 179305 h 1518287"/>
              <a:gd name="connsiteX85" fmla="*/ 345081 w 605064"/>
              <a:gd name="connsiteY85" fmla="*/ 180947 h 1518287"/>
              <a:gd name="connsiteX86" fmla="*/ 343557 w 605064"/>
              <a:gd name="connsiteY86" fmla="*/ 182471 h 1518287"/>
              <a:gd name="connsiteX87" fmla="*/ 341916 w 605064"/>
              <a:gd name="connsiteY87" fmla="*/ 183879 h 1518287"/>
              <a:gd name="connsiteX88" fmla="*/ 340041 w 605064"/>
              <a:gd name="connsiteY88" fmla="*/ 185286 h 1518287"/>
              <a:gd name="connsiteX89" fmla="*/ 340275 w 605064"/>
              <a:gd name="connsiteY89" fmla="*/ 188569 h 1518287"/>
              <a:gd name="connsiteX90" fmla="*/ 340510 w 605064"/>
              <a:gd name="connsiteY90" fmla="*/ 191501 h 1518287"/>
              <a:gd name="connsiteX91" fmla="*/ 340744 w 605064"/>
              <a:gd name="connsiteY91" fmla="*/ 194550 h 1518287"/>
              <a:gd name="connsiteX92" fmla="*/ 341096 w 605064"/>
              <a:gd name="connsiteY92" fmla="*/ 197365 h 1518287"/>
              <a:gd name="connsiteX93" fmla="*/ 341682 w 605064"/>
              <a:gd name="connsiteY93" fmla="*/ 200179 h 1518287"/>
              <a:gd name="connsiteX94" fmla="*/ 342268 w 605064"/>
              <a:gd name="connsiteY94" fmla="*/ 202876 h 1518287"/>
              <a:gd name="connsiteX95" fmla="*/ 342971 w 605064"/>
              <a:gd name="connsiteY95" fmla="*/ 205574 h 1518287"/>
              <a:gd name="connsiteX96" fmla="*/ 343674 w 605064"/>
              <a:gd name="connsiteY96" fmla="*/ 208153 h 1518287"/>
              <a:gd name="connsiteX97" fmla="*/ 344495 w 605064"/>
              <a:gd name="connsiteY97" fmla="*/ 210616 h 1518287"/>
              <a:gd name="connsiteX98" fmla="*/ 345315 w 605064"/>
              <a:gd name="connsiteY98" fmla="*/ 213079 h 1518287"/>
              <a:gd name="connsiteX99" fmla="*/ 346370 w 605064"/>
              <a:gd name="connsiteY99" fmla="*/ 215307 h 1518287"/>
              <a:gd name="connsiteX100" fmla="*/ 347425 w 605064"/>
              <a:gd name="connsiteY100" fmla="*/ 217652 h 1518287"/>
              <a:gd name="connsiteX101" fmla="*/ 348598 w 605064"/>
              <a:gd name="connsiteY101" fmla="*/ 219880 h 1518287"/>
              <a:gd name="connsiteX102" fmla="*/ 349652 w 605064"/>
              <a:gd name="connsiteY102" fmla="*/ 221991 h 1518287"/>
              <a:gd name="connsiteX103" fmla="*/ 350942 w 605064"/>
              <a:gd name="connsiteY103" fmla="*/ 224102 h 1518287"/>
              <a:gd name="connsiteX104" fmla="*/ 352231 w 605064"/>
              <a:gd name="connsiteY104" fmla="*/ 226096 h 1518287"/>
              <a:gd name="connsiteX105" fmla="*/ 353638 w 605064"/>
              <a:gd name="connsiteY105" fmla="*/ 228089 h 1518287"/>
              <a:gd name="connsiteX106" fmla="*/ 355044 w 605064"/>
              <a:gd name="connsiteY106" fmla="*/ 229848 h 1518287"/>
              <a:gd name="connsiteX107" fmla="*/ 356685 w 605064"/>
              <a:gd name="connsiteY107" fmla="*/ 231725 h 1518287"/>
              <a:gd name="connsiteX108" fmla="*/ 358209 w 605064"/>
              <a:gd name="connsiteY108" fmla="*/ 233366 h 1518287"/>
              <a:gd name="connsiteX109" fmla="*/ 361491 w 605064"/>
              <a:gd name="connsiteY109" fmla="*/ 236884 h 1518287"/>
              <a:gd name="connsiteX110" fmla="*/ 365008 w 605064"/>
              <a:gd name="connsiteY110" fmla="*/ 239933 h 1518287"/>
              <a:gd name="connsiteX111" fmla="*/ 368641 w 605064"/>
              <a:gd name="connsiteY111" fmla="*/ 242865 h 1518287"/>
              <a:gd name="connsiteX112" fmla="*/ 372627 w 605064"/>
              <a:gd name="connsiteY112" fmla="*/ 245680 h 1518287"/>
              <a:gd name="connsiteX113" fmla="*/ 376612 w 605064"/>
              <a:gd name="connsiteY113" fmla="*/ 248377 h 1518287"/>
              <a:gd name="connsiteX114" fmla="*/ 380832 w 605064"/>
              <a:gd name="connsiteY114" fmla="*/ 250840 h 1518287"/>
              <a:gd name="connsiteX115" fmla="*/ 385051 w 605064"/>
              <a:gd name="connsiteY115" fmla="*/ 253185 h 1518287"/>
              <a:gd name="connsiteX116" fmla="*/ 389623 w 605064"/>
              <a:gd name="connsiteY116" fmla="*/ 255530 h 1518287"/>
              <a:gd name="connsiteX117" fmla="*/ 394077 w 605064"/>
              <a:gd name="connsiteY117" fmla="*/ 257524 h 1518287"/>
              <a:gd name="connsiteX118" fmla="*/ 398648 w 605064"/>
              <a:gd name="connsiteY118" fmla="*/ 259635 h 1518287"/>
              <a:gd name="connsiteX119" fmla="*/ 403337 w 605064"/>
              <a:gd name="connsiteY119" fmla="*/ 261511 h 1518287"/>
              <a:gd name="connsiteX120" fmla="*/ 408026 w 605064"/>
              <a:gd name="connsiteY120" fmla="*/ 263387 h 1518287"/>
              <a:gd name="connsiteX121" fmla="*/ 417520 w 605064"/>
              <a:gd name="connsiteY121" fmla="*/ 267140 h 1518287"/>
              <a:gd name="connsiteX122" fmla="*/ 426897 w 605064"/>
              <a:gd name="connsiteY122" fmla="*/ 270775 h 1518287"/>
              <a:gd name="connsiteX123" fmla="*/ 436274 w 605064"/>
              <a:gd name="connsiteY123" fmla="*/ 274293 h 1518287"/>
              <a:gd name="connsiteX124" fmla="*/ 440729 w 605064"/>
              <a:gd name="connsiteY124" fmla="*/ 276287 h 1518287"/>
              <a:gd name="connsiteX125" fmla="*/ 445183 w 605064"/>
              <a:gd name="connsiteY125" fmla="*/ 278163 h 1518287"/>
              <a:gd name="connsiteX126" fmla="*/ 449754 w 605064"/>
              <a:gd name="connsiteY126" fmla="*/ 280040 h 1518287"/>
              <a:gd name="connsiteX127" fmla="*/ 453974 w 605064"/>
              <a:gd name="connsiteY127" fmla="*/ 282150 h 1518287"/>
              <a:gd name="connsiteX128" fmla="*/ 455966 w 605064"/>
              <a:gd name="connsiteY128" fmla="*/ 283323 h 1518287"/>
              <a:gd name="connsiteX129" fmla="*/ 457959 w 605064"/>
              <a:gd name="connsiteY129" fmla="*/ 284496 h 1518287"/>
              <a:gd name="connsiteX130" fmla="*/ 459835 w 605064"/>
              <a:gd name="connsiteY130" fmla="*/ 285669 h 1518287"/>
              <a:gd name="connsiteX131" fmla="*/ 461710 w 605064"/>
              <a:gd name="connsiteY131" fmla="*/ 286841 h 1518287"/>
              <a:gd name="connsiteX132" fmla="*/ 463468 w 605064"/>
              <a:gd name="connsiteY132" fmla="*/ 288131 h 1518287"/>
              <a:gd name="connsiteX133" fmla="*/ 465226 w 605064"/>
              <a:gd name="connsiteY133" fmla="*/ 289538 h 1518287"/>
              <a:gd name="connsiteX134" fmla="*/ 466750 w 605064"/>
              <a:gd name="connsiteY134" fmla="*/ 290946 h 1518287"/>
              <a:gd name="connsiteX135" fmla="*/ 468274 w 605064"/>
              <a:gd name="connsiteY135" fmla="*/ 292587 h 1518287"/>
              <a:gd name="connsiteX136" fmla="*/ 469798 w 605064"/>
              <a:gd name="connsiteY136" fmla="*/ 294112 h 1518287"/>
              <a:gd name="connsiteX137" fmla="*/ 471204 w 605064"/>
              <a:gd name="connsiteY137" fmla="*/ 295636 h 1518287"/>
              <a:gd name="connsiteX138" fmla="*/ 472611 w 605064"/>
              <a:gd name="connsiteY138" fmla="*/ 297278 h 1518287"/>
              <a:gd name="connsiteX139" fmla="*/ 473900 w 605064"/>
              <a:gd name="connsiteY139" fmla="*/ 298920 h 1518287"/>
              <a:gd name="connsiteX140" fmla="*/ 476245 w 605064"/>
              <a:gd name="connsiteY140" fmla="*/ 302438 h 1518287"/>
              <a:gd name="connsiteX141" fmla="*/ 478355 w 605064"/>
              <a:gd name="connsiteY141" fmla="*/ 306073 h 1518287"/>
              <a:gd name="connsiteX142" fmla="*/ 480464 w 605064"/>
              <a:gd name="connsiteY142" fmla="*/ 309943 h 1518287"/>
              <a:gd name="connsiteX143" fmla="*/ 482105 w 605064"/>
              <a:gd name="connsiteY143" fmla="*/ 313930 h 1518287"/>
              <a:gd name="connsiteX144" fmla="*/ 483629 w 605064"/>
              <a:gd name="connsiteY144" fmla="*/ 318152 h 1518287"/>
              <a:gd name="connsiteX145" fmla="*/ 485036 w 605064"/>
              <a:gd name="connsiteY145" fmla="*/ 322491 h 1518287"/>
              <a:gd name="connsiteX146" fmla="*/ 486208 w 605064"/>
              <a:gd name="connsiteY146" fmla="*/ 327065 h 1518287"/>
              <a:gd name="connsiteX147" fmla="*/ 487263 w 605064"/>
              <a:gd name="connsiteY147" fmla="*/ 331638 h 1518287"/>
              <a:gd name="connsiteX148" fmla="*/ 488201 w 605064"/>
              <a:gd name="connsiteY148" fmla="*/ 336446 h 1518287"/>
              <a:gd name="connsiteX149" fmla="*/ 488787 w 605064"/>
              <a:gd name="connsiteY149" fmla="*/ 341137 h 1518287"/>
              <a:gd name="connsiteX150" fmla="*/ 489490 w 605064"/>
              <a:gd name="connsiteY150" fmla="*/ 346180 h 1518287"/>
              <a:gd name="connsiteX151" fmla="*/ 489842 w 605064"/>
              <a:gd name="connsiteY151" fmla="*/ 351222 h 1518287"/>
              <a:gd name="connsiteX152" fmla="*/ 490193 w 605064"/>
              <a:gd name="connsiteY152" fmla="*/ 356382 h 1518287"/>
              <a:gd name="connsiteX153" fmla="*/ 490428 w 605064"/>
              <a:gd name="connsiteY153" fmla="*/ 361659 h 1518287"/>
              <a:gd name="connsiteX154" fmla="*/ 490545 w 605064"/>
              <a:gd name="connsiteY154" fmla="*/ 366936 h 1518287"/>
              <a:gd name="connsiteX155" fmla="*/ 490662 w 605064"/>
              <a:gd name="connsiteY155" fmla="*/ 372331 h 1518287"/>
              <a:gd name="connsiteX156" fmla="*/ 490662 w 605064"/>
              <a:gd name="connsiteY156" fmla="*/ 383354 h 1518287"/>
              <a:gd name="connsiteX157" fmla="*/ 490428 w 605064"/>
              <a:gd name="connsiteY157" fmla="*/ 394495 h 1518287"/>
              <a:gd name="connsiteX158" fmla="*/ 490193 w 605064"/>
              <a:gd name="connsiteY158" fmla="*/ 405635 h 1518287"/>
              <a:gd name="connsiteX159" fmla="*/ 489959 w 605064"/>
              <a:gd name="connsiteY159" fmla="*/ 417010 h 1518287"/>
              <a:gd name="connsiteX160" fmla="*/ 489842 w 605064"/>
              <a:gd name="connsiteY160" fmla="*/ 428385 h 1518287"/>
              <a:gd name="connsiteX161" fmla="*/ 489842 w 605064"/>
              <a:gd name="connsiteY161" fmla="*/ 434014 h 1518287"/>
              <a:gd name="connsiteX162" fmla="*/ 489959 w 605064"/>
              <a:gd name="connsiteY162" fmla="*/ 439526 h 1518287"/>
              <a:gd name="connsiteX163" fmla="*/ 490076 w 605064"/>
              <a:gd name="connsiteY163" fmla="*/ 445038 h 1518287"/>
              <a:gd name="connsiteX164" fmla="*/ 490428 w 605064"/>
              <a:gd name="connsiteY164" fmla="*/ 450549 h 1518287"/>
              <a:gd name="connsiteX165" fmla="*/ 490897 w 605064"/>
              <a:gd name="connsiteY165" fmla="*/ 456061 h 1518287"/>
              <a:gd name="connsiteX166" fmla="*/ 491248 w 605064"/>
              <a:gd name="connsiteY166" fmla="*/ 461573 h 1518287"/>
              <a:gd name="connsiteX167" fmla="*/ 491717 w 605064"/>
              <a:gd name="connsiteY167" fmla="*/ 466967 h 1518287"/>
              <a:gd name="connsiteX168" fmla="*/ 492420 w 605064"/>
              <a:gd name="connsiteY168" fmla="*/ 472361 h 1518287"/>
              <a:gd name="connsiteX169" fmla="*/ 493827 w 605064"/>
              <a:gd name="connsiteY169" fmla="*/ 483150 h 1518287"/>
              <a:gd name="connsiteX170" fmla="*/ 495585 w 605064"/>
              <a:gd name="connsiteY170" fmla="*/ 493822 h 1518287"/>
              <a:gd name="connsiteX171" fmla="*/ 497461 w 605064"/>
              <a:gd name="connsiteY171" fmla="*/ 504493 h 1518287"/>
              <a:gd name="connsiteX172" fmla="*/ 499570 w 605064"/>
              <a:gd name="connsiteY172" fmla="*/ 515165 h 1518287"/>
              <a:gd name="connsiteX173" fmla="*/ 501915 w 605064"/>
              <a:gd name="connsiteY173" fmla="*/ 525954 h 1518287"/>
              <a:gd name="connsiteX174" fmla="*/ 504494 w 605064"/>
              <a:gd name="connsiteY174" fmla="*/ 536742 h 1518287"/>
              <a:gd name="connsiteX175" fmla="*/ 506955 w 605064"/>
              <a:gd name="connsiteY175" fmla="*/ 547648 h 1518287"/>
              <a:gd name="connsiteX176" fmla="*/ 509651 w 605064"/>
              <a:gd name="connsiteY176" fmla="*/ 558554 h 1518287"/>
              <a:gd name="connsiteX177" fmla="*/ 515160 w 605064"/>
              <a:gd name="connsiteY177" fmla="*/ 580836 h 1518287"/>
              <a:gd name="connsiteX178" fmla="*/ 520786 w 605064"/>
              <a:gd name="connsiteY178" fmla="*/ 603938 h 1518287"/>
              <a:gd name="connsiteX179" fmla="*/ 523482 w 605064"/>
              <a:gd name="connsiteY179" fmla="*/ 615313 h 1518287"/>
              <a:gd name="connsiteX180" fmla="*/ 525944 w 605064"/>
              <a:gd name="connsiteY180" fmla="*/ 625984 h 1518287"/>
              <a:gd name="connsiteX181" fmla="*/ 528054 w 605064"/>
              <a:gd name="connsiteY181" fmla="*/ 636069 h 1518287"/>
              <a:gd name="connsiteX182" fmla="*/ 529929 w 605064"/>
              <a:gd name="connsiteY182" fmla="*/ 645451 h 1518287"/>
              <a:gd name="connsiteX183" fmla="*/ 531570 w 605064"/>
              <a:gd name="connsiteY183" fmla="*/ 654129 h 1518287"/>
              <a:gd name="connsiteX184" fmla="*/ 532977 w 605064"/>
              <a:gd name="connsiteY184" fmla="*/ 662338 h 1518287"/>
              <a:gd name="connsiteX185" fmla="*/ 535438 w 605064"/>
              <a:gd name="connsiteY185" fmla="*/ 676879 h 1518287"/>
              <a:gd name="connsiteX186" fmla="*/ 537548 w 605064"/>
              <a:gd name="connsiteY186" fmla="*/ 688958 h 1518287"/>
              <a:gd name="connsiteX187" fmla="*/ 539189 w 605064"/>
              <a:gd name="connsiteY187" fmla="*/ 698926 h 1518287"/>
              <a:gd name="connsiteX188" fmla="*/ 539892 w 605064"/>
              <a:gd name="connsiteY188" fmla="*/ 703030 h 1518287"/>
              <a:gd name="connsiteX189" fmla="*/ 540713 w 605064"/>
              <a:gd name="connsiteY189" fmla="*/ 706666 h 1518287"/>
              <a:gd name="connsiteX190" fmla="*/ 541533 w 605064"/>
              <a:gd name="connsiteY190" fmla="*/ 709832 h 1518287"/>
              <a:gd name="connsiteX191" fmla="*/ 542237 w 605064"/>
              <a:gd name="connsiteY191" fmla="*/ 712529 h 1518287"/>
              <a:gd name="connsiteX192" fmla="*/ 542706 w 605064"/>
              <a:gd name="connsiteY192" fmla="*/ 713702 h 1518287"/>
              <a:gd name="connsiteX193" fmla="*/ 543292 w 605064"/>
              <a:gd name="connsiteY193" fmla="*/ 714875 h 1518287"/>
              <a:gd name="connsiteX194" fmla="*/ 543878 w 605064"/>
              <a:gd name="connsiteY194" fmla="*/ 715813 h 1518287"/>
              <a:gd name="connsiteX195" fmla="*/ 544581 w 605064"/>
              <a:gd name="connsiteY195" fmla="*/ 716868 h 1518287"/>
              <a:gd name="connsiteX196" fmla="*/ 546222 w 605064"/>
              <a:gd name="connsiteY196" fmla="*/ 718862 h 1518287"/>
              <a:gd name="connsiteX197" fmla="*/ 547980 w 605064"/>
              <a:gd name="connsiteY197" fmla="*/ 720621 h 1518287"/>
              <a:gd name="connsiteX198" fmla="*/ 550090 w 605064"/>
              <a:gd name="connsiteY198" fmla="*/ 722380 h 1518287"/>
              <a:gd name="connsiteX199" fmla="*/ 552200 w 605064"/>
              <a:gd name="connsiteY199" fmla="*/ 724022 h 1518287"/>
              <a:gd name="connsiteX200" fmla="*/ 557006 w 605064"/>
              <a:gd name="connsiteY200" fmla="*/ 727657 h 1518287"/>
              <a:gd name="connsiteX201" fmla="*/ 559585 w 605064"/>
              <a:gd name="connsiteY201" fmla="*/ 729533 h 1518287"/>
              <a:gd name="connsiteX202" fmla="*/ 562163 w 605064"/>
              <a:gd name="connsiteY202" fmla="*/ 731761 h 1518287"/>
              <a:gd name="connsiteX203" fmla="*/ 564508 w 605064"/>
              <a:gd name="connsiteY203" fmla="*/ 734107 h 1518287"/>
              <a:gd name="connsiteX204" fmla="*/ 567086 w 605064"/>
              <a:gd name="connsiteY204" fmla="*/ 736687 h 1518287"/>
              <a:gd name="connsiteX205" fmla="*/ 569431 w 605064"/>
              <a:gd name="connsiteY205" fmla="*/ 739501 h 1518287"/>
              <a:gd name="connsiteX206" fmla="*/ 570603 w 605064"/>
              <a:gd name="connsiteY206" fmla="*/ 741143 h 1518287"/>
              <a:gd name="connsiteX207" fmla="*/ 571775 w 605064"/>
              <a:gd name="connsiteY207" fmla="*/ 742785 h 1518287"/>
              <a:gd name="connsiteX208" fmla="*/ 572713 w 605064"/>
              <a:gd name="connsiteY208" fmla="*/ 744426 h 1518287"/>
              <a:gd name="connsiteX209" fmla="*/ 573768 w 605064"/>
              <a:gd name="connsiteY209" fmla="*/ 746420 h 1518287"/>
              <a:gd name="connsiteX210" fmla="*/ 574823 w 605064"/>
              <a:gd name="connsiteY210" fmla="*/ 748296 h 1518287"/>
              <a:gd name="connsiteX211" fmla="*/ 575760 w 605064"/>
              <a:gd name="connsiteY211" fmla="*/ 750524 h 1518287"/>
              <a:gd name="connsiteX212" fmla="*/ 579159 w 605064"/>
              <a:gd name="connsiteY212" fmla="*/ 757912 h 1518287"/>
              <a:gd name="connsiteX213" fmla="*/ 580800 w 605064"/>
              <a:gd name="connsiteY213" fmla="*/ 761430 h 1518287"/>
              <a:gd name="connsiteX214" fmla="*/ 582559 w 605064"/>
              <a:gd name="connsiteY214" fmla="*/ 764831 h 1518287"/>
              <a:gd name="connsiteX215" fmla="*/ 584317 w 605064"/>
              <a:gd name="connsiteY215" fmla="*/ 768232 h 1518287"/>
              <a:gd name="connsiteX216" fmla="*/ 586192 w 605064"/>
              <a:gd name="connsiteY216" fmla="*/ 771516 h 1518287"/>
              <a:gd name="connsiteX217" fmla="*/ 588537 w 605064"/>
              <a:gd name="connsiteY217" fmla="*/ 774682 h 1518287"/>
              <a:gd name="connsiteX218" fmla="*/ 591115 w 605064"/>
              <a:gd name="connsiteY218" fmla="*/ 778083 h 1518287"/>
              <a:gd name="connsiteX219" fmla="*/ 593577 w 605064"/>
              <a:gd name="connsiteY219" fmla="*/ 780780 h 1518287"/>
              <a:gd name="connsiteX220" fmla="*/ 596273 w 605064"/>
              <a:gd name="connsiteY220" fmla="*/ 783712 h 1518287"/>
              <a:gd name="connsiteX221" fmla="*/ 599086 w 605064"/>
              <a:gd name="connsiteY221" fmla="*/ 786761 h 1518287"/>
              <a:gd name="connsiteX222" fmla="*/ 601548 w 605064"/>
              <a:gd name="connsiteY222" fmla="*/ 789692 h 1518287"/>
              <a:gd name="connsiteX223" fmla="*/ 602720 w 605064"/>
              <a:gd name="connsiteY223" fmla="*/ 791334 h 1518287"/>
              <a:gd name="connsiteX224" fmla="*/ 603657 w 605064"/>
              <a:gd name="connsiteY224" fmla="*/ 792741 h 1518287"/>
              <a:gd name="connsiteX225" fmla="*/ 604478 w 605064"/>
              <a:gd name="connsiteY225" fmla="*/ 794149 h 1518287"/>
              <a:gd name="connsiteX226" fmla="*/ 604830 w 605064"/>
              <a:gd name="connsiteY226" fmla="*/ 795321 h 1518287"/>
              <a:gd name="connsiteX227" fmla="*/ 605064 w 605064"/>
              <a:gd name="connsiteY227" fmla="*/ 796611 h 1518287"/>
              <a:gd name="connsiteX228" fmla="*/ 605064 w 605064"/>
              <a:gd name="connsiteY228" fmla="*/ 797315 h 1518287"/>
              <a:gd name="connsiteX229" fmla="*/ 604947 w 605064"/>
              <a:gd name="connsiteY229" fmla="*/ 797901 h 1518287"/>
              <a:gd name="connsiteX230" fmla="*/ 604712 w 605064"/>
              <a:gd name="connsiteY230" fmla="*/ 798488 h 1518287"/>
              <a:gd name="connsiteX231" fmla="*/ 604478 w 605064"/>
              <a:gd name="connsiteY231" fmla="*/ 798957 h 1518287"/>
              <a:gd name="connsiteX232" fmla="*/ 604009 w 605064"/>
              <a:gd name="connsiteY232" fmla="*/ 799426 h 1518287"/>
              <a:gd name="connsiteX233" fmla="*/ 603540 w 605064"/>
              <a:gd name="connsiteY233" fmla="*/ 800012 h 1518287"/>
              <a:gd name="connsiteX234" fmla="*/ 602837 w 605064"/>
              <a:gd name="connsiteY234" fmla="*/ 800481 h 1518287"/>
              <a:gd name="connsiteX235" fmla="*/ 602134 w 605064"/>
              <a:gd name="connsiteY235" fmla="*/ 800716 h 1518287"/>
              <a:gd name="connsiteX236" fmla="*/ 601430 w 605064"/>
              <a:gd name="connsiteY236" fmla="*/ 801068 h 1518287"/>
              <a:gd name="connsiteX237" fmla="*/ 600727 w 605064"/>
              <a:gd name="connsiteY237" fmla="*/ 801185 h 1518287"/>
              <a:gd name="connsiteX238" fmla="*/ 599907 w 605064"/>
              <a:gd name="connsiteY238" fmla="*/ 801068 h 1518287"/>
              <a:gd name="connsiteX239" fmla="*/ 599086 w 605064"/>
              <a:gd name="connsiteY239" fmla="*/ 800950 h 1518287"/>
              <a:gd name="connsiteX240" fmla="*/ 598266 w 605064"/>
              <a:gd name="connsiteY240" fmla="*/ 800716 h 1518287"/>
              <a:gd name="connsiteX241" fmla="*/ 597328 w 605064"/>
              <a:gd name="connsiteY241" fmla="*/ 800364 h 1518287"/>
              <a:gd name="connsiteX242" fmla="*/ 595687 w 605064"/>
              <a:gd name="connsiteY242" fmla="*/ 799660 h 1518287"/>
              <a:gd name="connsiteX243" fmla="*/ 593929 w 605064"/>
              <a:gd name="connsiteY243" fmla="*/ 798488 h 1518287"/>
              <a:gd name="connsiteX244" fmla="*/ 592170 w 605064"/>
              <a:gd name="connsiteY244" fmla="*/ 797080 h 1518287"/>
              <a:gd name="connsiteX245" fmla="*/ 590295 w 605064"/>
              <a:gd name="connsiteY245" fmla="*/ 795556 h 1518287"/>
              <a:gd name="connsiteX246" fmla="*/ 588654 w 605064"/>
              <a:gd name="connsiteY246" fmla="*/ 793797 h 1518287"/>
              <a:gd name="connsiteX247" fmla="*/ 587013 w 605064"/>
              <a:gd name="connsiteY247" fmla="*/ 792155 h 1518287"/>
              <a:gd name="connsiteX248" fmla="*/ 583965 w 605064"/>
              <a:gd name="connsiteY248" fmla="*/ 788872 h 1518287"/>
              <a:gd name="connsiteX249" fmla="*/ 581504 w 605064"/>
              <a:gd name="connsiteY249" fmla="*/ 785705 h 1518287"/>
              <a:gd name="connsiteX250" fmla="*/ 579863 w 605064"/>
              <a:gd name="connsiteY250" fmla="*/ 783594 h 1518287"/>
              <a:gd name="connsiteX251" fmla="*/ 579159 w 605064"/>
              <a:gd name="connsiteY251" fmla="*/ 782774 h 1518287"/>
              <a:gd name="connsiteX252" fmla="*/ 578573 w 605064"/>
              <a:gd name="connsiteY252" fmla="*/ 782187 h 1518287"/>
              <a:gd name="connsiteX253" fmla="*/ 577870 w 605064"/>
              <a:gd name="connsiteY253" fmla="*/ 781601 h 1518287"/>
              <a:gd name="connsiteX254" fmla="*/ 577284 w 605064"/>
              <a:gd name="connsiteY254" fmla="*/ 781249 h 1518287"/>
              <a:gd name="connsiteX255" fmla="*/ 576581 w 605064"/>
              <a:gd name="connsiteY255" fmla="*/ 781014 h 1518287"/>
              <a:gd name="connsiteX256" fmla="*/ 575995 w 605064"/>
              <a:gd name="connsiteY256" fmla="*/ 780897 h 1518287"/>
              <a:gd name="connsiteX257" fmla="*/ 575409 w 605064"/>
              <a:gd name="connsiteY257" fmla="*/ 780897 h 1518287"/>
              <a:gd name="connsiteX258" fmla="*/ 574940 w 605064"/>
              <a:gd name="connsiteY258" fmla="*/ 781014 h 1518287"/>
              <a:gd name="connsiteX259" fmla="*/ 574588 w 605064"/>
              <a:gd name="connsiteY259" fmla="*/ 781249 h 1518287"/>
              <a:gd name="connsiteX260" fmla="*/ 574354 w 605064"/>
              <a:gd name="connsiteY260" fmla="*/ 781601 h 1518287"/>
              <a:gd name="connsiteX261" fmla="*/ 574119 w 605064"/>
              <a:gd name="connsiteY261" fmla="*/ 782187 h 1518287"/>
              <a:gd name="connsiteX262" fmla="*/ 574002 w 605064"/>
              <a:gd name="connsiteY262" fmla="*/ 782774 h 1518287"/>
              <a:gd name="connsiteX263" fmla="*/ 574119 w 605064"/>
              <a:gd name="connsiteY263" fmla="*/ 783477 h 1518287"/>
              <a:gd name="connsiteX264" fmla="*/ 574471 w 605064"/>
              <a:gd name="connsiteY264" fmla="*/ 784298 h 1518287"/>
              <a:gd name="connsiteX265" fmla="*/ 574823 w 605064"/>
              <a:gd name="connsiteY265" fmla="*/ 785236 h 1518287"/>
              <a:gd name="connsiteX266" fmla="*/ 575291 w 605064"/>
              <a:gd name="connsiteY266" fmla="*/ 786409 h 1518287"/>
              <a:gd name="connsiteX267" fmla="*/ 577284 w 605064"/>
              <a:gd name="connsiteY267" fmla="*/ 789810 h 1518287"/>
              <a:gd name="connsiteX268" fmla="*/ 580097 w 605064"/>
              <a:gd name="connsiteY268" fmla="*/ 795204 h 1518287"/>
              <a:gd name="connsiteX269" fmla="*/ 583496 w 605064"/>
              <a:gd name="connsiteY269" fmla="*/ 802123 h 1518287"/>
              <a:gd name="connsiteX270" fmla="*/ 587247 w 605064"/>
              <a:gd name="connsiteY270" fmla="*/ 809863 h 1518287"/>
              <a:gd name="connsiteX271" fmla="*/ 590998 w 605064"/>
              <a:gd name="connsiteY271" fmla="*/ 817837 h 1518287"/>
              <a:gd name="connsiteX272" fmla="*/ 594397 w 605064"/>
              <a:gd name="connsiteY272" fmla="*/ 825460 h 1518287"/>
              <a:gd name="connsiteX273" fmla="*/ 597211 w 605064"/>
              <a:gd name="connsiteY273" fmla="*/ 832261 h 1518287"/>
              <a:gd name="connsiteX274" fmla="*/ 598383 w 605064"/>
              <a:gd name="connsiteY274" fmla="*/ 835193 h 1518287"/>
              <a:gd name="connsiteX275" fmla="*/ 599203 w 605064"/>
              <a:gd name="connsiteY275" fmla="*/ 837538 h 1518287"/>
              <a:gd name="connsiteX276" fmla="*/ 599672 w 605064"/>
              <a:gd name="connsiteY276" fmla="*/ 839766 h 1518287"/>
              <a:gd name="connsiteX277" fmla="*/ 599789 w 605064"/>
              <a:gd name="connsiteY277" fmla="*/ 841525 h 1518287"/>
              <a:gd name="connsiteX278" fmla="*/ 599672 w 605064"/>
              <a:gd name="connsiteY278" fmla="*/ 843167 h 1518287"/>
              <a:gd name="connsiteX279" fmla="*/ 599320 w 605064"/>
              <a:gd name="connsiteY279" fmla="*/ 844574 h 1518287"/>
              <a:gd name="connsiteX280" fmla="*/ 598734 w 605064"/>
              <a:gd name="connsiteY280" fmla="*/ 845864 h 1518287"/>
              <a:gd name="connsiteX281" fmla="*/ 598031 w 605064"/>
              <a:gd name="connsiteY281" fmla="*/ 846803 h 1518287"/>
              <a:gd name="connsiteX282" fmla="*/ 596976 w 605064"/>
              <a:gd name="connsiteY282" fmla="*/ 847623 h 1518287"/>
              <a:gd name="connsiteX283" fmla="*/ 595921 w 605064"/>
              <a:gd name="connsiteY283" fmla="*/ 848093 h 1518287"/>
              <a:gd name="connsiteX284" fmla="*/ 594866 w 605064"/>
              <a:gd name="connsiteY284" fmla="*/ 848327 h 1518287"/>
              <a:gd name="connsiteX285" fmla="*/ 593694 w 605064"/>
              <a:gd name="connsiteY285" fmla="*/ 848444 h 1518287"/>
              <a:gd name="connsiteX286" fmla="*/ 592405 w 605064"/>
              <a:gd name="connsiteY286" fmla="*/ 848210 h 1518287"/>
              <a:gd name="connsiteX287" fmla="*/ 591233 w 605064"/>
              <a:gd name="connsiteY287" fmla="*/ 847858 h 1518287"/>
              <a:gd name="connsiteX288" fmla="*/ 590060 w 605064"/>
              <a:gd name="connsiteY288" fmla="*/ 847037 h 1518287"/>
              <a:gd name="connsiteX289" fmla="*/ 589006 w 605064"/>
              <a:gd name="connsiteY289" fmla="*/ 846216 h 1518287"/>
              <a:gd name="connsiteX290" fmla="*/ 588068 w 605064"/>
              <a:gd name="connsiteY290" fmla="*/ 845044 h 1518287"/>
              <a:gd name="connsiteX291" fmla="*/ 587247 w 605064"/>
              <a:gd name="connsiteY291" fmla="*/ 843636 h 1518287"/>
              <a:gd name="connsiteX292" fmla="*/ 579863 w 605064"/>
              <a:gd name="connsiteY292" fmla="*/ 826280 h 1518287"/>
              <a:gd name="connsiteX293" fmla="*/ 572127 w 605064"/>
              <a:gd name="connsiteY293" fmla="*/ 808573 h 1518287"/>
              <a:gd name="connsiteX294" fmla="*/ 571072 w 605064"/>
              <a:gd name="connsiteY294" fmla="*/ 806696 h 1518287"/>
              <a:gd name="connsiteX295" fmla="*/ 570603 w 605064"/>
              <a:gd name="connsiteY295" fmla="*/ 805876 h 1518287"/>
              <a:gd name="connsiteX296" fmla="*/ 570251 w 605064"/>
              <a:gd name="connsiteY296" fmla="*/ 805406 h 1518287"/>
              <a:gd name="connsiteX297" fmla="*/ 569665 w 605064"/>
              <a:gd name="connsiteY297" fmla="*/ 805055 h 1518287"/>
              <a:gd name="connsiteX298" fmla="*/ 569196 w 605064"/>
              <a:gd name="connsiteY298" fmla="*/ 804586 h 1518287"/>
              <a:gd name="connsiteX299" fmla="*/ 568845 w 605064"/>
              <a:gd name="connsiteY299" fmla="*/ 804468 h 1518287"/>
              <a:gd name="connsiteX300" fmla="*/ 568376 w 605064"/>
              <a:gd name="connsiteY300" fmla="*/ 804468 h 1518287"/>
              <a:gd name="connsiteX301" fmla="*/ 568141 w 605064"/>
              <a:gd name="connsiteY301" fmla="*/ 804586 h 1518287"/>
              <a:gd name="connsiteX302" fmla="*/ 567907 w 605064"/>
              <a:gd name="connsiteY302" fmla="*/ 805055 h 1518287"/>
              <a:gd name="connsiteX303" fmla="*/ 567672 w 605064"/>
              <a:gd name="connsiteY303" fmla="*/ 805406 h 1518287"/>
              <a:gd name="connsiteX304" fmla="*/ 567555 w 605064"/>
              <a:gd name="connsiteY304" fmla="*/ 805876 h 1518287"/>
              <a:gd name="connsiteX305" fmla="*/ 567321 w 605064"/>
              <a:gd name="connsiteY305" fmla="*/ 806579 h 1518287"/>
              <a:gd name="connsiteX306" fmla="*/ 567321 w 605064"/>
              <a:gd name="connsiteY306" fmla="*/ 807400 h 1518287"/>
              <a:gd name="connsiteX307" fmla="*/ 567555 w 605064"/>
              <a:gd name="connsiteY307" fmla="*/ 808338 h 1518287"/>
              <a:gd name="connsiteX308" fmla="*/ 567672 w 605064"/>
              <a:gd name="connsiteY308" fmla="*/ 809394 h 1518287"/>
              <a:gd name="connsiteX309" fmla="*/ 568493 w 605064"/>
              <a:gd name="connsiteY309" fmla="*/ 812677 h 1518287"/>
              <a:gd name="connsiteX310" fmla="*/ 569548 w 605064"/>
              <a:gd name="connsiteY310" fmla="*/ 817016 h 1518287"/>
              <a:gd name="connsiteX311" fmla="*/ 572361 w 605064"/>
              <a:gd name="connsiteY311" fmla="*/ 827336 h 1518287"/>
              <a:gd name="connsiteX312" fmla="*/ 575409 w 605064"/>
              <a:gd name="connsiteY312" fmla="*/ 838242 h 1518287"/>
              <a:gd name="connsiteX313" fmla="*/ 576698 w 605064"/>
              <a:gd name="connsiteY313" fmla="*/ 843167 h 1518287"/>
              <a:gd name="connsiteX314" fmla="*/ 577753 w 605064"/>
              <a:gd name="connsiteY314" fmla="*/ 847623 h 1518287"/>
              <a:gd name="connsiteX315" fmla="*/ 578105 w 605064"/>
              <a:gd name="connsiteY315" fmla="*/ 849383 h 1518287"/>
              <a:gd name="connsiteX316" fmla="*/ 578105 w 605064"/>
              <a:gd name="connsiteY316" fmla="*/ 851142 h 1518287"/>
              <a:gd name="connsiteX317" fmla="*/ 577870 w 605064"/>
              <a:gd name="connsiteY317" fmla="*/ 852549 h 1518287"/>
              <a:gd name="connsiteX318" fmla="*/ 577518 w 605064"/>
              <a:gd name="connsiteY318" fmla="*/ 853956 h 1518287"/>
              <a:gd name="connsiteX319" fmla="*/ 576932 w 605064"/>
              <a:gd name="connsiteY319" fmla="*/ 855129 h 1518287"/>
              <a:gd name="connsiteX320" fmla="*/ 576229 w 605064"/>
              <a:gd name="connsiteY320" fmla="*/ 856067 h 1518287"/>
              <a:gd name="connsiteX321" fmla="*/ 575409 w 605064"/>
              <a:gd name="connsiteY321" fmla="*/ 856653 h 1518287"/>
              <a:gd name="connsiteX322" fmla="*/ 574471 w 605064"/>
              <a:gd name="connsiteY322" fmla="*/ 857240 h 1518287"/>
              <a:gd name="connsiteX323" fmla="*/ 573533 w 605064"/>
              <a:gd name="connsiteY323" fmla="*/ 857591 h 1518287"/>
              <a:gd name="connsiteX324" fmla="*/ 572478 w 605064"/>
              <a:gd name="connsiteY324" fmla="*/ 857591 h 1518287"/>
              <a:gd name="connsiteX325" fmla="*/ 571423 w 605064"/>
              <a:gd name="connsiteY325" fmla="*/ 857474 h 1518287"/>
              <a:gd name="connsiteX326" fmla="*/ 570603 w 605064"/>
              <a:gd name="connsiteY326" fmla="*/ 857122 h 1518287"/>
              <a:gd name="connsiteX327" fmla="*/ 569665 w 605064"/>
              <a:gd name="connsiteY327" fmla="*/ 856419 h 1518287"/>
              <a:gd name="connsiteX328" fmla="*/ 568962 w 605064"/>
              <a:gd name="connsiteY328" fmla="*/ 855481 h 1518287"/>
              <a:gd name="connsiteX329" fmla="*/ 568141 w 605064"/>
              <a:gd name="connsiteY329" fmla="*/ 854425 h 1518287"/>
              <a:gd name="connsiteX330" fmla="*/ 567672 w 605064"/>
              <a:gd name="connsiteY330" fmla="*/ 853018 h 1518287"/>
              <a:gd name="connsiteX331" fmla="*/ 565563 w 605064"/>
              <a:gd name="connsiteY331" fmla="*/ 845630 h 1518287"/>
              <a:gd name="connsiteX332" fmla="*/ 562984 w 605064"/>
              <a:gd name="connsiteY332" fmla="*/ 837656 h 1518287"/>
              <a:gd name="connsiteX333" fmla="*/ 560405 w 605064"/>
              <a:gd name="connsiteY333" fmla="*/ 828743 h 1518287"/>
              <a:gd name="connsiteX334" fmla="*/ 559116 w 605064"/>
              <a:gd name="connsiteY334" fmla="*/ 823818 h 1518287"/>
              <a:gd name="connsiteX335" fmla="*/ 557709 w 605064"/>
              <a:gd name="connsiteY335" fmla="*/ 818775 h 1518287"/>
              <a:gd name="connsiteX336" fmla="*/ 557240 w 605064"/>
              <a:gd name="connsiteY336" fmla="*/ 816664 h 1518287"/>
              <a:gd name="connsiteX337" fmla="*/ 556771 w 605064"/>
              <a:gd name="connsiteY337" fmla="*/ 814905 h 1518287"/>
              <a:gd name="connsiteX338" fmla="*/ 556185 w 605064"/>
              <a:gd name="connsiteY338" fmla="*/ 813498 h 1518287"/>
              <a:gd name="connsiteX339" fmla="*/ 555716 w 605064"/>
              <a:gd name="connsiteY339" fmla="*/ 812325 h 1518287"/>
              <a:gd name="connsiteX340" fmla="*/ 555365 w 605064"/>
              <a:gd name="connsiteY340" fmla="*/ 811387 h 1518287"/>
              <a:gd name="connsiteX341" fmla="*/ 554779 w 605064"/>
              <a:gd name="connsiteY341" fmla="*/ 810801 h 1518287"/>
              <a:gd name="connsiteX342" fmla="*/ 554310 w 605064"/>
              <a:gd name="connsiteY342" fmla="*/ 810215 h 1518287"/>
              <a:gd name="connsiteX343" fmla="*/ 553958 w 605064"/>
              <a:gd name="connsiteY343" fmla="*/ 809980 h 1518287"/>
              <a:gd name="connsiteX344" fmla="*/ 553489 w 605064"/>
              <a:gd name="connsiteY344" fmla="*/ 809863 h 1518287"/>
              <a:gd name="connsiteX345" fmla="*/ 553138 w 605064"/>
              <a:gd name="connsiteY345" fmla="*/ 809980 h 1518287"/>
              <a:gd name="connsiteX346" fmla="*/ 552903 w 605064"/>
              <a:gd name="connsiteY346" fmla="*/ 810097 h 1518287"/>
              <a:gd name="connsiteX347" fmla="*/ 552552 w 605064"/>
              <a:gd name="connsiteY347" fmla="*/ 810332 h 1518287"/>
              <a:gd name="connsiteX348" fmla="*/ 552434 w 605064"/>
              <a:gd name="connsiteY348" fmla="*/ 810801 h 1518287"/>
              <a:gd name="connsiteX349" fmla="*/ 552200 w 605064"/>
              <a:gd name="connsiteY349" fmla="*/ 811153 h 1518287"/>
              <a:gd name="connsiteX350" fmla="*/ 551966 w 605064"/>
              <a:gd name="connsiteY350" fmla="*/ 812091 h 1518287"/>
              <a:gd name="connsiteX351" fmla="*/ 552083 w 605064"/>
              <a:gd name="connsiteY351" fmla="*/ 813498 h 1518287"/>
              <a:gd name="connsiteX352" fmla="*/ 552434 w 605064"/>
              <a:gd name="connsiteY352" fmla="*/ 816195 h 1518287"/>
              <a:gd name="connsiteX353" fmla="*/ 553372 w 605064"/>
              <a:gd name="connsiteY353" fmla="*/ 824052 h 1518287"/>
              <a:gd name="connsiteX354" fmla="*/ 554896 w 605064"/>
              <a:gd name="connsiteY354" fmla="*/ 834958 h 1518287"/>
              <a:gd name="connsiteX355" fmla="*/ 556771 w 605064"/>
              <a:gd name="connsiteY355" fmla="*/ 847741 h 1518287"/>
              <a:gd name="connsiteX356" fmla="*/ 557006 w 605064"/>
              <a:gd name="connsiteY356" fmla="*/ 849734 h 1518287"/>
              <a:gd name="connsiteX357" fmla="*/ 557006 w 605064"/>
              <a:gd name="connsiteY357" fmla="*/ 851493 h 1518287"/>
              <a:gd name="connsiteX358" fmla="*/ 556771 w 605064"/>
              <a:gd name="connsiteY358" fmla="*/ 853018 h 1518287"/>
              <a:gd name="connsiteX359" fmla="*/ 556303 w 605064"/>
              <a:gd name="connsiteY359" fmla="*/ 854191 h 1518287"/>
              <a:gd name="connsiteX360" fmla="*/ 555834 w 605064"/>
              <a:gd name="connsiteY360" fmla="*/ 855129 h 1518287"/>
              <a:gd name="connsiteX361" fmla="*/ 555248 w 605064"/>
              <a:gd name="connsiteY361" fmla="*/ 855832 h 1518287"/>
              <a:gd name="connsiteX362" fmla="*/ 554427 w 605064"/>
              <a:gd name="connsiteY362" fmla="*/ 856184 h 1518287"/>
              <a:gd name="connsiteX363" fmla="*/ 553607 w 605064"/>
              <a:gd name="connsiteY363" fmla="*/ 856301 h 1518287"/>
              <a:gd name="connsiteX364" fmla="*/ 552786 w 605064"/>
              <a:gd name="connsiteY364" fmla="*/ 856301 h 1518287"/>
              <a:gd name="connsiteX365" fmla="*/ 551966 w 605064"/>
              <a:gd name="connsiteY365" fmla="*/ 856067 h 1518287"/>
              <a:gd name="connsiteX366" fmla="*/ 551145 w 605064"/>
              <a:gd name="connsiteY366" fmla="*/ 855598 h 1518287"/>
              <a:gd name="connsiteX367" fmla="*/ 550325 w 605064"/>
              <a:gd name="connsiteY367" fmla="*/ 855011 h 1518287"/>
              <a:gd name="connsiteX368" fmla="*/ 549504 w 605064"/>
              <a:gd name="connsiteY368" fmla="*/ 854191 h 1518287"/>
              <a:gd name="connsiteX369" fmla="*/ 548918 w 605064"/>
              <a:gd name="connsiteY369" fmla="*/ 853370 h 1518287"/>
              <a:gd name="connsiteX370" fmla="*/ 548449 w 605064"/>
              <a:gd name="connsiteY370" fmla="*/ 852314 h 1518287"/>
              <a:gd name="connsiteX371" fmla="*/ 547980 w 605064"/>
              <a:gd name="connsiteY371" fmla="*/ 851142 h 1518287"/>
              <a:gd name="connsiteX372" fmla="*/ 547394 w 605064"/>
              <a:gd name="connsiteY372" fmla="*/ 847975 h 1518287"/>
              <a:gd name="connsiteX373" fmla="*/ 546691 w 605064"/>
              <a:gd name="connsiteY373" fmla="*/ 844105 h 1518287"/>
              <a:gd name="connsiteX374" fmla="*/ 545402 w 605064"/>
              <a:gd name="connsiteY374" fmla="*/ 834841 h 1518287"/>
              <a:gd name="connsiteX375" fmla="*/ 544698 w 605064"/>
              <a:gd name="connsiteY375" fmla="*/ 829799 h 1518287"/>
              <a:gd name="connsiteX376" fmla="*/ 543761 w 605064"/>
              <a:gd name="connsiteY376" fmla="*/ 824404 h 1518287"/>
              <a:gd name="connsiteX377" fmla="*/ 542940 w 605064"/>
              <a:gd name="connsiteY377" fmla="*/ 819010 h 1518287"/>
              <a:gd name="connsiteX378" fmla="*/ 541768 w 605064"/>
              <a:gd name="connsiteY378" fmla="*/ 813498 h 1518287"/>
              <a:gd name="connsiteX379" fmla="*/ 541299 w 605064"/>
              <a:gd name="connsiteY379" fmla="*/ 812208 h 1518287"/>
              <a:gd name="connsiteX380" fmla="*/ 540947 w 605064"/>
              <a:gd name="connsiteY380" fmla="*/ 811035 h 1518287"/>
              <a:gd name="connsiteX381" fmla="*/ 540596 w 605064"/>
              <a:gd name="connsiteY381" fmla="*/ 810097 h 1518287"/>
              <a:gd name="connsiteX382" fmla="*/ 540127 w 605064"/>
              <a:gd name="connsiteY382" fmla="*/ 809394 h 1518287"/>
              <a:gd name="connsiteX383" fmla="*/ 539658 w 605064"/>
              <a:gd name="connsiteY383" fmla="*/ 808807 h 1518287"/>
              <a:gd name="connsiteX384" fmla="*/ 539189 w 605064"/>
              <a:gd name="connsiteY384" fmla="*/ 808456 h 1518287"/>
              <a:gd name="connsiteX385" fmla="*/ 538603 w 605064"/>
              <a:gd name="connsiteY385" fmla="*/ 808221 h 1518287"/>
              <a:gd name="connsiteX386" fmla="*/ 538251 w 605064"/>
              <a:gd name="connsiteY386" fmla="*/ 808221 h 1518287"/>
              <a:gd name="connsiteX387" fmla="*/ 537783 w 605064"/>
              <a:gd name="connsiteY387" fmla="*/ 808456 h 1518287"/>
              <a:gd name="connsiteX388" fmla="*/ 537431 w 605064"/>
              <a:gd name="connsiteY388" fmla="*/ 808690 h 1518287"/>
              <a:gd name="connsiteX389" fmla="*/ 537079 w 605064"/>
              <a:gd name="connsiteY389" fmla="*/ 809276 h 1518287"/>
              <a:gd name="connsiteX390" fmla="*/ 536845 w 605064"/>
              <a:gd name="connsiteY390" fmla="*/ 809863 h 1518287"/>
              <a:gd name="connsiteX391" fmla="*/ 536610 w 605064"/>
              <a:gd name="connsiteY391" fmla="*/ 810684 h 1518287"/>
              <a:gd name="connsiteX392" fmla="*/ 536493 w 605064"/>
              <a:gd name="connsiteY392" fmla="*/ 811505 h 1518287"/>
              <a:gd name="connsiteX393" fmla="*/ 536493 w 605064"/>
              <a:gd name="connsiteY393" fmla="*/ 812560 h 1518287"/>
              <a:gd name="connsiteX394" fmla="*/ 536610 w 605064"/>
              <a:gd name="connsiteY394" fmla="*/ 813850 h 1518287"/>
              <a:gd name="connsiteX395" fmla="*/ 537431 w 605064"/>
              <a:gd name="connsiteY395" fmla="*/ 819362 h 1518287"/>
              <a:gd name="connsiteX396" fmla="*/ 538369 w 605064"/>
              <a:gd name="connsiteY396" fmla="*/ 826398 h 1518287"/>
              <a:gd name="connsiteX397" fmla="*/ 539424 w 605064"/>
              <a:gd name="connsiteY397" fmla="*/ 834020 h 1518287"/>
              <a:gd name="connsiteX398" fmla="*/ 540361 w 605064"/>
              <a:gd name="connsiteY398" fmla="*/ 840939 h 1518287"/>
              <a:gd name="connsiteX399" fmla="*/ 540479 w 605064"/>
              <a:gd name="connsiteY399" fmla="*/ 842581 h 1518287"/>
              <a:gd name="connsiteX400" fmla="*/ 540361 w 605064"/>
              <a:gd name="connsiteY400" fmla="*/ 843988 h 1518287"/>
              <a:gd name="connsiteX401" fmla="*/ 540244 w 605064"/>
              <a:gd name="connsiteY401" fmla="*/ 845161 h 1518287"/>
              <a:gd name="connsiteX402" fmla="*/ 539775 w 605064"/>
              <a:gd name="connsiteY402" fmla="*/ 846216 h 1518287"/>
              <a:gd name="connsiteX403" fmla="*/ 539306 w 605064"/>
              <a:gd name="connsiteY403" fmla="*/ 846920 h 1518287"/>
              <a:gd name="connsiteX404" fmla="*/ 538838 w 605064"/>
              <a:gd name="connsiteY404" fmla="*/ 847623 h 1518287"/>
              <a:gd name="connsiteX405" fmla="*/ 538134 w 605064"/>
              <a:gd name="connsiteY405" fmla="*/ 847975 h 1518287"/>
              <a:gd name="connsiteX406" fmla="*/ 537548 w 605064"/>
              <a:gd name="connsiteY406" fmla="*/ 848093 h 1518287"/>
              <a:gd name="connsiteX407" fmla="*/ 536845 w 605064"/>
              <a:gd name="connsiteY407" fmla="*/ 848093 h 1518287"/>
              <a:gd name="connsiteX408" fmla="*/ 536142 w 605064"/>
              <a:gd name="connsiteY408" fmla="*/ 847975 h 1518287"/>
              <a:gd name="connsiteX409" fmla="*/ 535438 w 605064"/>
              <a:gd name="connsiteY409" fmla="*/ 847623 h 1518287"/>
              <a:gd name="connsiteX410" fmla="*/ 534735 w 605064"/>
              <a:gd name="connsiteY410" fmla="*/ 847037 h 1518287"/>
              <a:gd name="connsiteX411" fmla="*/ 534149 w 605064"/>
              <a:gd name="connsiteY411" fmla="*/ 846451 h 1518287"/>
              <a:gd name="connsiteX412" fmla="*/ 533563 w 605064"/>
              <a:gd name="connsiteY412" fmla="*/ 845513 h 1518287"/>
              <a:gd name="connsiteX413" fmla="*/ 532977 w 605064"/>
              <a:gd name="connsiteY413" fmla="*/ 844457 h 1518287"/>
              <a:gd name="connsiteX414" fmla="*/ 532625 w 605064"/>
              <a:gd name="connsiteY414" fmla="*/ 843285 h 1518287"/>
              <a:gd name="connsiteX415" fmla="*/ 530281 w 605064"/>
              <a:gd name="connsiteY415" fmla="*/ 834489 h 1518287"/>
              <a:gd name="connsiteX416" fmla="*/ 528405 w 605064"/>
              <a:gd name="connsiteY416" fmla="*/ 827336 h 1518287"/>
              <a:gd name="connsiteX417" fmla="*/ 526647 w 605064"/>
              <a:gd name="connsiteY417" fmla="*/ 821238 h 1518287"/>
              <a:gd name="connsiteX418" fmla="*/ 524772 w 605064"/>
              <a:gd name="connsiteY418" fmla="*/ 816195 h 1518287"/>
              <a:gd name="connsiteX419" fmla="*/ 523013 w 605064"/>
              <a:gd name="connsiteY419" fmla="*/ 811387 h 1518287"/>
              <a:gd name="connsiteX420" fmla="*/ 521021 w 605064"/>
              <a:gd name="connsiteY420" fmla="*/ 806814 h 1518287"/>
              <a:gd name="connsiteX421" fmla="*/ 518559 w 605064"/>
              <a:gd name="connsiteY421" fmla="*/ 801771 h 1518287"/>
              <a:gd name="connsiteX422" fmla="*/ 515629 w 605064"/>
              <a:gd name="connsiteY422" fmla="*/ 796025 h 1518287"/>
              <a:gd name="connsiteX423" fmla="*/ 514222 w 605064"/>
              <a:gd name="connsiteY423" fmla="*/ 792976 h 1518287"/>
              <a:gd name="connsiteX424" fmla="*/ 512933 w 605064"/>
              <a:gd name="connsiteY424" fmla="*/ 789810 h 1518287"/>
              <a:gd name="connsiteX425" fmla="*/ 511761 w 605064"/>
              <a:gd name="connsiteY425" fmla="*/ 786643 h 1518287"/>
              <a:gd name="connsiteX426" fmla="*/ 510823 w 605064"/>
              <a:gd name="connsiteY426" fmla="*/ 783477 h 1518287"/>
              <a:gd name="connsiteX427" fmla="*/ 510120 w 605064"/>
              <a:gd name="connsiteY427" fmla="*/ 780428 h 1518287"/>
              <a:gd name="connsiteX428" fmla="*/ 509417 w 605064"/>
              <a:gd name="connsiteY428" fmla="*/ 777145 h 1518287"/>
              <a:gd name="connsiteX429" fmla="*/ 509065 w 605064"/>
              <a:gd name="connsiteY429" fmla="*/ 773978 h 1518287"/>
              <a:gd name="connsiteX430" fmla="*/ 508713 w 605064"/>
              <a:gd name="connsiteY430" fmla="*/ 770812 h 1518287"/>
              <a:gd name="connsiteX431" fmla="*/ 508362 w 605064"/>
              <a:gd name="connsiteY431" fmla="*/ 767528 h 1518287"/>
              <a:gd name="connsiteX432" fmla="*/ 508127 w 605064"/>
              <a:gd name="connsiteY432" fmla="*/ 764362 h 1518287"/>
              <a:gd name="connsiteX433" fmla="*/ 508010 w 605064"/>
              <a:gd name="connsiteY433" fmla="*/ 757912 h 1518287"/>
              <a:gd name="connsiteX434" fmla="*/ 507893 w 605064"/>
              <a:gd name="connsiteY434" fmla="*/ 751463 h 1518287"/>
              <a:gd name="connsiteX435" fmla="*/ 508010 w 605064"/>
              <a:gd name="connsiteY435" fmla="*/ 745247 h 1518287"/>
              <a:gd name="connsiteX436" fmla="*/ 507893 w 605064"/>
              <a:gd name="connsiteY436" fmla="*/ 742081 h 1518287"/>
              <a:gd name="connsiteX437" fmla="*/ 507658 w 605064"/>
              <a:gd name="connsiteY437" fmla="*/ 738680 h 1518287"/>
              <a:gd name="connsiteX438" fmla="*/ 507072 w 605064"/>
              <a:gd name="connsiteY438" fmla="*/ 735397 h 1518287"/>
              <a:gd name="connsiteX439" fmla="*/ 506486 w 605064"/>
              <a:gd name="connsiteY439" fmla="*/ 731761 h 1518287"/>
              <a:gd name="connsiteX440" fmla="*/ 505548 w 605064"/>
              <a:gd name="connsiteY440" fmla="*/ 727891 h 1518287"/>
              <a:gd name="connsiteX441" fmla="*/ 504494 w 605064"/>
              <a:gd name="connsiteY441" fmla="*/ 723904 h 1518287"/>
              <a:gd name="connsiteX442" fmla="*/ 503204 w 605064"/>
              <a:gd name="connsiteY442" fmla="*/ 719565 h 1518287"/>
              <a:gd name="connsiteX443" fmla="*/ 501798 w 605064"/>
              <a:gd name="connsiteY443" fmla="*/ 714992 h 1518287"/>
              <a:gd name="connsiteX444" fmla="*/ 498164 w 605064"/>
              <a:gd name="connsiteY444" fmla="*/ 704555 h 1518287"/>
              <a:gd name="connsiteX445" fmla="*/ 493710 w 605064"/>
              <a:gd name="connsiteY445" fmla="*/ 692359 h 1518287"/>
              <a:gd name="connsiteX446" fmla="*/ 482105 w 605064"/>
              <a:gd name="connsiteY446" fmla="*/ 661282 h 1518287"/>
              <a:gd name="connsiteX447" fmla="*/ 478706 w 605064"/>
              <a:gd name="connsiteY447" fmla="*/ 651549 h 1518287"/>
              <a:gd name="connsiteX448" fmla="*/ 475073 w 605064"/>
              <a:gd name="connsiteY448" fmla="*/ 640408 h 1518287"/>
              <a:gd name="connsiteX449" fmla="*/ 471322 w 605064"/>
              <a:gd name="connsiteY449" fmla="*/ 628564 h 1518287"/>
              <a:gd name="connsiteX450" fmla="*/ 467336 w 605064"/>
              <a:gd name="connsiteY450" fmla="*/ 615547 h 1518287"/>
              <a:gd name="connsiteX451" fmla="*/ 463585 w 605064"/>
              <a:gd name="connsiteY451" fmla="*/ 602061 h 1518287"/>
              <a:gd name="connsiteX452" fmla="*/ 459600 w 605064"/>
              <a:gd name="connsiteY452" fmla="*/ 587989 h 1518287"/>
              <a:gd name="connsiteX453" fmla="*/ 455732 w 605064"/>
              <a:gd name="connsiteY453" fmla="*/ 573682 h 1518287"/>
              <a:gd name="connsiteX454" fmla="*/ 451864 w 605064"/>
              <a:gd name="connsiteY454" fmla="*/ 559141 h 1518287"/>
              <a:gd name="connsiteX455" fmla="*/ 448230 w 605064"/>
              <a:gd name="connsiteY455" fmla="*/ 544834 h 1518287"/>
              <a:gd name="connsiteX456" fmla="*/ 444831 w 605064"/>
              <a:gd name="connsiteY456" fmla="*/ 530527 h 1518287"/>
              <a:gd name="connsiteX457" fmla="*/ 441666 w 605064"/>
              <a:gd name="connsiteY457" fmla="*/ 516689 h 1518287"/>
              <a:gd name="connsiteX458" fmla="*/ 438619 w 605064"/>
              <a:gd name="connsiteY458" fmla="*/ 503555 h 1518287"/>
              <a:gd name="connsiteX459" fmla="*/ 436040 w 605064"/>
              <a:gd name="connsiteY459" fmla="*/ 491007 h 1518287"/>
              <a:gd name="connsiteX460" fmla="*/ 433696 w 605064"/>
              <a:gd name="connsiteY460" fmla="*/ 479632 h 1518287"/>
              <a:gd name="connsiteX461" fmla="*/ 431937 w 605064"/>
              <a:gd name="connsiteY461" fmla="*/ 469312 h 1518287"/>
              <a:gd name="connsiteX462" fmla="*/ 430414 w 605064"/>
              <a:gd name="connsiteY462" fmla="*/ 460165 h 1518287"/>
              <a:gd name="connsiteX463" fmla="*/ 428421 w 605064"/>
              <a:gd name="connsiteY463" fmla="*/ 444451 h 1518287"/>
              <a:gd name="connsiteX464" fmla="*/ 426780 w 605064"/>
              <a:gd name="connsiteY464" fmla="*/ 430965 h 1518287"/>
              <a:gd name="connsiteX465" fmla="*/ 425139 w 605064"/>
              <a:gd name="connsiteY465" fmla="*/ 419825 h 1518287"/>
              <a:gd name="connsiteX466" fmla="*/ 424436 w 605064"/>
              <a:gd name="connsiteY466" fmla="*/ 415368 h 1518287"/>
              <a:gd name="connsiteX467" fmla="*/ 423732 w 605064"/>
              <a:gd name="connsiteY467" fmla="*/ 411850 h 1518287"/>
              <a:gd name="connsiteX468" fmla="*/ 422912 w 605064"/>
              <a:gd name="connsiteY468" fmla="*/ 409153 h 1518287"/>
              <a:gd name="connsiteX469" fmla="*/ 422560 w 605064"/>
              <a:gd name="connsiteY469" fmla="*/ 408098 h 1518287"/>
              <a:gd name="connsiteX470" fmla="*/ 421974 w 605064"/>
              <a:gd name="connsiteY470" fmla="*/ 407277 h 1518287"/>
              <a:gd name="connsiteX471" fmla="*/ 421622 w 605064"/>
              <a:gd name="connsiteY471" fmla="*/ 406808 h 1518287"/>
              <a:gd name="connsiteX472" fmla="*/ 421271 w 605064"/>
              <a:gd name="connsiteY472" fmla="*/ 406573 h 1518287"/>
              <a:gd name="connsiteX473" fmla="*/ 420685 w 605064"/>
              <a:gd name="connsiteY473" fmla="*/ 406573 h 1518287"/>
              <a:gd name="connsiteX474" fmla="*/ 420333 w 605064"/>
              <a:gd name="connsiteY474" fmla="*/ 406808 h 1518287"/>
              <a:gd name="connsiteX475" fmla="*/ 419864 w 605064"/>
              <a:gd name="connsiteY475" fmla="*/ 407277 h 1518287"/>
              <a:gd name="connsiteX476" fmla="*/ 419278 w 605064"/>
              <a:gd name="connsiteY476" fmla="*/ 408215 h 1518287"/>
              <a:gd name="connsiteX477" fmla="*/ 418692 w 605064"/>
              <a:gd name="connsiteY477" fmla="*/ 409270 h 1518287"/>
              <a:gd name="connsiteX478" fmla="*/ 418106 w 605064"/>
              <a:gd name="connsiteY478" fmla="*/ 410678 h 1518287"/>
              <a:gd name="connsiteX479" fmla="*/ 416934 w 605064"/>
              <a:gd name="connsiteY479" fmla="*/ 414313 h 1518287"/>
              <a:gd name="connsiteX480" fmla="*/ 415645 w 605064"/>
              <a:gd name="connsiteY480" fmla="*/ 419473 h 1518287"/>
              <a:gd name="connsiteX481" fmla="*/ 414238 w 605064"/>
              <a:gd name="connsiteY481" fmla="*/ 425688 h 1518287"/>
              <a:gd name="connsiteX482" fmla="*/ 412831 w 605064"/>
              <a:gd name="connsiteY482" fmla="*/ 432842 h 1518287"/>
              <a:gd name="connsiteX483" fmla="*/ 411659 w 605064"/>
              <a:gd name="connsiteY483" fmla="*/ 440816 h 1518287"/>
              <a:gd name="connsiteX484" fmla="*/ 410370 w 605064"/>
              <a:gd name="connsiteY484" fmla="*/ 449611 h 1518287"/>
              <a:gd name="connsiteX485" fmla="*/ 409315 w 605064"/>
              <a:gd name="connsiteY485" fmla="*/ 458993 h 1518287"/>
              <a:gd name="connsiteX486" fmla="*/ 408260 w 605064"/>
              <a:gd name="connsiteY486" fmla="*/ 468843 h 1518287"/>
              <a:gd name="connsiteX487" fmla="*/ 407322 w 605064"/>
              <a:gd name="connsiteY487" fmla="*/ 479163 h 1518287"/>
              <a:gd name="connsiteX488" fmla="*/ 406502 w 605064"/>
              <a:gd name="connsiteY488" fmla="*/ 489717 h 1518287"/>
              <a:gd name="connsiteX489" fmla="*/ 405681 w 605064"/>
              <a:gd name="connsiteY489" fmla="*/ 500389 h 1518287"/>
              <a:gd name="connsiteX490" fmla="*/ 404978 w 605064"/>
              <a:gd name="connsiteY490" fmla="*/ 511178 h 1518287"/>
              <a:gd name="connsiteX491" fmla="*/ 404392 w 605064"/>
              <a:gd name="connsiteY491" fmla="*/ 521849 h 1518287"/>
              <a:gd name="connsiteX492" fmla="*/ 403923 w 605064"/>
              <a:gd name="connsiteY492" fmla="*/ 532403 h 1518287"/>
              <a:gd name="connsiteX493" fmla="*/ 403571 w 605064"/>
              <a:gd name="connsiteY493" fmla="*/ 542488 h 1518287"/>
              <a:gd name="connsiteX494" fmla="*/ 403337 w 605064"/>
              <a:gd name="connsiteY494" fmla="*/ 552222 h 1518287"/>
              <a:gd name="connsiteX495" fmla="*/ 403220 w 605064"/>
              <a:gd name="connsiteY495" fmla="*/ 561486 h 1518287"/>
              <a:gd name="connsiteX496" fmla="*/ 402985 w 605064"/>
              <a:gd name="connsiteY496" fmla="*/ 570047 h 1518287"/>
              <a:gd name="connsiteX497" fmla="*/ 403220 w 605064"/>
              <a:gd name="connsiteY497" fmla="*/ 574269 h 1518287"/>
              <a:gd name="connsiteX498" fmla="*/ 403571 w 605064"/>
              <a:gd name="connsiteY498" fmla="*/ 578725 h 1518287"/>
              <a:gd name="connsiteX499" fmla="*/ 404040 w 605064"/>
              <a:gd name="connsiteY499" fmla="*/ 583533 h 1518287"/>
              <a:gd name="connsiteX500" fmla="*/ 404861 w 605064"/>
              <a:gd name="connsiteY500" fmla="*/ 588341 h 1518287"/>
              <a:gd name="connsiteX501" fmla="*/ 405681 w 605064"/>
              <a:gd name="connsiteY501" fmla="*/ 593618 h 1518287"/>
              <a:gd name="connsiteX502" fmla="*/ 406853 w 605064"/>
              <a:gd name="connsiteY502" fmla="*/ 599012 h 1518287"/>
              <a:gd name="connsiteX503" fmla="*/ 408143 w 605064"/>
              <a:gd name="connsiteY503" fmla="*/ 604524 h 1518287"/>
              <a:gd name="connsiteX504" fmla="*/ 409432 w 605064"/>
              <a:gd name="connsiteY504" fmla="*/ 610270 h 1518287"/>
              <a:gd name="connsiteX505" fmla="*/ 412597 w 605064"/>
              <a:gd name="connsiteY505" fmla="*/ 622349 h 1518287"/>
              <a:gd name="connsiteX506" fmla="*/ 416113 w 605064"/>
              <a:gd name="connsiteY506" fmla="*/ 634897 h 1518287"/>
              <a:gd name="connsiteX507" fmla="*/ 423732 w 605064"/>
              <a:gd name="connsiteY507" fmla="*/ 660931 h 1518287"/>
              <a:gd name="connsiteX508" fmla="*/ 427483 w 605064"/>
              <a:gd name="connsiteY508" fmla="*/ 674417 h 1518287"/>
              <a:gd name="connsiteX509" fmla="*/ 431234 w 605064"/>
              <a:gd name="connsiteY509" fmla="*/ 687903 h 1518287"/>
              <a:gd name="connsiteX510" fmla="*/ 434751 w 605064"/>
              <a:gd name="connsiteY510" fmla="*/ 701271 h 1518287"/>
              <a:gd name="connsiteX511" fmla="*/ 436274 w 605064"/>
              <a:gd name="connsiteY511" fmla="*/ 707956 h 1518287"/>
              <a:gd name="connsiteX512" fmla="*/ 437798 w 605064"/>
              <a:gd name="connsiteY512" fmla="*/ 714405 h 1518287"/>
              <a:gd name="connsiteX513" fmla="*/ 439205 w 605064"/>
              <a:gd name="connsiteY513" fmla="*/ 720855 h 1518287"/>
              <a:gd name="connsiteX514" fmla="*/ 440494 w 605064"/>
              <a:gd name="connsiteY514" fmla="*/ 727305 h 1518287"/>
              <a:gd name="connsiteX515" fmla="*/ 441549 w 605064"/>
              <a:gd name="connsiteY515" fmla="*/ 733520 h 1518287"/>
              <a:gd name="connsiteX516" fmla="*/ 442370 w 605064"/>
              <a:gd name="connsiteY516" fmla="*/ 739736 h 1518287"/>
              <a:gd name="connsiteX517" fmla="*/ 443190 w 605064"/>
              <a:gd name="connsiteY517" fmla="*/ 745716 h 1518287"/>
              <a:gd name="connsiteX518" fmla="*/ 443776 w 605064"/>
              <a:gd name="connsiteY518" fmla="*/ 751697 h 1518287"/>
              <a:gd name="connsiteX519" fmla="*/ 444011 w 605064"/>
              <a:gd name="connsiteY519" fmla="*/ 757443 h 1518287"/>
              <a:gd name="connsiteX520" fmla="*/ 444128 w 605064"/>
              <a:gd name="connsiteY520" fmla="*/ 762955 h 1518287"/>
              <a:gd name="connsiteX521" fmla="*/ 444128 w 605064"/>
              <a:gd name="connsiteY521" fmla="*/ 768584 h 1518287"/>
              <a:gd name="connsiteX522" fmla="*/ 443893 w 605064"/>
              <a:gd name="connsiteY522" fmla="*/ 774447 h 1518287"/>
              <a:gd name="connsiteX523" fmla="*/ 443659 w 605064"/>
              <a:gd name="connsiteY523" fmla="*/ 780663 h 1518287"/>
              <a:gd name="connsiteX524" fmla="*/ 443307 w 605064"/>
              <a:gd name="connsiteY524" fmla="*/ 786995 h 1518287"/>
              <a:gd name="connsiteX525" fmla="*/ 442604 w 605064"/>
              <a:gd name="connsiteY525" fmla="*/ 793680 h 1518287"/>
              <a:gd name="connsiteX526" fmla="*/ 442135 w 605064"/>
              <a:gd name="connsiteY526" fmla="*/ 800481 h 1518287"/>
              <a:gd name="connsiteX527" fmla="*/ 440611 w 605064"/>
              <a:gd name="connsiteY527" fmla="*/ 814788 h 1518287"/>
              <a:gd name="connsiteX528" fmla="*/ 438853 w 605064"/>
              <a:gd name="connsiteY528" fmla="*/ 829564 h 1518287"/>
              <a:gd name="connsiteX529" fmla="*/ 436860 w 605064"/>
              <a:gd name="connsiteY529" fmla="*/ 844926 h 1518287"/>
              <a:gd name="connsiteX530" fmla="*/ 434751 w 605064"/>
              <a:gd name="connsiteY530" fmla="*/ 860289 h 1518287"/>
              <a:gd name="connsiteX531" fmla="*/ 432523 w 605064"/>
              <a:gd name="connsiteY531" fmla="*/ 875768 h 1518287"/>
              <a:gd name="connsiteX532" fmla="*/ 428069 w 605064"/>
              <a:gd name="connsiteY532" fmla="*/ 906493 h 1518287"/>
              <a:gd name="connsiteX533" fmla="*/ 425842 w 605064"/>
              <a:gd name="connsiteY533" fmla="*/ 921034 h 1518287"/>
              <a:gd name="connsiteX534" fmla="*/ 423967 w 605064"/>
              <a:gd name="connsiteY534" fmla="*/ 935106 h 1518287"/>
              <a:gd name="connsiteX535" fmla="*/ 422209 w 605064"/>
              <a:gd name="connsiteY535" fmla="*/ 948358 h 1518287"/>
              <a:gd name="connsiteX536" fmla="*/ 420802 w 605064"/>
              <a:gd name="connsiteY536" fmla="*/ 960671 h 1518287"/>
              <a:gd name="connsiteX537" fmla="*/ 419864 w 605064"/>
              <a:gd name="connsiteY537" fmla="*/ 971812 h 1518287"/>
              <a:gd name="connsiteX538" fmla="*/ 419395 w 605064"/>
              <a:gd name="connsiteY538" fmla="*/ 976972 h 1518287"/>
              <a:gd name="connsiteX539" fmla="*/ 419161 w 605064"/>
              <a:gd name="connsiteY539" fmla="*/ 981662 h 1518287"/>
              <a:gd name="connsiteX540" fmla="*/ 418927 w 605064"/>
              <a:gd name="connsiteY540" fmla="*/ 991748 h 1518287"/>
              <a:gd name="connsiteX541" fmla="*/ 418809 w 605064"/>
              <a:gd name="connsiteY541" fmla="*/ 1003123 h 1518287"/>
              <a:gd name="connsiteX542" fmla="*/ 418809 w 605064"/>
              <a:gd name="connsiteY542" fmla="*/ 1015788 h 1518287"/>
              <a:gd name="connsiteX543" fmla="*/ 418927 w 605064"/>
              <a:gd name="connsiteY543" fmla="*/ 1029626 h 1518287"/>
              <a:gd name="connsiteX544" fmla="*/ 419395 w 605064"/>
              <a:gd name="connsiteY544" fmla="*/ 1059764 h 1518287"/>
              <a:gd name="connsiteX545" fmla="*/ 420099 w 605064"/>
              <a:gd name="connsiteY545" fmla="*/ 1091896 h 1518287"/>
              <a:gd name="connsiteX546" fmla="*/ 420568 w 605064"/>
              <a:gd name="connsiteY546" fmla="*/ 1124379 h 1518287"/>
              <a:gd name="connsiteX547" fmla="*/ 420685 w 605064"/>
              <a:gd name="connsiteY547" fmla="*/ 1140211 h 1518287"/>
              <a:gd name="connsiteX548" fmla="*/ 420802 w 605064"/>
              <a:gd name="connsiteY548" fmla="*/ 1155573 h 1518287"/>
              <a:gd name="connsiteX549" fmla="*/ 420685 w 605064"/>
              <a:gd name="connsiteY549" fmla="*/ 1170349 h 1518287"/>
              <a:gd name="connsiteX550" fmla="*/ 420333 w 605064"/>
              <a:gd name="connsiteY550" fmla="*/ 1184187 h 1518287"/>
              <a:gd name="connsiteX551" fmla="*/ 419981 w 605064"/>
              <a:gd name="connsiteY551" fmla="*/ 1197086 h 1518287"/>
              <a:gd name="connsiteX552" fmla="*/ 419630 w 605064"/>
              <a:gd name="connsiteY552" fmla="*/ 1203067 h 1518287"/>
              <a:gd name="connsiteX553" fmla="*/ 419161 w 605064"/>
              <a:gd name="connsiteY553" fmla="*/ 1208579 h 1518287"/>
              <a:gd name="connsiteX554" fmla="*/ 418106 w 605064"/>
              <a:gd name="connsiteY554" fmla="*/ 1220423 h 1518287"/>
              <a:gd name="connsiteX555" fmla="*/ 416699 w 605064"/>
              <a:gd name="connsiteY555" fmla="*/ 1234026 h 1518287"/>
              <a:gd name="connsiteX556" fmla="*/ 414941 w 605064"/>
              <a:gd name="connsiteY556" fmla="*/ 1248919 h 1518287"/>
              <a:gd name="connsiteX557" fmla="*/ 412949 w 605064"/>
              <a:gd name="connsiteY557" fmla="*/ 1265220 h 1518287"/>
              <a:gd name="connsiteX558" fmla="*/ 408260 w 605064"/>
              <a:gd name="connsiteY558" fmla="*/ 1300049 h 1518287"/>
              <a:gd name="connsiteX559" fmla="*/ 403454 w 605064"/>
              <a:gd name="connsiteY559" fmla="*/ 1336285 h 1518287"/>
              <a:gd name="connsiteX560" fmla="*/ 398648 w 605064"/>
              <a:gd name="connsiteY560" fmla="*/ 1371583 h 1518287"/>
              <a:gd name="connsiteX561" fmla="*/ 396656 w 605064"/>
              <a:gd name="connsiteY561" fmla="*/ 1388235 h 1518287"/>
              <a:gd name="connsiteX562" fmla="*/ 394663 w 605064"/>
              <a:gd name="connsiteY562" fmla="*/ 1403598 h 1518287"/>
              <a:gd name="connsiteX563" fmla="*/ 393139 w 605064"/>
              <a:gd name="connsiteY563" fmla="*/ 1417905 h 1518287"/>
              <a:gd name="connsiteX564" fmla="*/ 391967 w 605064"/>
              <a:gd name="connsiteY564" fmla="*/ 1430335 h 1518287"/>
              <a:gd name="connsiteX565" fmla="*/ 391498 w 605064"/>
              <a:gd name="connsiteY565" fmla="*/ 1435847 h 1518287"/>
              <a:gd name="connsiteX566" fmla="*/ 391264 w 605064"/>
              <a:gd name="connsiteY566" fmla="*/ 1440772 h 1518287"/>
              <a:gd name="connsiteX567" fmla="*/ 391029 w 605064"/>
              <a:gd name="connsiteY567" fmla="*/ 1445346 h 1518287"/>
              <a:gd name="connsiteX568" fmla="*/ 391029 w 605064"/>
              <a:gd name="connsiteY568" fmla="*/ 1449216 h 1518287"/>
              <a:gd name="connsiteX569" fmla="*/ 391029 w 605064"/>
              <a:gd name="connsiteY569" fmla="*/ 1452616 h 1518287"/>
              <a:gd name="connsiteX570" fmla="*/ 391147 w 605064"/>
              <a:gd name="connsiteY570" fmla="*/ 1456017 h 1518287"/>
              <a:gd name="connsiteX571" fmla="*/ 391381 w 605064"/>
              <a:gd name="connsiteY571" fmla="*/ 1459066 h 1518287"/>
              <a:gd name="connsiteX572" fmla="*/ 391733 w 605064"/>
              <a:gd name="connsiteY572" fmla="*/ 1461998 h 1518287"/>
              <a:gd name="connsiteX573" fmla="*/ 392319 w 605064"/>
              <a:gd name="connsiteY573" fmla="*/ 1464695 h 1518287"/>
              <a:gd name="connsiteX574" fmla="*/ 392670 w 605064"/>
              <a:gd name="connsiteY574" fmla="*/ 1467392 h 1518287"/>
              <a:gd name="connsiteX575" fmla="*/ 393256 w 605064"/>
              <a:gd name="connsiteY575" fmla="*/ 1469855 h 1518287"/>
              <a:gd name="connsiteX576" fmla="*/ 393960 w 605064"/>
              <a:gd name="connsiteY576" fmla="*/ 1472200 h 1518287"/>
              <a:gd name="connsiteX577" fmla="*/ 394546 w 605064"/>
              <a:gd name="connsiteY577" fmla="*/ 1474428 h 1518287"/>
              <a:gd name="connsiteX578" fmla="*/ 395366 w 605064"/>
              <a:gd name="connsiteY578" fmla="*/ 1476422 h 1518287"/>
              <a:gd name="connsiteX579" fmla="*/ 396070 w 605064"/>
              <a:gd name="connsiteY579" fmla="*/ 1478416 h 1518287"/>
              <a:gd name="connsiteX580" fmla="*/ 397007 w 605064"/>
              <a:gd name="connsiteY580" fmla="*/ 1480292 h 1518287"/>
              <a:gd name="connsiteX581" fmla="*/ 398648 w 605064"/>
              <a:gd name="connsiteY581" fmla="*/ 1483693 h 1518287"/>
              <a:gd name="connsiteX582" fmla="*/ 400524 w 605064"/>
              <a:gd name="connsiteY582" fmla="*/ 1486742 h 1518287"/>
              <a:gd name="connsiteX583" fmla="*/ 402282 w 605064"/>
              <a:gd name="connsiteY583" fmla="*/ 1489556 h 1518287"/>
              <a:gd name="connsiteX584" fmla="*/ 403923 w 605064"/>
              <a:gd name="connsiteY584" fmla="*/ 1492019 h 1518287"/>
              <a:gd name="connsiteX585" fmla="*/ 405447 w 605064"/>
              <a:gd name="connsiteY585" fmla="*/ 1494364 h 1518287"/>
              <a:gd name="connsiteX586" fmla="*/ 406971 w 605064"/>
              <a:gd name="connsiteY586" fmla="*/ 1496592 h 1518287"/>
              <a:gd name="connsiteX587" fmla="*/ 408143 w 605064"/>
              <a:gd name="connsiteY587" fmla="*/ 1498703 h 1518287"/>
              <a:gd name="connsiteX588" fmla="*/ 409080 w 605064"/>
              <a:gd name="connsiteY588" fmla="*/ 1500814 h 1518287"/>
              <a:gd name="connsiteX589" fmla="*/ 409432 w 605064"/>
              <a:gd name="connsiteY589" fmla="*/ 1501869 h 1518287"/>
              <a:gd name="connsiteX590" fmla="*/ 409667 w 605064"/>
              <a:gd name="connsiteY590" fmla="*/ 1503042 h 1518287"/>
              <a:gd name="connsiteX591" fmla="*/ 409784 w 605064"/>
              <a:gd name="connsiteY591" fmla="*/ 1504215 h 1518287"/>
              <a:gd name="connsiteX592" fmla="*/ 409901 w 605064"/>
              <a:gd name="connsiteY592" fmla="*/ 1505388 h 1518287"/>
              <a:gd name="connsiteX593" fmla="*/ 409784 w 605064"/>
              <a:gd name="connsiteY593" fmla="*/ 1506326 h 1518287"/>
              <a:gd name="connsiteX594" fmla="*/ 409667 w 605064"/>
              <a:gd name="connsiteY594" fmla="*/ 1507498 h 1518287"/>
              <a:gd name="connsiteX595" fmla="*/ 409432 w 605064"/>
              <a:gd name="connsiteY595" fmla="*/ 1508437 h 1518287"/>
              <a:gd name="connsiteX596" fmla="*/ 409080 w 605064"/>
              <a:gd name="connsiteY596" fmla="*/ 1509492 h 1518287"/>
              <a:gd name="connsiteX597" fmla="*/ 408494 w 605064"/>
              <a:gd name="connsiteY597" fmla="*/ 1510196 h 1518287"/>
              <a:gd name="connsiteX598" fmla="*/ 407908 w 605064"/>
              <a:gd name="connsiteY598" fmla="*/ 1511134 h 1518287"/>
              <a:gd name="connsiteX599" fmla="*/ 407322 w 605064"/>
              <a:gd name="connsiteY599" fmla="*/ 1511720 h 1518287"/>
              <a:gd name="connsiteX600" fmla="*/ 406502 w 605064"/>
              <a:gd name="connsiteY600" fmla="*/ 1512424 h 1518287"/>
              <a:gd name="connsiteX601" fmla="*/ 405564 w 605064"/>
              <a:gd name="connsiteY601" fmla="*/ 1513010 h 1518287"/>
              <a:gd name="connsiteX602" fmla="*/ 404744 w 605064"/>
              <a:gd name="connsiteY602" fmla="*/ 1513714 h 1518287"/>
              <a:gd name="connsiteX603" fmla="*/ 402634 w 605064"/>
              <a:gd name="connsiteY603" fmla="*/ 1514535 h 1518287"/>
              <a:gd name="connsiteX604" fmla="*/ 400172 w 605064"/>
              <a:gd name="connsiteY604" fmla="*/ 1515473 h 1518287"/>
              <a:gd name="connsiteX605" fmla="*/ 397711 w 605064"/>
              <a:gd name="connsiteY605" fmla="*/ 1515942 h 1518287"/>
              <a:gd name="connsiteX606" fmla="*/ 394780 w 605064"/>
              <a:gd name="connsiteY606" fmla="*/ 1516528 h 1518287"/>
              <a:gd name="connsiteX607" fmla="*/ 391733 w 605064"/>
              <a:gd name="connsiteY607" fmla="*/ 1516880 h 1518287"/>
              <a:gd name="connsiteX608" fmla="*/ 388685 w 605064"/>
              <a:gd name="connsiteY608" fmla="*/ 1517114 h 1518287"/>
              <a:gd name="connsiteX609" fmla="*/ 385520 w 605064"/>
              <a:gd name="connsiteY609" fmla="*/ 1517232 h 1518287"/>
              <a:gd name="connsiteX610" fmla="*/ 378722 w 605064"/>
              <a:gd name="connsiteY610" fmla="*/ 1517349 h 1518287"/>
              <a:gd name="connsiteX611" fmla="*/ 372041 w 605064"/>
              <a:gd name="connsiteY611" fmla="*/ 1517349 h 1518287"/>
              <a:gd name="connsiteX612" fmla="*/ 365711 w 605064"/>
              <a:gd name="connsiteY612" fmla="*/ 1517466 h 1518287"/>
              <a:gd name="connsiteX613" fmla="*/ 359967 w 605064"/>
              <a:gd name="connsiteY613" fmla="*/ 1517818 h 1518287"/>
              <a:gd name="connsiteX614" fmla="*/ 354927 w 605064"/>
              <a:gd name="connsiteY614" fmla="*/ 1518053 h 1518287"/>
              <a:gd name="connsiteX615" fmla="*/ 350590 w 605064"/>
              <a:gd name="connsiteY615" fmla="*/ 1518287 h 1518287"/>
              <a:gd name="connsiteX616" fmla="*/ 348598 w 605064"/>
              <a:gd name="connsiteY616" fmla="*/ 1518287 h 1518287"/>
              <a:gd name="connsiteX617" fmla="*/ 346722 w 605064"/>
              <a:gd name="connsiteY617" fmla="*/ 1518170 h 1518287"/>
              <a:gd name="connsiteX618" fmla="*/ 344964 w 605064"/>
              <a:gd name="connsiteY618" fmla="*/ 1517935 h 1518287"/>
              <a:gd name="connsiteX619" fmla="*/ 343440 w 605064"/>
              <a:gd name="connsiteY619" fmla="*/ 1517466 h 1518287"/>
              <a:gd name="connsiteX620" fmla="*/ 342033 w 605064"/>
              <a:gd name="connsiteY620" fmla="*/ 1517114 h 1518287"/>
              <a:gd name="connsiteX621" fmla="*/ 340744 w 605064"/>
              <a:gd name="connsiteY621" fmla="*/ 1516411 h 1518287"/>
              <a:gd name="connsiteX622" fmla="*/ 339572 w 605064"/>
              <a:gd name="connsiteY622" fmla="*/ 1515590 h 1518287"/>
              <a:gd name="connsiteX623" fmla="*/ 338517 w 605064"/>
              <a:gd name="connsiteY623" fmla="*/ 1514535 h 1518287"/>
              <a:gd name="connsiteX624" fmla="*/ 338048 w 605064"/>
              <a:gd name="connsiteY624" fmla="*/ 1513948 h 1518287"/>
              <a:gd name="connsiteX625" fmla="*/ 337697 w 605064"/>
              <a:gd name="connsiteY625" fmla="*/ 1513245 h 1518287"/>
              <a:gd name="connsiteX626" fmla="*/ 337228 w 605064"/>
              <a:gd name="connsiteY626" fmla="*/ 1512541 h 1518287"/>
              <a:gd name="connsiteX627" fmla="*/ 336993 w 605064"/>
              <a:gd name="connsiteY627" fmla="*/ 1511603 h 1518287"/>
              <a:gd name="connsiteX628" fmla="*/ 336642 w 605064"/>
              <a:gd name="connsiteY628" fmla="*/ 1509727 h 1518287"/>
              <a:gd name="connsiteX629" fmla="*/ 336524 w 605064"/>
              <a:gd name="connsiteY629" fmla="*/ 1507381 h 1518287"/>
              <a:gd name="connsiteX630" fmla="*/ 336524 w 605064"/>
              <a:gd name="connsiteY630" fmla="*/ 1504801 h 1518287"/>
              <a:gd name="connsiteX631" fmla="*/ 336759 w 605064"/>
              <a:gd name="connsiteY631" fmla="*/ 1501752 h 1518287"/>
              <a:gd name="connsiteX632" fmla="*/ 337228 w 605064"/>
              <a:gd name="connsiteY632" fmla="*/ 1498234 h 1518287"/>
              <a:gd name="connsiteX633" fmla="*/ 337814 w 605064"/>
              <a:gd name="connsiteY633" fmla="*/ 1494481 h 1518287"/>
              <a:gd name="connsiteX634" fmla="*/ 339572 w 605064"/>
              <a:gd name="connsiteY634" fmla="*/ 1485452 h 1518287"/>
              <a:gd name="connsiteX635" fmla="*/ 341916 w 605064"/>
              <a:gd name="connsiteY635" fmla="*/ 1474546 h 1518287"/>
              <a:gd name="connsiteX636" fmla="*/ 344612 w 605064"/>
              <a:gd name="connsiteY636" fmla="*/ 1461763 h 1518287"/>
              <a:gd name="connsiteX637" fmla="*/ 347777 w 605064"/>
              <a:gd name="connsiteY637" fmla="*/ 1446753 h 1518287"/>
              <a:gd name="connsiteX638" fmla="*/ 348598 w 605064"/>
              <a:gd name="connsiteY638" fmla="*/ 1442766 h 1518287"/>
              <a:gd name="connsiteX639" fmla="*/ 349301 w 605064"/>
              <a:gd name="connsiteY639" fmla="*/ 1438661 h 1518287"/>
              <a:gd name="connsiteX640" fmla="*/ 349887 w 605064"/>
              <a:gd name="connsiteY640" fmla="*/ 1434557 h 1518287"/>
              <a:gd name="connsiteX641" fmla="*/ 350356 w 605064"/>
              <a:gd name="connsiteY641" fmla="*/ 1430335 h 1518287"/>
              <a:gd name="connsiteX642" fmla="*/ 350825 w 605064"/>
              <a:gd name="connsiteY642" fmla="*/ 1426113 h 1518287"/>
              <a:gd name="connsiteX643" fmla="*/ 351293 w 605064"/>
              <a:gd name="connsiteY643" fmla="*/ 1421774 h 1518287"/>
              <a:gd name="connsiteX644" fmla="*/ 351528 w 605064"/>
              <a:gd name="connsiteY644" fmla="*/ 1417435 h 1518287"/>
              <a:gd name="connsiteX645" fmla="*/ 351762 w 605064"/>
              <a:gd name="connsiteY645" fmla="*/ 1413097 h 1518287"/>
              <a:gd name="connsiteX646" fmla="*/ 351880 w 605064"/>
              <a:gd name="connsiteY646" fmla="*/ 1404184 h 1518287"/>
              <a:gd name="connsiteX647" fmla="*/ 351880 w 605064"/>
              <a:gd name="connsiteY647" fmla="*/ 1395154 h 1518287"/>
              <a:gd name="connsiteX648" fmla="*/ 351645 w 605064"/>
              <a:gd name="connsiteY648" fmla="*/ 1385890 h 1518287"/>
              <a:gd name="connsiteX649" fmla="*/ 350942 w 605064"/>
              <a:gd name="connsiteY649" fmla="*/ 1376508 h 1518287"/>
              <a:gd name="connsiteX650" fmla="*/ 350356 w 605064"/>
              <a:gd name="connsiteY650" fmla="*/ 1367010 h 1518287"/>
              <a:gd name="connsiteX651" fmla="*/ 349418 w 605064"/>
              <a:gd name="connsiteY651" fmla="*/ 1357394 h 1518287"/>
              <a:gd name="connsiteX652" fmla="*/ 348246 w 605064"/>
              <a:gd name="connsiteY652" fmla="*/ 1347426 h 1518287"/>
              <a:gd name="connsiteX653" fmla="*/ 347191 w 605064"/>
              <a:gd name="connsiteY653" fmla="*/ 1337575 h 1518287"/>
              <a:gd name="connsiteX654" fmla="*/ 345784 w 605064"/>
              <a:gd name="connsiteY654" fmla="*/ 1327490 h 1518287"/>
              <a:gd name="connsiteX655" fmla="*/ 344378 w 605064"/>
              <a:gd name="connsiteY655" fmla="*/ 1317287 h 1518287"/>
              <a:gd name="connsiteX656" fmla="*/ 341096 w 605064"/>
              <a:gd name="connsiteY656" fmla="*/ 1296531 h 1518287"/>
              <a:gd name="connsiteX657" fmla="*/ 340392 w 605064"/>
              <a:gd name="connsiteY657" fmla="*/ 1291254 h 1518287"/>
              <a:gd name="connsiteX658" fmla="*/ 339689 w 605064"/>
              <a:gd name="connsiteY658" fmla="*/ 1286094 h 1518287"/>
              <a:gd name="connsiteX659" fmla="*/ 339103 w 605064"/>
              <a:gd name="connsiteY659" fmla="*/ 1280699 h 1518287"/>
              <a:gd name="connsiteX660" fmla="*/ 338517 w 605064"/>
              <a:gd name="connsiteY660" fmla="*/ 1275305 h 1518287"/>
              <a:gd name="connsiteX661" fmla="*/ 337814 w 605064"/>
              <a:gd name="connsiteY661" fmla="*/ 1264399 h 1518287"/>
              <a:gd name="connsiteX662" fmla="*/ 337228 w 605064"/>
              <a:gd name="connsiteY662" fmla="*/ 1253376 h 1518287"/>
              <a:gd name="connsiteX663" fmla="*/ 336993 w 605064"/>
              <a:gd name="connsiteY663" fmla="*/ 1242352 h 1518287"/>
              <a:gd name="connsiteX664" fmla="*/ 336993 w 605064"/>
              <a:gd name="connsiteY664" fmla="*/ 1231094 h 1518287"/>
              <a:gd name="connsiteX665" fmla="*/ 336993 w 605064"/>
              <a:gd name="connsiteY665" fmla="*/ 1220071 h 1518287"/>
              <a:gd name="connsiteX666" fmla="*/ 337462 w 605064"/>
              <a:gd name="connsiteY666" fmla="*/ 1208930 h 1518287"/>
              <a:gd name="connsiteX667" fmla="*/ 337697 w 605064"/>
              <a:gd name="connsiteY667" fmla="*/ 1197907 h 1518287"/>
              <a:gd name="connsiteX668" fmla="*/ 338165 w 605064"/>
              <a:gd name="connsiteY668" fmla="*/ 1187001 h 1518287"/>
              <a:gd name="connsiteX669" fmla="*/ 339220 w 605064"/>
              <a:gd name="connsiteY669" fmla="*/ 1165775 h 1518287"/>
              <a:gd name="connsiteX670" fmla="*/ 340275 w 605064"/>
              <a:gd name="connsiteY670" fmla="*/ 1145488 h 1518287"/>
              <a:gd name="connsiteX671" fmla="*/ 340627 w 605064"/>
              <a:gd name="connsiteY671" fmla="*/ 1135637 h 1518287"/>
              <a:gd name="connsiteX672" fmla="*/ 340861 w 605064"/>
              <a:gd name="connsiteY672" fmla="*/ 1126256 h 1518287"/>
              <a:gd name="connsiteX673" fmla="*/ 341096 w 605064"/>
              <a:gd name="connsiteY673" fmla="*/ 1117226 h 1518287"/>
              <a:gd name="connsiteX674" fmla="*/ 341096 w 605064"/>
              <a:gd name="connsiteY674" fmla="*/ 1108665 h 1518287"/>
              <a:gd name="connsiteX675" fmla="*/ 341096 w 605064"/>
              <a:gd name="connsiteY675" fmla="*/ 1100574 h 1518287"/>
              <a:gd name="connsiteX676" fmla="*/ 340861 w 605064"/>
              <a:gd name="connsiteY676" fmla="*/ 1092834 h 1518287"/>
              <a:gd name="connsiteX677" fmla="*/ 340627 w 605064"/>
              <a:gd name="connsiteY677" fmla="*/ 1085446 h 1518287"/>
              <a:gd name="connsiteX678" fmla="*/ 340275 w 605064"/>
              <a:gd name="connsiteY678" fmla="*/ 1078292 h 1518287"/>
              <a:gd name="connsiteX679" fmla="*/ 339689 w 605064"/>
              <a:gd name="connsiteY679" fmla="*/ 1071491 h 1518287"/>
              <a:gd name="connsiteX680" fmla="*/ 339103 w 605064"/>
              <a:gd name="connsiteY680" fmla="*/ 1064806 h 1518287"/>
              <a:gd name="connsiteX681" fmla="*/ 338283 w 605064"/>
              <a:gd name="connsiteY681" fmla="*/ 1058239 h 1518287"/>
              <a:gd name="connsiteX682" fmla="*/ 337462 w 605064"/>
              <a:gd name="connsiteY682" fmla="*/ 1052024 h 1518287"/>
              <a:gd name="connsiteX683" fmla="*/ 336407 w 605064"/>
              <a:gd name="connsiteY683" fmla="*/ 1045809 h 1518287"/>
              <a:gd name="connsiteX684" fmla="*/ 335352 w 605064"/>
              <a:gd name="connsiteY684" fmla="*/ 1039711 h 1518287"/>
              <a:gd name="connsiteX685" fmla="*/ 334063 w 605064"/>
              <a:gd name="connsiteY685" fmla="*/ 1033495 h 1518287"/>
              <a:gd name="connsiteX686" fmla="*/ 332656 w 605064"/>
              <a:gd name="connsiteY686" fmla="*/ 1027397 h 1518287"/>
              <a:gd name="connsiteX687" fmla="*/ 331250 w 605064"/>
              <a:gd name="connsiteY687" fmla="*/ 1021065 h 1518287"/>
              <a:gd name="connsiteX688" fmla="*/ 329609 w 605064"/>
              <a:gd name="connsiteY688" fmla="*/ 1014850 h 1518287"/>
              <a:gd name="connsiteX689" fmla="*/ 327968 w 605064"/>
              <a:gd name="connsiteY689" fmla="*/ 1008048 h 1518287"/>
              <a:gd name="connsiteX690" fmla="*/ 326209 w 605064"/>
              <a:gd name="connsiteY690" fmla="*/ 1000074 h 1518287"/>
              <a:gd name="connsiteX691" fmla="*/ 324686 w 605064"/>
              <a:gd name="connsiteY691" fmla="*/ 991279 h 1518287"/>
              <a:gd name="connsiteX692" fmla="*/ 323045 w 605064"/>
              <a:gd name="connsiteY692" fmla="*/ 982014 h 1518287"/>
              <a:gd name="connsiteX693" fmla="*/ 321521 w 605064"/>
              <a:gd name="connsiteY693" fmla="*/ 972046 h 1518287"/>
              <a:gd name="connsiteX694" fmla="*/ 319997 w 605064"/>
              <a:gd name="connsiteY694" fmla="*/ 961727 h 1518287"/>
              <a:gd name="connsiteX695" fmla="*/ 318590 w 605064"/>
              <a:gd name="connsiteY695" fmla="*/ 951055 h 1518287"/>
              <a:gd name="connsiteX696" fmla="*/ 317184 w 605064"/>
              <a:gd name="connsiteY696" fmla="*/ 940149 h 1518287"/>
              <a:gd name="connsiteX697" fmla="*/ 314605 w 605064"/>
              <a:gd name="connsiteY697" fmla="*/ 918571 h 1518287"/>
              <a:gd name="connsiteX698" fmla="*/ 312378 w 605064"/>
              <a:gd name="connsiteY698" fmla="*/ 898284 h 1518287"/>
              <a:gd name="connsiteX699" fmla="*/ 310620 w 605064"/>
              <a:gd name="connsiteY699" fmla="*/ 879755 h 1518287"/>
              <a:gd name="connsiteX700" fmla="*/ 309448 w 605064"/>
              <a:gd name="connsiteY700" fmla="*/ 864628 h 1518287"/>
              <a:gd name="connsiteX701" fmla="*/ 309096 w 605064"/>
              <a:gd name="connsiteY701" fmla="*/ 858060 h 1518287"/>
              <a:gd name="connsiteX702" fmla="*/ 308744 w 605064"/>
              <a:gd name="connsiteY702" fmla="*/ 851376 h 1518287"/>
              <a:gd name="connsiteX703" fmla="*/ 308276 w 605064"/>
              <a:gd name="connsiteY703" fmla="*/ 838242 h 1518287"/>
              <a:gd name="connsiteX704" fmla="*/ 307924 w 605064"/>
              <a:gd name="connsiteY704" fmla="*/ 825694 h 1518287"/>
              <a:gd name="connsiteX705" fmla="*/ 307572 w 605064"/>
              <a:gd name="connsiteY705" fmla="*/ 814202 h 1518287"/>
              <a:gd name="connsiteX706" fmla="*/ 307221 w 605064"/>
              <a:gd name="connsiteY706" fmla="*/ 808925 h 1518287"/>
              <a:gd name="connsiteX707" fmla="*/ 306986 w 605064"/>
              <a:gd name="connsiteY707" fmla="*/ 804351 h 1518287"/>
              <a:gd name="connsiteX708" fmla="*/ 306517 w 605064"/>
              <a:gd name="connsiteY708" fmla="*/ 800247 h 1518287"/>
              <a:gd name="connsiteX709" fmla="*/ 306048 w 605064"/>
              <a:gd name="connsiteY709" fmla="*/ 796846 h 1518287"/>
              <a:gd name="connsiteX710" fmla="*/ 305345 w 605064"/>
              <a:gd name="connsiteY710" fmla="*/ 793797 h 1518287"/>
              <a:gd name="connsiteX711" fmla="*/ 305111 w 605064"/>
              <a:gd name="connsiteY711" fmla="*/ 792741 h 1518287"/>
              <a:gd name="connsiteX712" fmla="*/ 304642 w 605064"/>
              <a:gd name="connsiteY712" fmla="*/ 791803 h 1518287"/>
              <a:gd name="connsiteX713" fmla="*/ 304173 w 605064"/>
              <a:gd name="connsiteY713" fmla="*/ 790982 h 1518287"/>
              <a:gd name="connsiteX714" fmla="*/ 303704 w 605064"/>
              <a:gd name="connsiteY714" fmla="*/ 790513 h 1518287"/>
              <a:gd name="connsiteX715" fmla="*/ 303235 w 605064"/>
              <a:gd name="connsiteY715" fmla="*/ 790161 h 1518287"/>
              <a:gd name="connsiteX716" fmla="*/ 302532 w 605064"/>
              <a:gd name="connsiteY716" fmla="*/ 790044 h 1518287"/>
              <a:gd name="connsiteX717" fmla="*/ 302063 w 605064"/>
              <a:gd name="connsiteY717" fmla="*/ 790161 h 1518287"/>
              <a:gd name="connsiteX718" fmla="*/ 301477 w 605064"/>
              <a:gd name="connsiteY718" fmla="*/ 790513 h 1518287"/>
              <a:gd name="connsiteX719" fmla="*/ 301008 w 605064"/>
              <a:gd name="connsiteY719" fmla="*/ 790982 h 1518287"/>
              <a:gd name="connsiteX720" fmla="*/ 300539 w 605064"/>
              <a:gd name="connsiteY720" fmla="*/ 791803 h 1518287"/>
              <a:gd name="connsiteX721" fmla="*/ 300070 w 605064"/>
              <a:gd name="connsiteY721" fmla="*/ 792741 h 1518287"/>
              <a:gd name="connsiteX722" fmla="*/ 299718 w 605064"/>
              <a:gd name="connsiteY722" fmla="*/ 793797 h 1518287"/>
              <a:gd name="connsiteX723" fmla="*/ 299249 w 605064"/>
              <a:gd name="connsiteY723" fmla="*/ 796846 h 1518287"/>
              <a:gd name="connsiteX724" fmla="*/ 298662 w 605064"/>
              <a:gd name="connsiteY724" fmla="*/ 800247 h 1518287"/>
              <a:gd name="connsiteX725" fmla="*/ 298193 w 605064"/>
              <a:gd name="connsiteY725" fmla="*/ 804351 h 1518287"/>
              <a:gd name="connsiteX726" fmla="*/ 297959 w 605064"/>
              <a:gd name="connsiteY726" fmla="*/ 808925 h 1518287"/>
              <a:gd name="connsiteX727" fmla="*/ 297607 w 605064"/>
              <a:gd name="connsiteY727" fmla="*/ 814202 h 1518287"/>
              <a:gd name="connsiteX728" fmla="*/ 297255 w 605064"/>
              <a:gd name="connsiteY728" fmla="*/ 825694 h 1518287"/>
              <a:gd name="connsiteX729" fmla="*/ 296904 w 605064"/>
              <a:gd name="connsiteY729" fmla="*/ 838242 h 1518287"/>
              <a:gd name="connsiteX730" fmla="*/ 296552 w 605064"/>
              <a:gd name="connsiteY730" fmla="*/ 851376 h 1518287"/>
              <a:gd name="connsiteX731" fmla="*/ 296083 w 605064"/>
              <a:gd name="connsiteY731" fmla="*/ 858060 h 1518287"/>
              <a:gd name="connsiteX732" fmla="*/ 295731 w 605064"/>
              <a:gd name="connsiteY732" fmla="*/ 864628 h 1518287"/>
              <a:gd name="connsiteX733" fmla="*/ 294558 w 605064"/>
              <a:gd name="connsiteY733" fmla="*/ 879755 h 1518287"/>
              <a:gd name="connsiteX734" fmla="*/ 292799 w 605064"/>
              <a:gd name="connsiteY734" fmla="*/ 898284 h 1518287"/>
              <a:gd name="connsiteX735" fmla="*/ 290571 w 605064"/>
              <a:gd name="connsiteY735" fmla="*/ 918571 h 1518287"/>
              <a:gd name="connsiteX736" fmla="*/ 287992 w 605064"/>
              <a:gd name="connsiteY736" fmla="*/ 940149 h 1518287"/>
              <a:gd name="connsiteX737" fmla="*/ 286585 w 605064"/>
              <a:gd name="connsiteY737" fmla="*/ 951055 h 1518287"/>
              <a:gd name="connsiteX738" fmla="*/ 285177 w 605064"/>
              <a:gd name="connsiteY738" fmla="*/ 961727 h 1518287"/>
              <a:gd name="connsiteX739" fmla="*/ 283653 w 605064"/>
              <a:gd name="connsiteY739" fmla="*/ 972046 h 1518287"/>
              <a:gd name="connsiteX740" fmla="*/ 282129 w 605064"/>
              <a:gd name="connsiteY740" fmla="*/ 982014 h 1518287"/>
              <a:gd name="connsiteX741" fmla="*/ 280487 w 605064"/>
              <a:gd name="connsiteY741" fmla="*/ 991279 h 1518287"/>
              <a:gd name="connsiteX742" fmla="*/ 278845 w 605064"/>
              <a:gd name="connsiteY742" fmla="*/ 1000074 h 1518287"/>
              <a:gd name="connsiteX743" fmla="*/ 277321 w 605064"/>
              <a:gd name="connsiteY743" fmla="*/ 1008048 h 1518287"/>
              <a:gd name="connsiteX744" fmla="*/ 275562 w 605064"/>
              <a:gd name="connsiteY744" fmla="*/ 1014850 h 1518287"/>
              <a:gd name="connsiteX745" fmla="*/ 273920 w 605064"/>
              <a:gd name="connsiteY745" fmla="*/ 1021065 h 1518287"/>
              <a:gd name="connsiteX746" fmla="*/ 272513 w 605064"/>
              <a:gd name="connsiteY746" fmla="*/ 1027397 h 1518287"/>
              <a:gd name="connsiteX747" fmla="*/ 271106 w 605064"/>
              <a:gd name="connsiteY747" fmla="*/ 1033495 h 1518287"/>
              <a:gd name="connsiteX748" fmla="*/ 269816 w 605064"/>
              <a:gd name="connsiteY748" fmla="*/ 1039711 h 1518287"/>
              <a:gd name="connsiteX749" fmla="*/ 268761 w 605064"/>
              <a:gd name="connsiteY749" fmla="*/ 1045809 h 1518287"/>
              <a:gd name="connsiteX750" fmla="*/ 267823 w 605064"/>
              <a:gd name="connsiteY750" fmla="*/ 1052024 h 1518287"/>
              <a:gd name="connsiteX751" fmla="*/ 266885 w 605064"/>
              <a:gd name="connsiteY751" fmla="*/ 1058239 h 1518287"/>
              <a:gd name="connsiteX752" fmla="*/ 266064 w 605064"/>
              <a:gd name="connsiteY752" fmla="*/ 1064806 h 1518287"/>
              <a:gd name="connsiteX753" fmla="*/ 265478 w 605064"/>
              <a:gd name="connsiteY753" fmla="*/ 1071491 h 1518287"/>
              <a:gd name="connsiteX754" fmla="*/ 265009 w 605064"/>
              <a:gd name="connsiteY754" fmla="*/ 1078292 h 1518287"/>
              <a:gd name="connsiteX755" fmla="*/ 264540 w 605064"/>
              <a:gd name="connsiteY755" fmla="*/ 1085446 h 1518287"/>
              <a:gd name="connsiteX756" fmla="*/ 264305 w 605064"/>
              <a:gd name="connsiteY756" fmla="*/ 1092834 h 1518287"/>
              <a:gd name="connsiteX757" fmla="*/ 264071 w 605064"/>
              <a:gd name="connsiteY757" fmla="*/ 1100574 h 1518287"/>
              <a:gd name="connsiteX758" fmla="*/ 264071 w 605064"/>
              <a:gd name="connsiteY758" fmla="*/ 1108665 h 1518287"/>
              <a:gd name="connsiteX759" fmla="*/ 264071 w 605064"/>
              <a:gd name="connsiteY759" fmla="*/ 1117226 h 1518287"/>
              <a:gd name="connsiteX760" fmla="*/ 264188 w 605064"/>
              <a:gd name="connsiteY760" fmla="*/ 1126256 h 1518287"/>
              <a:gd name="connsiteX761" fmla="*/ 264540 w 605064"/>
              <a:gd name="connsiteY761" fmla="*/ 1135637 h 1518287"/>
              <a:gd name="connsiteX762" fmla="*/ 265009 w 605064"/>
              <a:gd name="connsiteY762" fmla="*/ 1145488 h 1518287"/>
              <a:gd name="connsiteX763" fmla="*/ 265947 w 605064"/>
              <a:gd name="connsiteY763" fmla="*/ 1165775 h 1518287"/>
              <a:gd name="connsiteX764" fmla="*/ 267002 w 605064"/>
              <a:gd name="connsiteY764" fmla="*/ 1187001 h 1518287"/>
              <a:gd name="connsiteX765" fmla="*/ 267354 w 605064"/>
              <a:gd name="connsiteY765" fmla="*/ 1197907 h 1518287"/>
              <a:gd name="connsiteX766" fmla="*/ 267823 w 605064"/>
              <a:gd name="connsiteY766" fmla="*/ 1208930 h 1518287"/>
              <a:gd name="connsiteX767" fmla="*/ 268057 w 605064"/>
              <a:gd name="connsiteY767" fmla="*/ 1220071 h 1518287"/>
              <a:gd name="connsiteX768" fmla="*/ 268175 w 605064"/>
              <a:gd name="connsiteY768" fmla="*/ 1231094 h 1518287"/>
              <a:gd name="connsiteX769" fmla="*/ 268175 w 605064"/>
              <a:gd name="connsiteY769" fmla="*/ 1242352 h 1518287"/>
              <a:gd name="connsiteX770" fmla="*/ 267940 w 605064"/>
              <a:gd name="connsiteY770" fmla="*/ 1253376 h 1518287"/>
              <a:gd name="connsiteX771" fmla="*/ 267354 w 605064"/>
              <a:gd name="connsiteY771" fmla="*/ 1264399 h 1518287"/>
              <a:gd name="connsiteX772" fmla="*/ 266650 w 605064"/>
              <a:gd name="connsiteY772" fmla="*/ 1275305 h 1518287"/>
              <a:gd name="connsiteX773" fmla="*/ 266064 w 605064"/>
              <a:gd name="connsiteY773" fmla="*/ 1280699 h 1518287"/>
              <a:gd name="connsiteX774" fmla="*/ 265478 w 605064"/>
              <a:gd name="connsiteY774" fmla="*/ 1286094 h 1518287"/>
              <a:gd name="connsiteX775" fmla="*/ 264891 w 605064"/>
              <a:gd name="connsiteY775" fmla="*/ 1291254 h 1518287"/>
              <a:gd name="connsiteX776" fmla="*/ 264071 w 605064"/>
              <a:gd name="connsiteY776" fmla="*/ 1296531 h 1518287"/>
              <a:gd name="connsiteX777" fmla="*/ 260905 w 605064"/>
              <a:gd name="connsiteY777" fmla="*/ 1317287 h 1518287"/>
              <a:gd name="connsiteX778" fmla="*/ 259497 w 605064"/>
              <a:gd name="connsiteY778" fmla="*/ 1327490 h 1518287"/>
              <a:gd name="connsiteX779" fmla="*/ 258090 w 605064"/>
              <a:gd name="connsiteY779" fmla="*/ 1337575 h 1518287"/>
              <a:gd name="connsiteX780" fmla="*/ 256918 w 605064"/>
              <a:gd name="connsiteY780" fmla="*/ 1347426 h 1518287"/>
              <a:gd name="connsiteX781" fmla="*/ 255745 w 605064"/>
              <a:gd name="connsiteY781" fmla="*/ 1357394 h 1518287"/>
              <a:gd name="connsiteX782" fmla="*/ 254807 w 605064"/>
              <a:gd name="connsiteY782" fmla="*/ 1367010 h 1518287"/>
              <a:gd name="connsiteX783" fmla="*/ 254221 w 605064"/>
              <a:gd name="connsiteY783" fmla="*/ 1376508 h 1518287"/>
              <a:gd name="connsiteX784" fmla="*/ 253517 w 605064"/>
              <a:gd name="connsiteY784" fmla="*/ 1385890 h 1518287"/>
              <a:gd name="connsiteX785" fmla="*/ 253283 w 605064"/>
              <a:gd name="connsiteY785" fmla="*/ 1395154 h 1518287"/>
              <a:gd name="connsiteX786" fmla="*/ 253283 w 605064"/>
              <a:gd name="connsiteY786" fmla="*/ 1404184 h 1518287"/>
              <a:gd name="connsiteX787" fmla="*/ 253400 w 605064"/>
              <a:gd name="connsiteY787" fmla="*/ 1413097 h 1518287"/>
              <a:gd name="connsiteX788" fmla="*/ 253634 w 605064"/>
              <a:gd name="connsiteY788" fmla="*/ 1417435 h 1518287"/>
              <a:gd name="connsiteX789" fmla="*/ 253986 w 605064"/>
              <a:gd name="connsiteY789" fmla="*/ 1421774 h 1518287"/>
              <a:gd name="connsiteX790" fmla="*/ 254338 w 605064"/>
              <a:gd name="connsiteY790" fmla="*/ 1426113 h 1518287"/>
              <a:gd name="connsiteX791" fmla="*/ 254807 w 605064"/>
              <a:gd name="connsiteY791" fmla="*/ 1430335 h 1518287"/>
              <a:gd name="connsiteX792" fmla="*/ 255393 w 605064"/>
              <a:gd name="connsiteY792" fmla="*/ 1434557 h 1518287"/>
              <a:gd name="connsiteX793" fmla="*/ 255862 w 605064"/>
              <a:gd name="connsiteY793" fmla="*/ 1438661 h 1518287"/>
              <a:gd name="connsiteX794" fmla="*/ 256683 w 605064"/>
              <a:gd name="connsiteY794" fmla="*/ 1442766 h 1518287"/>
              <a:gd name="connsiteX795" fmla="*/ 257387 w 605064"/>
              <a:gd name="connsiteY795" fmla="*/ 1446753 h 1518287"/>
              <a:gd name="connsiteX796" fmla="*/ 260553 w 605064"/>
              <a:gd name="connsiteY796" fmla="*/ 1461763 h 1518287"/>
              <a:gd name="connsiteX797" fmla="*/ 263250 w 605064"/>
              <a:gd name="connsiteY797" fmla="*/ 1474546 h 1518287"/>
              <a:gd name="connsiteX798" fmla="*/ 265595 w 605064"/>
              <a:gd name="connsiteY798" fmla="*/ 1485452 h 1518287"/>
              <a:gd name="connsiteX799" fmla="*/ 267237 w 605064"/>
              <a:gd name="connsiteY799" fmla="*/ 1494481 h 1518287"/>
              <a:gd name="connsiteX800" fmla="*/ 267940 w 605064"/>
              <a:gd name="connsiteY800" fmla="*/ 1498234 h 1518287"/>
              <a:gd name="connsiteX801" fmla="*/ 268409 w 605064"/>
              <a:gd name="connsiteY801" fmla="*/ 1501752 h 1518287"/>
              <a:gd name="connsiteX802" fmla="*/ 268644 w 605064"/>
              <a:gd name="connsiteY802" fmla="*/ 1504801 h 1518287"/>
              <a:gd name="connsiteX803" fmla="*/ 268644 w 605064"/>
              <a:gd name="connsiteY803" fmla="*/ 1507381 h 1518287"/>
              <a:gd name="connsiteX804" fmla="*/ 268526 w 605064"/>
              <a:gd name="connsiteY804" fmla="*/ 1509727 h 1518287"/>
              <a:gd name="connsiteX805" fmla="*/ 268175 w 605064"/>
              <a:gd name="connsiteY805" fmla="*/ 1511603 h 1518287"/>
              <a:gd name="connsiteX806" fmla="*/ 267940 w 605064"/>
              <a:gd name="connsiteY806" fmla="*/ 1512541 h 1518287"/>
              <a:gd name="connsiteX807" fmla="*/ 267471 w 605064"/>
              <a:gd name="connsiteY807" fmla="*/ 1513245 h 1518287"/>
              <a:gd name="connsiteX808" fmla="*/ 267119 w 605064"/>
              <a:gd name="connsiteY808" fmla="*/ 1513948 h 1518287"/>
              <a:gd name="connsiteX809" fmla="*/ 266650 w 605064"/>
              <a:gd name="connsiteY809" fmla="*/ 1514535 h 1518287"/>
              <a:gd name="connsiteX810" fmla="*/ 265595 w 605064"/>
              <a:gd name="connsiteY810" fmla="*/ 1515590 h 1518287"/>
              <a:gd name="connsiteX811" fmla="*/ 264422 w 605064"/>
              <a:gd name="connsiteY811" fmla="*/ 1516411 h 1518287"/>
              <a:gd name="connsiteX812" fmla="*/ 263132 w 605064"/>
              <a:gd name="connsiteY812" fmla="*/ 1517114 h 1518287"/>
              <a:gd name="connsiteX813" fmla="*/ 261725 w 605064"/>
              <a:gd name="connsiteY813" fmla="*/ 1517466 h 1518287"/>
              <a:gd name="connsiteX814" fmla="*/ 260201 w 605064"/>
              <a:gd name="connsiteY814" fmla="*/ 1517935 h 1518287"/>
              <a:gd name="connsiteX815" fmla="*/ 258442 w 605064"/>
              <a:gd name="connsiteY815" fmla="*/ 1518170 h 1518287"/>
              <a:gd name="connsiteX816" fmla="*/ 256683 w 605064"/>
              <a:gd name="connsiteY816" fmla="*/ 1518287 h 1518287"/>
              <a:gd name="connsiteX817" fmla="*/ 254572 w 605064"/>
              <a:gd name="connsiteY817" fmla="*/ 1518287 h 1518287"/>
              <a:gd name="connsiteX818" fmla="*/ 250234 w 605064"/>
              <a:gd name="connsiteY818" fmla="*/ 1518053 h 1518287"/>
              <a:gd name="connsiteX819" fmla="*/ 245192 w 605064"/>
              <a:gd name="connsiteY819" fmla="*/ 1517818 h 1518287"/>
              <a:gd name="connsiteX820" fmla="*/ 239446 w 605064"/>
              <a:gd name="connsiteY820" fmla="*/ 1517466 h 1518287"/>
              <a:gd name="connsiteX821" fmla="*/ 233114 w 605064"/>
              <a:gd name="connsiteY821" fmla="*/ 1517349 h 1518287"/>
              <a:gd name="connsiteX822" fmla="*/ 226547 w 605064"/>
              <a:gd name="connsiteY822" fmla="*/ 1517349 h 1518287"/>
              <a:gd name="connsiteX823" fmla="*/ 219746 w 605064"/>
              <a:gd name="connsiteY823" fmla="*/ 1517232 h 1518287"/>
              <a:gd name="connsiteX824" fmla="*/ 216463 w 605064"/>
              <a:gd name="connsiteY824" fmla="*/ 1517114 h 1518287"/>
              <a:gd name="connsiteX825" fmla="*/ 213414 w 605064"/>
              <a:gd name="connsiteY825" fmla="*/ 1516880 h 1518287"/>
              <a:gd name="connsiteX826" fmla="*/ 210365 w 605064"/>
              <a:gd name="connsiteY826" fmla="*/ 1516528 h 1518287"/>
              <a:gd name="connsiteX827" fmla="*/ 207551 w 605064"/>
              <a:gd name="connsiteY827" fmla="*/ 1515942 h 1518287"/>
              <a:gd name="connsiteX828" fmla="*/ 204971 w 605064"/>
              <a:gd name="connsiteY828" fmla="*/ 1515473 h 1518287"/>
              <a:gd name="connsiteX829" fmla="*/ 202509 w 605064"/>
              <a:gd name="connsiteY829" fmla="*/ 1514535 h 1518287"/>
              <a:gd name="connsiteX830" fmla="*/ 200515 w 605064"/>
              <a:gd name="connsiteY830" fmla="*/ 1513714 h 1518287"/>
              <a:gd name="connsiteX831" fmla="*/ 199577 w 605064"/>
              <a:gd name="connsiteY831" fmla="*/ 1513010 h 1518287"/>
              <a:gd name="connsiteX832" fmla="*/ 198639 w 605064"/>
              <a:gd name="connsiteY832" fmla="*/ 1512424 h 1518287"/>
              <a:gd name="connsiteX833" fmla="*/ 197936 w 605064"/>
              <a:gd name="connsiteY833" fmla="*/ 1511720 h 1518287"/>
              <a:gd name="connsiteX834" fmla="*/ 197232 w 605064"/>
              <a:gd name="connsiteY834" fmla="*/ 1511134 h 1518287"/>
              <a:gd name="connsiteX835" fmla="*/ 196646 w 605064"/>
              <a:gd name="connsiteY835" fmla="*/ 1510196 h 1518287"/>
              <a:gd name="connsiteX836" fmla="*/ 196060 w 605064"/>
              <a:gd name="connsiteY836" fmla="*/ 1509492 h 1518287"/>
              <a:gd name="connsiteX837" fmla="*/ 195708 w 605064"/>
              <a:gd name="connsiteY837" fmla="*/ 1508437 h 1518287"/>
              <a:gd name="connsiteX838" fmla="*/ 195473 w 605064"/>
              <a:gd name="connsiteY838" fmla="*/ 1507498 h 1518287"/>
              <a:gd name="connsiteX839" fmla="*/ 195356 w 605064"/>
              <a:gd name="connsiteY839" fmla="*/ 1506326 h 1518287"/>
              <a:gd name="connsiteX840" fmla="*/ 195239 w 605064"/>
              <a:gd name="connsiteY840" fmla="*/ 1505388 h 1518287"/>
              <a:gd name="connsiteX841" fmla="*/ 195356 w 605064"/>
              <a:gd name="connsiteY841" fmla="*/ 1504215 h 1518287"/>
              <a:gd name="connsiteX842" fmla="*/ 195473 w 605064"/>
              <a:gd name="connsiteY842" fmla="*/ 1503042 h 1518287"/>
              <a:gd name="connsiteX843" fmla="*/ 195708 w 605064"/>
              <a:gd name="connsiteY843" fmla="*/ 1501869 h 1518287"/>
              <a:gd name="connsiteX844" fmla="*/ 196060 w 605064"/>
              <a:gd name="connsiteY844" fmla="*/ 1500814 h 1518287"/>
              <a:gd name="connsiteX845" fmla="*/ 196998 w 605064"/>
              <a:gd name="connsiteY845" fmla="*/ 1498703 h 1518287"/>
              <a:gd name="connsiteX846" fmla="*/ 198170 w 605064"/>
              <a:gd name="connsiteY846" fmla="*/ 1496592 h 1518287"/>
              <a:gd name="connsiteX847" fmla="*/ 199695 w 605064"/>
              <a:gd name="connsiteY847" fmla="*/ 1494364 h 1518287"/>
              <a:gd name="connsiteX848" fmla="*/ 201219 w 605064"/>
              <a:gd name="connsiteY848" fmla="*/ 1492019 h 1518287"/>
              <a:gd name="connsiteX849" fmla="*/ 202861 w 605064"/>
              <a:gd name="connsiteY849" fmla="*/ 1489556 h 1518287"/>
              <a:gd name="connsiteX850" fmla="*/ 204737 w 605064"/>
              <a:gd name="connsiteY850" fmla="*/ 1486742 h 1518287"/>
              <a:gd name="connsiteX851" fmla="*/ 206496 w 605064"/>
              <a:gd name="connsiteY851" fmla="*/ 1483693 h 1518287"/>
              <a:gd name="connsiteX852" fmla="*/ 208137 w 605064"/>
              <a:gd name="connsiteY852" fmla="*/ 1480292 h 1518287"/>
              <a:gd name="connsiteX853" fmla="*/ 209075 w 605064"/>
              <a:gd name="connsiteY853" fmla="*/ 1478416 h 1518287"/>
              <a:gd name="connsiteX854" fmla="*/ 209779 w 605064"/>
              <a:gd name="connsiteY854" fmla="*/ 1476422 h 1518287"/>
              <a:gd name="connsiteX855" fmla="*/ 210600 w 605064"/>
              <a:gd name="connsiteY855" fmla="*/ 1474428 h 1518287"/>
              <a:gd name="connsiteX856" fmla="*/ 211186 w 605064"/>
              <a:gd name="connsiteY856" fmla="*/ 1472200 h 1518287"/>
              <a:gd name="connsiteX857" fmla="*/ 211890 w 605064"/>
              <a:gd name="connsiteY857" fmla="*/ 1469855 h 1518287"/>
              <a:gd name="connsiteX858" fmla="*/ 212476 w 605064"/>
              <a:gd name="connsiteY858" fmla="*/ 1467392 h 1518287"/>
              <a:gd name="connsiteX859" fmla="*/ 212945 w 605064"/>
              <a:gd name="connsiteY859" fmla="*/ 1464695 h 1518287"/>
              <a:gd name="connsiteX860" fmla="*/ 213414 w 605064"/>
              <a:gd name="connsiteY860" fmla="*/ 1461998 h 1518287"/>
              <a:gd name="connsiteX861" fmla="*/ 213649 w 605064"/>
              <a:gd name="connsiteY861" fmla="*/ 1459066 h 1518287"/>
              <a:gd name="connsiteX862" fmla="*/ 213883 w 605064"/>
              <a:gd name="connsiteY862" fmla="*/ 1456017 h 1518287"/>
              <a:gd name="connsiteX863" fmla="*/ 214235 w 605064"/>
              <a:gd name="connsiteY863" fmla="*/ 1452616 h 1518287"/>
              <a:gd name="connsiteX864" fmla="*/ 214235 w 605064"/>
              <a:gd name="connsiteY864" fmla="*/ 1449216 h 1518287"/>
              <a:gd name="connsiteX865" fmla="*/ 214235 w 605064"/>
              <a:gd name="connsiteY865" fmla="*/ 1445346 h 1518287"/>
              <a:gd name="connsiteX866" fmla="*/ 213883 w 605064"/>
              <a:gd name="connsiteY866" fmla="*/ 1440772 h 1518287"/>
              <a:gd name="connsiteX867" fmla="*/ 213649 w 605064"/>
              <a:gd name="connsiteY867" fmla="*/ 1435847 h 1518287"/>
              <a:gd name="connsiteX868" fmla="*/ 213180 w 605064"/>
              <a:gd name="connsiteY868" fmla="*/ 1430335 h 1518287"/>
              <a:gd name="connsiteX869" fmla="*/ 212007 w 605064"/>
              <a:gd name="connsiteY869" fmla="*/ 1417905 h 1518287"/>
              <a:gd name="connsiteX870" fmla="*/ 210483 w 605064"/>
              <a:gd name="connsiteY870" fmla="*/ 1403598 h 1518287"/>
              <a:gd name="connsiteX871" fmla="*/ 208489 w 605064"/>
              <a:gd name="connsiteY871" fmla="*/ 1388235 h 1518287"/>
              <a:gd name="connsiteX872" fmla="*/ 206496 w 605064"/>
              <a:gd name="connsiteY872" fmla="*/ 1371583 h 1518287"/>
              <a:gd name="connsiteX873" fmla="*/ 201688 w 605064"/>
              <a:gd name="connsiteY873" fmla="*/ 1336285 h 1518287"/>
              <a:gd name="connsiteX874" fmla="*/ 196880 w 605064"/>
              <a:gd name="connsiteY874" fmla="*/ 1300049 h 1518287"/>
              <a:gd name="connsiteX875" fmla="*/ 192307 w 605064"/>
              <a:gd name="connsiteY875" fmla="*/ 1265220 h 1518287"/>
              <a:gd name="connsiteX876" fmla="*/ 190196 w 605064"/>
              <a:gd name="connsiteY876" fmla="*/ 1248919 h 1518287"/>
              <a:gd name="connsiteX877" fmla="*/ 188438 w 605064"/>
              <a:gd name="connsiteY877" fmla="*/ 1234026 h 1518287"/>
              <a:gd name="connsiteX878" fmla="*/ 187030 w 605064"/>
              <a:gd name="connsiteY878" fmla="*/ 1220423 h 1518287"/>
              <a:gd name="connsiteX879" fmla="*/ 185975 w 605064"/>
              <a:gd name="connsiteY879" fmla="*/ 1208579 h 1518287"/>
              <a:gd name="connsiteX880" fmla="*/ 185623 w 605064"/>
              <a:gd name="connsiteY880" fmla="*/ 1203067 h 1518287"/>
              <a:gd name="connsiteX881" fmla="*/ 185154 w 605064"/>
              <a:gd name="connsiteY881" fmla="*/ 1197086 h 1518287"/>
              <a:gd name="connsiteX882" fmla="*/ 184802 w 605064"/>
              <a:gd name="connsiteY882" fmla="*/ 1184187 h 1518287"/>
              <a:gd name="connsiteX883" fmla="*/ 184451 w 605064"/>
              <a:gd name="connsiteY883" fmla="*/ 1170349 h 1518287"/>
              <a:gd name="connsiteX884" fmla="*/ 184333 w 605064"/>
              <a:gd name="connsiteY884" fmla="*/ 1155573 h 1518287"/>
              <a:gd name="connsiteX885" fmla="*/ 184451 w 605064"/>
              <a:gd name="connsiteY885" fmla="*/ 1140211 h 1518287"/>
              <a:gd name="connsiteX886" fmla="*/ 184568 w 605064"/>
              <a:gd name="connsiteY886" fmla="*/ 1124379 h 1518287"/>
              <a:gd name="connsiteX887" fmla="*/ 185037 w 605064"/>
              <a:gd name="connsiteY887" fmla="*/ 1091896 h 1518287"/>
              <a:gd name="connsiteX888" fmla="*/ 185741 w 605064"/>
              <a:gd name="connsiteY888" fmla="*/ 1059764 h 1518287"/>
              <a:gd name="connsiteX889" fmla="*/ 186210 w 605064"/>
              <a:gd name="connsiteY889" fmla="*/ 1029626 h 1518287"/>
              <a:gd name="connsiteX890" fmla="*/ 186327 w 605064"/>
              <a:gd name="connsiteY890" fmla="*/ 1015788 h 1518287"/>
              <a:gd name="connsiteX891" fmla="*/ 186327 w 605064"/>
              <a:gd name="connsiteY891" fmla="*/ 1003123 h 1518287"/>
              <a:gd name="connsiteX892" fmla="*/ 186210 w 605064"/>
              <a:gd name="connsiteY892" fmla="*/ 991748 h 1518287"/>
              <a:gd name="connsiteX893" fmla="*/ 185975 w 605064"/>
              <a:gd name="connsiteY893" fmla="*/ 981662 h 1518287"/>
              <a:gd name="connsiteX894" fmla="*/ 185741 w 605064"/>
              <a:gd name="connsiteY894" fmla="*/ 976972 h 1518287"/>
              <a:gd name="connsiteX895" fmla="*/ 185272 w 605064"/>
              <a:gd name="connsiteY895" fmla="*/ 971812 h 1518287"/>
              <a:gd name="connsiteX896" fmla="*/ 184333 w 605064"/>
              <a:gd name="connsiteY896" fmla="*/ 960671 h 1518287"/>
              <a:gd name="connsiteX897" fmla="*/ 182926 w 605064"/>
              <a:gd name="connsiteY897" fmla="*/ 948358 h 1518287"/>
              <a:gd name="connsiteX898" fmla="*/ 181167 w 605064"/>
              <a:gd name="connsiteY898" fmla="*/ 935106 h 1518287"/>
              <a:gd name="connsiteX899" fmla="*/ 179291 w 605064"/>
              <a:gd name="connsiteY899" fmla="*/ 921034 h 1518287"/>
              <a:gd name="connsiteX900" fmla="*/ 177063 w 605064"/>
              <a:gd name="connsiteY900" fmla="*/ 906493 h 1518287"/>
              <a:gd name="connsiteX901" fmla="*/ 172607 w 605064"/>
              <a:gd name="connsiteY901" fmla="*/ 875768 h 1518287"/>
              <a:gd name="connsiteX902" fmla="*/ 170497 w 605064"/>
              <a:gd name="connsiteY902" fmla="*/ 860289 h 1518287"/>
              <a:gd name="connsiteX903" fmla="*/ 168269 w 605064"/>
              <a:gd name="connsiteY903" fmla="*/ 844926 h 1518287"/>
              <a:gd name="connsiteX904" fmla="*/ 166393 w 605064"/>
              <a:gd name="connsiteY904" fmla="*/ 829564 h 1518287"/>
              <a:gd name="connsiteX905" fmla="*/ 164516 w 605064"/>
              <a:gd name="connsiteY905" fmla="*/ 814788 h 1518287"/>
              <a:gd name="connsiteX906" fmla="*/ 162992 w 605064"/>
              <a:gd name="connsiteY906" fmla="*/ 800481 h 1518287"/>
              <a:gd name="connsiteX907" fmla="*/ 162523 w 605064"/>
              <a:gd name="connsiteY907" fmla="*/ 793680 h 1518287"/>
              <a:gd name="connsiteX908" fmla="*/ 161819 w 605064"/>
              <a:gd name="connsiteY908" fmla="*/ 786995 h 1518287"/>
              <a:gd name="connsiteX909" fmla="*/ 161468 w 605064"/>
              <a:gd name="connsiteY909" fmla="*/ 780663 h 1518287"/>
              <a:gd name="connsiteX910" fmla="*/ 161233 w 605064"/>
              <a:gd name="connsiteY910" fmla="*/ 774447 h 1518287"/>
              <a:gd name="connsiteX911" fmla="*/ 160999 w 605064"/>
              <a:gd name="connsiteY911" fmla="*/ 768584 h 1518287"/>
              <a:gd name="connsiteX912" fmla="*/ 160999 w 605064"/>
              <a:gd name="connsiteY912" fmla="*/ 762955 h 1518287"/>
              <a:gd name="connsiteX913" fmla="*/ 161116 w 605064"/>
              <a:gd name="connsiteY913" fmla="*/ 757443 h 1518287"/>
              <a:gd name="connsiteX914" fmla="*/ 161350 w 605064"/>
              <a:gd name="connsiteY914" fmla="*/ 751697 h 1518287"/>
              <a:gd name="connsiteX915" fmla="*/ 161937 w 605064"/>
              <a:gd name="connsiteY915" fmla="*/ 745716 h 1518287"/>
              <a:gd name="connsiteX916" fmla="*/ 162640 w 605064"/>
              <a:gd name="connsiteY916" fmla="*/ 739736 h 1518287"/>
              <a:gd name="connsiteX917" fmla="*/ 163696 w 605064"/>
              <a:gd name="connsiteY917" fmla="*/ 733520 h 1518287"/>
              <a:gd name="connsiteX918" fmla="*/ 164634 w 605064"/>
              <a:gd name="connsiteY918" fmla="*/ 727305 h 1518287"/>
              <a:gd name="connsiteX919" fmla="*/ 165924 w 605064"/>
              <a:gd name="connsiteY919" fmla="*/ 720855 h 1518287"/>
              <a:gd name="connsiteX920" fmla="*/ 167331 w 605064"/>
              <a:gd name="connsiteY920" fmla="*/ 714405 h 1518287"/>
              <a:gd name="connsiteX921" fmla="*/ 168855 w 605064"/>
              <a:gd name="connsiteY921" fmla="*/ 707956 h 1518287"/>
              <a:gd name="connsiteX922" fmla="*/ 170497 w 605064"/>
              <a:gd name="connsiteY922" fmla="*/ 701271 h 1518287"/>
              <a:gd name="connsiteX923" fmla="*/ 173897 w 605064"/>
              <a:gd name="connsiteY923" fmla="*/ 687903 h 1518287"/>
              <a:gd name="connsiteX924" fmla="*/ 177650 w 605064"/>
              <a:gd name="connsiteY924" fmla="*/ 674417 h 1518287"/>
              <a:gd name="connsiteX925" fmla="*/ 181519 w 605064"/>
              <a:gd name="connsiteY925" fmla="*/ 660931 h 1518287"/>
              <a:gd name="connsiteX926" fmla="*/ 189024 w 605064"/>
              <a:gd name="connsiteY926" fmla="*/ 634897 h 1518287"/>
              <a:gd name="connsiteX927" fmla="*/ 192542 w 605064"/>
              <a:gd name="connsiteY927" fmla="*/ 622349 h 1518287"/>
              <a:gd name="connsiteX928" fmla="*/ 195708 w 605064"/>
              <a:gd name="connsiteY928" fmla="*/ 610270 h 1518287"/>
              <a:gd name="connsiteX929" fmla="*/ 196998 w 605064"/>
              <a:gd name="connsiteY929" fmla="*/ 604524 h 1518287"/>
              <a:gd name="connsiteX930" fmla="*/ 198287 w 605064"/>
              <a:gd name="connsiteY930" fmla="*/ 599012 h 1518287"/>
              <a:gd name="connsiteX931" fmla="*/ 199460 w 605064"/>
              <a:gd name="connsiteY931" fmla="*/ 593618 h 1518287"/>
              <a:gd name="connsiteX932" fmla="*/ 200281 w 605064"/>
              <a:gd name="connsiteY932" fmla="*/ 588341 h 1518287"/>
              <a:gd name="connsiteX933" fmla="*/ 201102 w 605064"/>
              <a:gd name="connsiteY933" fmla="*/ 583533 h 1518287"/>
              <a:gd name="connsiteX934" fmla="*/ 201571 w 605064"/>
              <a:gd name="connsiteY934" fmla="*/ 578725 h 1518287"/>
              <a:gd name="connsiteX935" fmla="*/ 202040 w 605064"/>
              <a:gd name="connsiteY935" fmla="*/ 574269 h 1518287"/>
              <a:gd name="connsiteX936" fmla="*/ 202157 w 605064"/>
              <a:gd name="connsiteY936" fmla="*/ 570047 h 1518287"/>
              <a:gd name="connsiteX937" fmla="*/ 202040 w 605064"/>
              <a:gd name="connsiteY937" fmla="*/ 561486 h 1518287"/>
              <a:gd name="connsiteX938" fmla="*/ 201923 w 605064"/>
              <a:gd name="connsiteY938" fmla="*/ 552222 h 1518287"/>
              <a:gd name="connsiteX939" fmla="*/ 201571 w 605064"/>
              <a:gd name="connsiteY939" fmla="*/ 542488 h 1518287"/>
              <a:gd name="connsiteX940" fmla="*/ 201219 w 605064"/>
              <a:gd name="connsiteY940" fmla="*/ 532403 h 1518287"/>
              <a:gd name="connsiteX941" fmla="*/ 200750 w 605064"/>
              <a:gd name="connsiteY941" fmla="*/ 521849 h 1518287"/>
              <a:gd name="connsiteX942" fmla="*/ 200164 w 605064"/>
              <a:gd name="connsiteY942" fmla="*/ 511178 h 1518287"/>
              <a:gd name="connsiteX943" fmla="*/ 199460 w 605064"/>
              <a:gd name="connsiteY943" fmla="*/ 500389 h 1518287"/>
              <a:gd name="connsiteX944" fmla="*/ 198639 w 605064"/>
              <a:gd name="connsiteY944" fmla="*/ 489717 h 1518287"/>
              <a:gd name="connsiteX945" fmla="*/ 197936 w 605064"/>
              <a:gd name="connsiteY945" fmla="*/ 479163 h 1518287"/>
              <a:gd name="connsiteX946" fmla="*/ 196880 w 605064"/>
              <a:gd name="connsiteY946" fmla="*/ 468843 h 1518287"/>
              <a:gd name="connsiteX947" fmla="*/ 195825 w 605064"/>
              <a:gd name="connsiteY947" fmla="*/ 458993 h 1518287"/>
              <a:gd name="connsiteX948" fmla="*/ 194770 w 605064"/>
              <a:gd name="connsiteY948" fmla="*/ 449611 h 1518287"/>
              <a:gd name="connsiteX949" fmla="*/ 193480 w 605064"/>
              <a:gd name="connsiteY949" fmla="*/ 440816 h 1518287"/>
              <a:gd name="connsiteX950" fmla="*/ 192424 w 605064"/>
              <a:gd name="connsiteY950" fmla="*/ 432842 h 1518287"/>
              <a:gd name="connsiteX951" fmla="*/ 191017 w 605064"/>
              <a:gd name="connsiteY951" fmla="*/ 425688 h 1518287"/>
              <a:gd name="connsiteX952" fmla="*/ 189610 w 605064"/>
              <a:gd name="connsiteY952" fmla="*/ 419473 h 1518287"/>
              <a:gd name="connsiteX953" fmla="*/ 188320 w 605064"/>
              <a:gd name="connsiteY953" fmla="*/ 414313 h 1518287"/>
              <a:gd name="connsiteX954" fmla="*/ 187030 w 605064"/>
              <a:gd name="connsiteY954" fmla="*/ 410678 h 1518287"/>
              <a:gd name="connsiteX955" fmla="*/ 186327 w 605064"/>
              <a:gd name="connsiteY955" fmla="*/ 409270 h 1518287"/>
              <a:gd name="connsiteX956" fmla="*/ 185858 w 605064"/>
              <a:gd name="connsiteY956" fmla="*/ 408215 h 1518287"/>
              <a:gd name="connsiteX957" fmla="*/ 185272 w 605064"/>
              <a:gd name="connsiteY957" fmla="*/ 407277 h 1518287"/>
              <a:gd name="connsiteX958" fmla="*/ 184802 w 605064"/>
              <a:gd name="connsiteY958" fmla="*/ 406808 h 1518287"/>
              <a:gd name="connsiteX959" fmla="*/ 184451 w 605064"/>
              <a:gd name="connsiteY959" fmla="*/ 406573 h 1518287"/>
              <a:gd name="connsiteX960" fmla="*/ 183864 w 605064"/>
              <a:gd name="connsiteY960" fmla="*/ 406573 h 1518287"/>
              <a:gd name="connsiteX961" fmla="*/ 183513 w 605064"/>
              <a:gd name="connsiteY961" fmla="*/ 406808 h 1518287"/>
              <a:gd name="connsiteX962" fmla="*/ 183044 w 605064"/>
              <a:gd name="connsiteY962" fmla="*/ 407277 h 1518287"/>
              <a:gd name="connsiteX963" fmla="*/ 182575 w 605064"/>
              <a:gd name="connsiteY963" fmla="*/ 408098 h 1518287"/>
              <a:gd name="connsiteX964" fmla="*/ 182223 w 605064"/>
              <a:gd name="connsiteY964" fmla="*/ 409153 h 1518287"/>
              <a:gd name="connsiteX965" fmla="*/ 181519 w 605064"/>
              <a:gd name="connsiteY965" fmla="*/ 411850 h 1518287"/>
              <a:gd name="connsiteX966" fmla="*/ 180698 w 605064"/>
              <a:gd name="connsiteY966" fmla="*/ 415368 h 1518287"/>
              <a:gd name="connsiteX967" fmla="*/ 180112 w 605064"/>
              <a:gd name="connsiteY967" fmla="*/ 419825 h 1518287"/>
              <a:gd name="connsiteX968" fmla="*/ 178353 w 605064"/>
              <a:gd name="connsiteY968" fmla="*/ 430965 h 1518287"/>
              <a:gd name="connsiteX969" fmla="*/ 176712 w 605064"/>
              <a:gd name="connsiteY969" fmla="*/ 444451 h 1518287"/>
              <a:gd name="connsiteX970" fmla="*/ 174718 w 605064"/>
              <a:gd name="connsiteY970" fmla="*/ 460165 h 1518287"/>
              <a:gd name="connsiteX971" fmla="*/ 173311 w 605064"/>
              <a:gd name="connsiteY971" fmla="*/ 469312 h 1518287"/>
              <a:gd name="connsiteX972" fmla="*/ 171435 w 605064"/>
              <a:gd name="connsiteY972" fmla="*/ 479632 h 1518287"/>
              <a:gd name="connsiteX973" fmla="*/ 169207 w 605064"/>
              <a:gd name="connsiteY973" fmla="*/ 491007 h 1518287"/>
              <a:gd name="connsiteX974" fmla="*/ 166510 w 605064"/>
              <a:gd name="connsiteY974" fmla="*/ 503555 h 1518287"/>
              <a:gd name="connsiteX975" fmla="*/ 163578 w 605064"/>
              <a:gd name="connsiteY975" fmla="*/ 516689 h 1518287"/>
              <a:gd name="connsiteX976" fmla="*/ 160295 w 605064"/>
              <a:gd name="connsiteY976" fmla="*/ 530527 h 1518287"/>
              <a:gd name="connsiteX977" fmla="*/ 156894 w 605064"/>
              <a:gd name="connsiteY977" fmla="*/ 544834 h 1518287"/>
              <a:gd name="connsiteX978" fmla="*/ 153142 w 605064"/>
              <a:gd name="connsiteY978" fmla="*/ 559141 h 1518287"/>
              <a:gd name="connsiteX979" fmla="*/ 149390 w 605064"/>
              <a:gd name="connsiteY979" fmla="*/ 573682 h 1518287"/>
              <a:gd name="connsiteX980" fmla="*/ 145520 w 605064"/>
              <a:gd name="connsiteY980" fmla="*/ 587989 h 1518287"/>
              <a:gd name="connsiteX981" fmla="*/ 141651 w 605064"/>
              <a:gd name="connsiteY981" fmla="*/ 602061 h 1518287"/>
              <a:gd name="connsiteX982" fmla="*/ 137781 w 605064"/>
              <a:gd name="connsiteY982" fmla="*/ 615547 h 1518287"/>
              <a:gd name="connsiteX983" fmla="*/ 133794 w 605064"/>
              <a:gd name="connsiteY983" fmla="*/ 628564 h 1518287"/>
              <a:gd name="connsiteX984" fmla="*/ 130042 w 605064"/>
              <a:gd name="connsiteY984" fmla="*/ 640408 h 1518287"/>
              <a:gd name="connsiteX985" fmla="*/ 126407 w 605064"/>
              <a:gd name="connsiteY985" fmla="*/ 651549 h 1518287"/>
              <a:gd name="connsiteX986" fmla="*/ 123006 w 605064"/>
              <a:gd name="connsiteY986" fmla="*/ 661282 h 1518287"/>
              <a:gd name="connsiteX987" fmla="*/ 111515 w 605064"/>
              <a:gd name="connsiteY987" fmla="*/ 692359 h 1518287"/>
              <a:gd name="connsiteX988" fmla="*/ 106942 w 605064"/>
              <a:gd name="connsiteY988" fmla="*/ 704555 h 1518287"/>
              <a:gd name="connsiteX989" fmla="*/ 103424 w 605064"/>
              <a:gd name="connsiteY989" fmla="*/ 714992 h 1518287"/>
              <a:gd name="connsiteX990" fmla="*/ 102017 w 605064"/>
              <a:gd name="connsiteY990" fmla="*/ 719565 h 1518287"/>
              <a:gd name="connsiteX991" fmla="*/ 100727 w 605064"/>
              <a:gd name="connsiteY991" fmla="*/ 723904 h 1518287"/>
              <a:gd name="connsiteX992" fmla="*/ 99554 w 605064"/>
              <a:gd name="connsiteY992" fmla="*/ 727891 h 1518287"/>
              <a:gd name="connsiteX993" fmla="*/ 98616 w 605064"/>
              <a:gd name="connsiteY993" fmla="*/ 731761 h 1518287"/>
              <a:gd name="connsiteX994" fmla="*/ 98030 w 605064"/>
              <a:gd name="connsiteY994" fmla="*/ 735397 h 1518287"/>
              <a:gd name="connsiteX995" fmla="*/ 97443 w 605064"/>
              <a:gd name="connsiteY995" fmla="*/ 738680 h 1518287"/>
              <a:gd name="connsiteX996" fmla="*/ 97209 w 605064"/>
              <a:gd name="connsiteY996" fmla="*/ 742081 h 1518287"/>
              <a:gd name="connsiteX997" fmla="*/ 97092 w 605064"/>
              <a:gd name="connsiteY997" fmla="*/ 745247 h 1518287"/>
              <a:gd name="connsiteX998" fmla="*/ 97092 w 605064"/>
              <a:gd name="connsiteY998" fmla="*/ 751463 h 1518287"/>
              <a:gd name="connsiteX999" fmla="*/ 97092 w 605064"/>
              <a:gd name="connsiteY999" fmla="*/ 757912 h 1518287"/>
              <a:gd name="connsiteX1000" fmla="*/ 96974 w 605064"/>
              <a:gd name="connsiteY1000" fmla="*/ 764362 h 1518287"/>
              <a:gd name="connsiteX1001" fmla="*/ 96740 w 605064"/>
              <a:gd name="connsiteY1001" fmla="*/ 767528 h 1518287"/>
              <a:gd name="connsiteX1002" fmla="*/ 96505 w 605064"/>
              <a:gd name="connsiteY1002" fmla="*/ 770812 h 1518287"/>
              <a:gd name="connsiteX1003" fmla="*/ 96036 w 605064"/>
              <a:gd name="connsiteY1003" fmla="*/ 773978 h 1518287"/>
              <a:gd name="connsiteX1004" fmla="*/ 95685 w 605064"/>
              <a:gd name="connsiteY1004" fmla="*/ 777145 h 1518287"/>
              <a:gd name="connsiteX1005" fmla="*/ 95098 w 605064"/>
              <a:gd name="connsiteY1005" fmla="*/ 780428 h 1518287"/>
              <a:gd name="connsiteX1006" fmla="*/ 94277 w 605064"/>
              <a:gd name="connsiteY1006" fmla="*/ 783477 h 1518287"/>
              <a:gd name="connsiteX1007" fmla="*/ 93339 w 605064"/>
              <a:gd name="connsiteY1007" fmla="*/ 786643 h 1518287"/>
              <a:gd name="connsiteX1008" fmla="*/ 92167 w 605064"/>
              <a:gd name="connsiteY1008" fmla="*/ 789810 h 1518287"/>
              <a:gd name="connsiteX1009" fmla="*/ 90994 w 605064"/>
              <a:gd name="connsiteY1009" fmla="*/ 792976 h 1518287"/>
              <a:gd name="connsiteX1010" fmla="*/ 89587 w 605064"/>
              <a:gd name="connsiteY1010" fmla="*/ 796025 h 1518287"/>
              <a:gd name="connsiteX1011" fmla="*/ 86538 w 605064"/>
              <a:gd name="connsiteY1011" fmla="*/ 801771 h 1518287"/>
              <a:gd name="connsiteX1012" fmla="*/ 84193 w 605064"/>
              <a:gd name="connsiteY1012" fmla="*/ 806814 h 1518287"/>
              <a:gd name="connsiteX1013" fmla="*/ 82082 w 605064"/>
              <a:gd name="connsiteY1013" fmla="*/ 811387 h 1518287"/>
              <a:gd name="connsiteX1014" fmla="*/ 80323 w 605064"/>
              <a:gd name="connsiteY1014" fmla="*/ 816195 h 1518287"/>
              <a:gd name="connsiteX1015" fmla="*/ 78447 w 605064"/>
              <a:gd name="connsiteY1015" fmla="*/ 821238 h 1518287"/>
              <a:gd name="connsiteX1016" fmla="*/ 76688 w 605064"/>
              <a:gd name="connsiteY1016" fmla="*/ 827336 h 1518287"/>
              <a:gd name="connsiteX1017" fmla="*/ 74812 w 605064"/>
              <a:gd name="connsiteY1017" fmla="*/ 834489 h 1518287"/>
              <a:gd name="connsiteX1018" fmla="*/ 72467 w 605064"/>
              <a:gd name="connsiteY1018" fmla="*/ 843285 h 1518287"/>
              <a:gd name="connsiteX1019" fmla="*/ 72115 w 605064"/>
              <a:gd name="connsiteY1019" fmla="*/ 844457 h 1518287"/>
              <a:gd name="connsiteX1020" fmla="*/ 71529 w 605064"/>
              <a:gd name="connsiteY1020" fmla="*/ 845513 h 1518287"/>
              <a:gd name="connsiteX1021" fmla="*/ 70943 w 605064"/>
              <a:gd name="connsiteY1021" fmla="*/ 846451 h 1518287"/>
              <a:gd name="connsiteX1022" fmla="*/ 70239 w 605064"/>
              <a:gd name="connsiteY1022" fmla="*/ 847037 h 1518287"/>
              <a:gd name="connsiteX1023" fmla="*/ 69653 w 605064"/>
              <a:gd name="connsiteY1023" fmla="*/ 847623 h 1518287"/>
              <a:gd name="connsiteX1024" fmla="*/ 69066 w 605064"/>
              <a:gd name="connsiteY1024" fmla="*/ 847975 h 1518287"/>
              <a:gd name="connsiteX1025" fmla="*/ 68246 w 605064"/>
              <a:gd name="connsiteY1025" fmla="*/ 848093 h 1518287"/>
              <a:gd name="connsiteX1026" fmla="*/ 67659 w 605064"/>
              <a:gd name="connsiteY1026" fmla="*/ 848093 h 1518287"/>
              <a:gd name="connsiteX1027" fmla="*/ 66956 w 605064"/>
              <a:gd name="connsiteY1027" fmla="*/ 847975 h 1518287"/>
              <a:gd name="connsiteX1028" fmla="*/ 66369 w 605064"/>
              <a:gd name="connsiteY1028" fmla="*/ 847623 h 1518287"/>
              <a:gd name="connsiteX1029" fmla="*/ 65666 w 605064"/>
              <a:gd name="connsiteY1029" fmla="*/ 846920 h 1518287"/>
              <a:gd name="connsiteX1030" fmla="*/ 65314 w 605064"/>
              <a:gd name="connsiteY1030" fmla="*/ 846216 h 1518287"/>
              <a:gd name="connsiteX1031" fmla="*/ 64962 w 605064"/>
              <a:gd name="connsiteY1031" fmla="*/ 845161 h 1518287"/>
              <a:gd name="connsiteX1032" fmla="*/ 64728 w 605064"/>
              <a:gd name="connsiteY1032" fmla="*/ 843988 h 1518287"/>
              <a:gd name="connsiteX1033" fmla="*/ 64611 w 605064"/>
              <a:gd name="connsiteY1033" fmla="*/ 842581 h 1518287"/>
              <a:gd name="connsiteX1034" fmla="*/ 64728 w 605064"/>
              <a:gd name="connsiteY1034" fmla="*/ 840939 h 1518287"/>
              <a:gd name="connsiteX1035" fmla="*/ 65549 w 605064"/>
              <a:gd name="connsiteY1035" fmla="*/ 834020 h 1518287"/>
              <a:gd name="connsiteX1036" fmla="*/ 66721 w 605064"/>
              <a:gd name="connsiteY1036" fmla="*/ 826398 h 1518287"/>
              <a:gd name="connsiteX1037" fmla="*/ 67777 w 605064"/>
              <a:gd name="connsiteY1037" fmla="*/ 819362 h 1518287"/>
              <a:gd name="connsiteX1038" fmla="*/ 68480 w 605064"/>
              <a:gd name="connsiteY1038" fmla="*/ 813850 h 1518287"/>
              <a:gd name="connsiteX1039" fmla="*/ 68597 w 605064"/>
              <a:gd name="connsiteY1039" fmla="*/ 812560 h 1518287"/>
              <a:gd name="connsiteX1040" fmla="*/ 68597 w 605064"/>
              <a:gd name="connsiteY1040" fmla="*/ 811505 h 1518287"/>
              <a:gd name="connsiteX1041" fmla="*/ 68480 w 605064"/>
              <a:gd name="connsiteY1041" fmla="*/ 810684 h 1518287"/>
              <a:gd name="connsiteX1042" fmla="*/ 68246 w 605064"/>
              <a:gd name="connsiteY1042" fmla="*/ 809863 h 1518287"/>
              <a:gd name="connsiteX1043" fmla="*/ 68011 w 605064"/>
              <a:gd name="connsiteY1043" fmla="*/ 809276 h 1518287"/>
              <a:gd name="connsiteX1044" fmla="*/ 67659 w 605064"/>
              <a:gd name="connsiteY1044" fmla="*/ 808690 h 1518287"/>
              <a:gd name="connsiteX1045" fmla="*/ 67308 w 605064"/>
              <a:gd name="connsiteY1045" fmla="*/ 808456 h 1518287"/>
              <a:gd name="connsiteX1046" fmla="*/ 66838 w 605064"/>
              <a:gd name="connsiteY1046" fmla="*/ 808221 h 1518287"/>
              <a:gd name="connsiteX1047" fmla="*/ 66487 w 605064"/>
              <a:gd name="connsiteY1047" fmla="*/ 808221 h 1518287"/>
              <a:gd name="connsiteX1048" fmla="*/ 65900 w 605064"/>
              <a:gd name="connsiteY1048" fmla="*/ 808456 h 1518287"/>
              <a:gd name="connsiteX1049" fmla="*/ 65431 w 605064"/>
              <a:gd name="connsiteY1049" fmla="*/ 808807 h 1518287"/>
              <a:gd name="connsiteX1050" fmla="*/ 65080 w 605064"/>
              <a:gd name="connsiteY1050" fmla="*/ 809394 h 1518287"/>
              <a:gd name="connsiteX1051" fmla="*/ 64493 w 605064"/>
              <a:gd name="connsiteY1051" fmla="*/ 810097 h 1518287"/>
              <a:gd name="connsiteX1052" fmla="*/ 64141 w 605064"/>
              <a:gd name="connsiteY1052" fmla="*/ 811035 h 1518287"/>
              <a:gd name="connsiteX1053" fmla="*/ 63790 w 605064"/>
              <a:gd name="connsiteY1053" fmla="*/ 812208 h 1518287"/>
              <a:gd name="connsiteX1054" fmla="*/ 63321 w 605064"/>
              <a:gd name="connsiteY1054" fmla="*/ 813498 h 1518287"/>
              <a:gd name="connsiteX1055" fmla="*/ 62265 w 605064"/>
              <a:gd name="connsiteY1055" fmla="*/ 819010 h 1518287"/>
              <a:gd name="connsiteX1056" fmla="*/ 61327 w 605064"/>
              <a:gd name="connsiteY1056" fmla="*/ 824404 h 1518287"/>
              <a:gd name="connsiteX1057" fmla="*/ 60389 w 605064"/>
              <a:gd name="connsiteY1057" fmla="*/ 829799 h 1518287"/>
              <a:gd name="connsiteX1058" fmla="*/ 59686 w 605064"/>
              <a:gd name="connsiteY1058" fmla="*/ 834841 h 1518287"/>
              <a:gd name="connsiteX1059" fmla="*/ 58396 w 605064"/>
              <a:gd name="connsiteY1059" fmla="*/ 844105 h 1518287"/>
              <a:gd name="connsiteX1060" fmla="*/ 57692 w 605064"/>
              <a:gd name="connsiteY1060" fmla="*/ 847975 h 1518287"/>
              <a:gd name="connsiteX1061" fmla="*/ 57106 w 605064"/>
              <a:gd name="connsiteY1061" fmla="*/ 851142 h 1518287"/>
              <a:gd name="connsiteX1062" fmla="*/ 56754 w 605064"/>
              <a:gd name="connsiteY1062" fmla="*/ 852314 h 1518287"/>
              <a:gd name="connsiteX1063" fmla="*/ 56168 w 605064"/>
              <a:gd name="connsiteY1063" fmla="*/ 853370 h 1518287"/>
              <a:gd name="connsiteX1064" fmla="*/ 55581 w 605064"/>
              <a:gd name="connsiteY1064" fmla="*/ 854191 h 1518287"/>
              <a:gd name="connsiteX1065" fmla="*/ 54761 w 605064"/>
              <a:gd name="connsiteY1065" fmla="*/ 855011 h 1518287"/>
              <a:gd name="connsiteX1066" fmla="*/ 54057 w 605064"/>
              <a:gd name="connsiteY1066" fmla="*/ 855598 h 1518287"/>
              <a:gd name="connsiteX1067" fmla="*/ 53119 w 605064"/>
              <a:gd name="connsiteY1067" fmla="*/ 856067 h 1518287"/>
              <a:gd name="connsiteX1068" fmla="*/ 52298 w 605064"/>
              <a:gd name="connsiteY1068" fmla="*/ 856301 h 1518287"/>
              <a:gd name="connsiteX1069" fmla="*/ 51477 w 605064"/>
              <a:gd name="connsiteY1069" fmla="*/ 856301 h 1518287"/>
              <a:gd name="connsiteX1070" fmla="*/ 50657 w 605064"/>
              <a:gd name="connsiteY1070" fmla="*/ 856184 h 1518287"/>
              <a:gd name="connsiteX1071" fmla="*/ 49953 w 605064"/>
              <a:gd name="connsiteY1071" fmla="*/ 855832 h 1518287"/>
              <a:gd name="connsiteX1072" fmla="*/ 49249 w 605064"/>
              <a:gd name="connsiteY1072" fmla="*/ 855129 h 1518287"/>
              <a:gd name="connsiteX1073" fmla="*/ 48780 w 605064"/>
              <a:gd name="connsiteY1073" fmla="*/ 854191 h 1518287"/>
              <a:gd name="connsiteX1074" fmla="*/ 48311 w 605064"/>
              <a:gd name="connsiteY1074" fmla="*/ 853018 h 1518287"/>
              <a:gd name="connsiteX1075" fmla="*/ 48077 w 605064"/>
              <a:gd name="connsiteY1075" fmla="*/ 851493 h 1518287"/>
              <a:gd name="connsiteX1076" fmla="*/ 48077 w 605064"/>
              <a:gd name="connsiteY1076" fmla="*/ 849734 h 1518287"/>
              <a:gd name="connsiteX1077" fmla="*/ 48311 w 605064"/>
              <a:gd name="connsiteY1077" fmla="*/ 847741 h 1518287"/>
              <a:gd name="connsiteX1078" fmla="*/ 50187 w 605064"/>
              <a:gd name="connsiteY1078" fmla="*/ 834958 h 1518287"/>
              <a:gd name="connsiteX1079" fmla="*/ 51712 w 605064"/>
              <a:gd name="connsiteY1079" fmla="*/ 824052 h 1518287"/>
              <a:gd name="connsiteX1080" fmla="*/ 52767 w 605064"/>
              <a:gd name="connsiteY1080" fmla="*/ 816195 h 1518287"/>
              <a:gd name="connsiteX1081" fmla="*/ 53002 w 605064"/>
              <a:gd name="connsiteY1081" fmla="*/ 813498 h 1518287"/>
              <a:gd name="connsiteX1082" fmla="*/ 53002 w 605064"/>
              <a:gd name="connsiteY1082" fmla="*/ 812091 h 1518287"/>
              <a:gd name="connsiteX1083" fmla="*/ 52884 w 605064"/>
              <a:gd name="connsiteY1083" fmla="*/ 811153 h 1518287"/>
              <a:gd name="connsiteX1084" fmla="*/ 52767 w 605064"/>
              <a:gd name="connsiteY1084" fmla="*/ 810801 h 1518287"/>
              <a:gd name="connsiteX1085" fmla="*/ 52415 w 605064"/>
              <a:gd name="connsiteY1085" fmla="*/ 810332 h 1518287"/>
              <a:gd name="connsiteX1086" fmla="*/ 52181 w 605064"/>
              <a:gd name="connsiteY1086" fmla="*/ 810097 h 1518287"/>
              <a:gd name="connsiteX1087" fmla="*/ 51946 w 605064"/>
              <a:gd name="connsiteY1087" fmla="*/ 809980 h 1518287"/>
              <a:gd name="connsiteX1088" fmla="*/ 51595 w 605064"/>
              <a:gd name="connsiteY1088" fmla="*/ 809863 h 1518287"/>
              <a:gd name="connsiteX1089" fmla="*/ 51243 w 605064"/>
              <a:gd name="connsiteY1089" fmla="*/ 809980 h 1518287"/>
              <a:gd name="connsiteX1090" fmla="*/ 50774 w 605064"/>
              <a:gd name="connsiteY1090" fmla="*/ 810215 h 1518287"/>
              <a:gd name="connsiteX1091" fmla="*/ 50305 w 605064"/>
              <a:gd name="connsiteY1091" fmla="*/ 810801 h 1518287"/>
              <a:gd name="connsiteX1092" fmla="*/ 49718 w 605064"/>
              <a:gd name="connsiteY1092" fmla="*/ 811387 h 1518287"/>
              <a:gd name="connsiteX1093" fmla="*/ 49367 w 605064"/>
              <a:gd name="connsiteY1093" fmla="*/ 812325 h 1518287"/>
              <a:gd name="connsiteX1094" fmla="*/ 48898 w 605064"/>
              <a:gd name="connsiteY1094" fmla="*/ 813498 h 1518287"/>
              <a:gd name="connsiteX1095" fmla="*/ 48311 w 605064"/>
              <a:gd name="connsiteY1095" fmla="*/ 814905 h 1518287"/>
              <a:gd name="connsiteX1096" fmla="*/ 47842 w 605064"/>
              <a:gd name="connsiteY1096" fmla="*/ 816664 h 1518287"/>
              <a:gd name="connsiteX1097" fmla="*/ 47256 w 605064"/>
              <a:gd name="connsiteY1097" fmla="*/ 818775 h 1518287"/>
              <a:gd name="connsiteX1098" fmla="*/ 45966 w 605064"/>
              <a:gd name="connsiteY1098" fmla="*/ 823818 h 1518287"/>
              <a:gd name="connsiteX1099" fmla="*/ 44676 w 605064"/>
              <a:gd name="connsiteY1099" fmla="*/ 828743 h 1518287"/>
              <a:gd name="connsiteX1100" fmla="*/ 42097 w 605064"/>
              <a:gd name="connsiteY1100" fmla="*/ 837656 h 1518287"/>
              <a:gd name="connsiteX1101" fmla="*/ 39517 w 605064"/>
              <a:gd name="connsiteY1101" fmla="*/ 845630 h 1518287"/>
              <a:gd name="connsiteX1102" fmla="*/ 37523 w 605064"/>
              <a:gd name="connsiteY1102" fmla="*/ 853018 h 1518287"/>
              <a:gd name="connsiteX1103" fmla="*/ 36937 w 605064"/>
              <a:gd name="connsiteY1103" fmla="*/ 854425 h 1518287"/>
              <a:gd name="connsiteX1104" fmla="*/ 36233 w 605064"/>
              <a:gd name="connsiteY1104" fmla="*/ 855481 h 1518287"/>
              <a:gd name="connsiteX1105" fmla="*/ 35413 w 605064"/>
              <a:gd name="connsiteY1105" fmla="*/ 856419 h 1518287"/>
              <a:gd name="connsiteX1106" fmla="*/ 34475 w 605064"/>
              <a:gd name="connsiteY1106" fmla="*/ 857122 h 1518287"/>
              <a:gd name="connsiteX1107" fmla="*/ 33654 w 605064"/>
              <a:gd name="connsiteY1107" fmla="*/ 857474 h 1518287"/>
              <a:gd name="connsiteX1108" fmla="*/ 32598 w 605064"/>
              <a:gd name="connsiteY1108" fmla="*/ 857591 h 1518287"/>
              <a:gd name="connsiteX1109" fmla="*/ 31543 w 605064"/>
              <a:gd name="connsiteY1109" fmla="*/ 857591 h 1518287"/>
              <a:gd name="connsiteX1110" fmla="*/ 30722 w 605064"/>
              <a:gd name="connsiteY1110" fmla="*/ 857240 h 1518287"/>
              <a:gd name="connsiteX1111" fmla="*/ 29667 w 605064"/>
              <a:gd name="connsiteY1111" fmla="*/ 856653 h 1518287"/>
              <a:gd name="connsiteX1112" fmla="*/ 28846 w 605064"/>
              <a:gd name="connsiteY1112" fmla="*/ 856067 h 1518287"/>
              <a:gd name="connsiteX1113" fmla="*/ 28143 w 605064"/>
              <a:gd name="connsiteY1113" fmla="*/ 855129 h 1518287"/>
              <a:gd name="connsiteX1114" fmla="*/ 27556 w 605064"/>
              <a:gd name="connsiteY1114" fmla="*/ 853956 h 1518287"/>
              <a:gd name="connsiteX1115" fmla="*/ 27204 w 605064"/>
              <a:gd name="connsiteY1115" fmla="*/ 852549 h 1518287"/>
              <a:gd name="connsiteX1116" fmla="*/ 26970 w 605064"/>
              <a:gd name="connsiteY1116" fmla="*/ 851142 h 1518287"/>
              <a:gd name="connsiteX1117" fmla="*/ 26970 w 605064"/>
              <a:gd name="connsiteY1117" fmla="*/ 849383 h 1518287"/>
              <a:gd name="connsiteX1118" fmla="*/ 27322 w 605064"/>
              <a:gd name="connsiteY1118" fmla="*/ 847623 h 1518287"/>
              <a:gd name="connsiteX1119" fmla="*/ 28377 w 605064"/>
              <a:gd name="connsiteY1119" fmla="*/ 843167 h 1518287"/>
              <a:gd name="connsiteX1120" fmla="*/ 29667 w 605064"/>
              <a:gd name="connsiteY1120" fmla="*/ 838242 h 1518287"/>
              <a:gd name="connsiteX1121" fmla="*/ 32716 w 605064"/>
              <a:gd name="connsiteY1121" fmla="*/ 827336 h 1518287"/>
              <a:gd name="connsiteX1122" fmla="*/ 35530 w 605064"/>
              <a:gd name="connsiteY1122" fmla="*/ 817016 h 1518287"/>
              <a:gd name="connsiteX1123" fmla="*/ 36585 w 605064"/>
              <a:gd name="connsiteY1123" fmla="*/ 812677 h 1518287"/>
              <a:gd name="connsiteX1124" fmla="*/ 37523 w 605064"/>
              <a:gd name="connsiteY1124" fmla="*/ 809394 h 1518287"/>
              <a:gd name="connsiteX1125" fmla="*/ 37641 w 605064"/>
              <a:gd name="connsiteY1125" fmla="*/ 808338 h 1518287"/>
              <a:gd name="connsiteX1126" fmla="*/ 37758 w 605064"/>
              <a:gd name="connsiteY1126" fmla="*/ 807400 h 1518287"/>
              <a:gd name="connsiteX1127" fmla="*/ 37758 w 605064"/>
              <a:gd name="connsiteY1127" fmla="*/ 806579 h 1518287"/>
              <a:gd name="connsiteX1128" fmla="*/ 37641 w 605064"/>
              <a:gd name="connsiteY1128" fmla="*/ 805876 h 1518287"/>
              <a:gd name="connsiteX1129" fmla="*/ 37523 w 605064"/>
              <a:gd name="connsiteY1129" fmla="*/ 805406 h 1518287"/>
              <a:gd name="connsiteX1130" fmla="*/ 37172 w 605064"/>
              <a:gd name="connsiteY1130" fmla="*/ 805055 h 1518287"/>
              <a:gd name="connsiteX1131" fmla="*/ 36937 w 605064"/>
              <a:gd name="connsiteY1131" fmla="*/ 804586 h 1518287"/>
              <a:gd name="connsiteX1132" fmla="*/ 36703 w 605064"/>
              <a:gd name="connsiteY1132" fmla="*/ 804468 h 1518287"/>
              <a:gd name="connsiteX1133" fmla="*/ 36351 w 605064"/>
              <a:gd name="connsiteY1133" fmla="*/ 804468 h 1518287"/>
              <a:gd name="connsiteX1134" fmla="*/ 35882 w 605064"/>
              <a:gd name="connsiteY1134" fmla="*/ 804586 h 1518287"/>
              <a:gd name="connsiteX1135" fmla="*/ 35413 w 605064"/>
              <a:gd name="connsiteY1135" fmla="*/ 805055 h 1518287"/>
              <a:gd name="connsiteX1136" fmla="*/ 34944 w 605064"/>
              <a:gd name="connsiteY1136" fmla="*/ 805406 h 1518287"/>
              <a:gd name="connsiteX1137" fmla="*/ 34475 w 605064"/>
              <a:gd name="connsiteY1137" fmla="*/ 805876 h 1518287"/>
              <a:gd name="connsiteX1138" fmla="*/ 34006 w 605064"/>
              <a:gd name="connsiteY1138" fmla="*/ 806696 h 1518287"/>
              <a:gd name="connsiteX1139" fmla="*/ 32950 w 605064"/>
              <a:gd name="connsiteY1139" fmla="*/ 808573 h 1518287"/>
              <a:gd name="connsiteX1140" fmla="*/ 25328 w 605064"/>
              <a:gd name="connsiteY1140" fmla="*/ 826280 h 1518287"/>
              <a:gd name="connsiteX1141" fmla="*/ 17824 w 605064"/>
              <a:gd name="connsiteY1141" fmla="*/ 843636 h 1518287"/>
              <a:gd name="connsiteX1142" fmla="*/ 17120 w 605064"/>
              <a:gd name="connsiteY1142" fmla="*/ 845044 h 1518287"/>
              <a:gd name="connsiteX1143" fmla="*/ 16065 w 605064"/>
              <a:gd name="connsiteY1143" fmla="*/ 846216 h 1518287"/>
              <a:gd name="connsiteX1144" fmla="*/ 15009 w 605064"/>
              <a:gd name="connsiteY1144" fmla="*/ 847037 h 1518287"/>
              <a:gd name="connsiteX1145" fmla="*/ 13837 w 605064"/>
              <a:gd name="connsiteY1145" fmla="*/ 847858 h 1518287"/>
              <a:gd name="connsiteX1146" fmla="*/ 12664 w 605064"/>
              <a:gd name="connsiteY1146" fmla="*/ 848210 h 1518287"/>
              <a:gd name="connsiteX1147" fmla="*/ 11374 w 605064"/>
              <a:gd name="connsiteY1147" fmla="*/ 848444 h 1518287"/>
              <a:gd name="connsiteX1148" fmla="*/ 10319 w 605064"/>
              <a:gd name="connsiteY1148" fmla="*/ 848327 h 1518287"/>
              <a:gd name="connsiteX1149" fmla="*/ 9146 w 605064"/>
              <a:gd name="connsiteY1149" fmla="*/ 848093 h 1518287"/>
              <a:gd name="connsiteX1150" fmla="*/ 8091 w 605064"/>
              <a:gd name="connsiteY1150" fmla="*/ 847623 h 1518287"/>
              <a:gd name="connsiteX1151" fmla="*/ 7036 w 605064"/>
              <a:gd name="connsiteY1151" fmla="*/ 846803 h 1518287"/>
              <a:gd name="connsiteX1152" fmla="*/ 6332 w 605064"/>
              <a:gd name="connsiteY1152" fmla="*/ 845864 h 1518287"/>
              <a:gd name="connsiteX1153" fmla="*/ 5629 w 605064"/>
              <a:gd name="connsiteY1153" fmla="*/ 844574 h 1518287"/>
              <a:gd name="connsiteX1154" fmla="*/ 5394 w 605064"/>
              <a:gd name="connsiteY1154" fmla="*/ 843167 h 1518287"/>
              <a:gd name="connsiteX1155" fmla="*/ 5277 w 605064"/>
              <a:gd name="connsiteY1155" fmla="*/ 841525 h 1518287"/>
              <a:gd name="connsiteX1156" fmla="*/ 5394 w 605064"/>
              <a:gd name="connsiteY1156" fmla="*/ 839766 h 1518287"/>
              <a:gd name="connsiteX1157" fmla="*/ 5863 w 605064"/>
              <a:gd name="connsiteY1157" fmla="*/ 837538 h 1518287"/>
              <a:gd name="connsiteX1158" fmla="*/ 6684 w 605064"/>
              <a:gd name="connsiteY1158" fmla="*/ 835193 h 1518287"/>
              <a:gd name="connsiteX1159" fmla="*/ 7856 w 605064"/>
              <a:gd name="connsiteY1159" fmla="*/ 832261 h 1518287"/>
              <a:gd name="connsiteX1160" fmla="*/ 10671 w 605064"/>
              <a:gd name="connsiteY1160" fmla="*/ 825460 h 1518287"/>
              <a:gd name="connsiteX1161" fmla="*/ 14071 w 605064"/>
              <a:gd name="connsiteY1161" fmla="*/ 817837 h 1518287"/>
              <a:gd name="connsiteX1162" fmla="*/ 17824 w 605064"/>
              <a:gd name="connsiteY1162" fmla="*/ 809863 h 1518287"/>
              <a:gd name="connsiteX1163" fmla="*/ 21576 w 605064"/>
              <a:gd name="connsiteY1163" fmla="*/ 802123 h 1518287"/>
              <a:gd name="connsiteX1164" fmla="*/ 24976 w 605064"/>
              <a:gd name="connsiteY1164" fmla="*/ 795204 h 1518287"/>
              <a:gd name="connsiteX1165" fmla="*/ 27791 w 605064"/>
              <a:gd name="connsiteY1165" fmla="*/ 789810 h 1518287"/>
              <a:gd name="connsiteX1166" fmla="*/ 29784 w 605064"/>
              <a:gd name="connsiteY1166" fmla="*/ 786409 h 1518287"/>
              <a:gd name="connsiteX1167" fmla="*/ 30253 w 605064"/>
              <a:gd name="connsiteY1167" fmla="*/ 785236 h 1518287"/>
              <a:gd name="connsiteX1168" fmla="*/ 30722 w 605064"/>
              <a:gd name="connsiteY1168" fmla="*/ 784298 h 1518287"/>
              <a:gd name="connsiteX1169" fmla="*/ 30957 w 605064"/>
              <a:gd name="connsiteY1169" fmla="*/ 783477 h 1518287"/>
              <a:gd name="connsiteX1170" fmla="*/ 31074 w 605064"/>
              <a:gd name="connsiteY1170" fmla="*/ 782774 h 1518287"/>
              <a:gd name="connsiteX1171" fmla="*/ 30957 w 605064"/>
              <a:gd name="connsiteY1171" fmla="*/ 782187 h 1518287"/>
              <a:gd name="connsiteX1172" fmla="*/ 30840 w 605064"/>
              <a:gd name="connsiteY1172" fmla="*/ 781601 h 1518287"/>
              <a:gd name="connsiteX1173" fmla="*/ 30488 w 605064"/>
              <a:gd name="connsiteY1173" fmla="*/ 781249 h 1518287"/>
              <a:gd name="connsiteX1174" fmla="*/ 30019 w 605064"/>
              <a:gd name="connsiteY1174" fmla="*/ 781014 h 1518287"/>
              <a:gd name="connsiteX1175" fmla="*/ 29667 w 605064"/>
              <a:gd name="connsiteY1175" fmla="*/ 780897 h 1518287"/>
              <a:gd name="connsiteX1176" fmla="*/ 29081 w 605064"/>
              <a:gd name="connsiteY1176" fmla="*/ 780897 h 1518287"/>
              <a:gd name="connsiteX1177" fmla="*/ 28494 w 605064"/>
              <a:gd name="connsiteY1177" fmla="*/ 781014 h 1518287"/>
              <a:gd name="connsiteX1178" fmla="*/ 27791 w 605064"/>
              <a:gd name="connsiteY1178" fmla="*/ 781249 h 1518287"/>
              <a:gd name="connsiteX1179" fmla="*/ 27204 w 605064"/>
              <a:gd name="connsiteY1179" fmla="*/ 781601 h 1518287"/>
              <a:gd name="connsiteX1180" fmla="*/ 26618 w 605064"/>
              <a:gd name="connsiteY1180" fmla="*/ 782187 h 1518287"/>
              <a:gd name="connsiteX1181" fmla="*/ 25915 w 605064"/>
              <a:gd name="connsiteY1181" fmla="*/ 782774 h 1518287"/>
              <a:gd name="connsiteX1182" fmla="*/ 25328 w 605064"/>
              <a:gd name="connsiteY1182" fmla="*/ 783594 h 1518287"/>
              <a:gd name="connsiteX1183" fmla="*/ 23569 w 605064"/>
              <a:gd name="connsiteY1183" fmla="*/ 785705 h 1518287"/>
              <a:gd name="connsiteX1184" fmla="*/ 21224 w 605064"/>
              <a:gd name="connsiteY1184" fmla="*/ 788872 h 1518287"/>
              <a:gd name="connsiteX1185" fmla="*/ 18058 w 605064"/>
              <a:gd name="connsiteY1185" fmla="*/ 792155 h 1518287"/>
              <a:gd name="connsiteX1186" fmla="*/ 16416 w 605064"/>
              <a:gd name="connsiteY1186" fmla="*/ 793797 h 1518287"/>
              <a:gd name="connsiteX1187" fmla="*/ 14775 w 605064"/>
              <a:gd name="connsiteY1187" fmla="*/ 795556 h 1518287"/>
              <a:gd name="connsiteX1188" fmla="*/ 13016 w 605064"/>
              <a:gd name="connsiteY1188" fmla="*/ 797080 h 1518287"/>
              <a:gd name="connsiteX1189" fmla="*/ 11140 w 605064"/>
              <a:gd name="connsiteY1189" fmla="*/ 798488 h 1518287"/>
              <a:gd name="connsiteX1190" fmla="*/ 9381 w 605064"/>
              <a:gd name="connsiteY1190" fmla="*/ 799660 h 1518287"/>
              <a:gd name="connsiteX1191" fmla="*/ 7739 w 605064"/>
              <a:gd name="connsiteY1191" fmla="*/ 800364 h 1518287"/>
              <a:gd name="connsiteX1192" fmla="*/ 6801 w 605064"/>
              <a:gd name="connsiteY1192" fmla="*/ 800716 h 1518287"/>
              <a:gd name="connsiteX1193" fmla="*/ 6098 w 605064"/>
              <a:gd name="connsiteY1193" fmla="*/ 800950 h 1518287"/>
              <a:gd name="connsiteX1194" fmla="*/ 5159 w 605064"/>
              <a:gd name="connsiteY1194" fmla="*/ 801068 h 1518287"/>
              <a:gd name="connsiteX1195" fmla="*/ 4339 w 605064"/>
              <a:gd name="connsiteY1195" fmla="*/ 801185 h 1518287"/>
              <a:gd name="connsiteX1196" fmla="*/ 3635 w 605064"/>
              <a:gd name="connsiteY1196" fmla="*/ 801068 h 1518287"/>
              <a:gd name="connsiteX1197" fmla="*/ 2932 w 605064"/>
              <a:gd name="connsiteY1197" fmla="*/ 800716 h 1518287"/>
              <a:gd name="connsiteX1198" fmla="*/ 2228 w 605064"/>
              <a:gd name="connsiteY1198" fmla="*/ 800481 h 1518287"/>
              <a:gd name="connsiteX1199" fmla="*/ 1524 w 605064"/>
              <a:gd name="connsiteY1199" fmla="*/ 800012 h 1518287"/>
              <a:gd name="connsiteX1200" fmla="*/ 1055 w 605064"/>
              <a:gd name="connsiteY1200" fmla="*/ 799426 h 1518287"/>
              <a:gd name="connsiteX1201" fmla="*/ 704 w 605064"/>
              <a:gd name="connsiteY1201" fmla="*/ 798957 h 1518287"/>
              <a:gd name="connsiteX1202" fmla="*/ 352 w 605064"/>
              <a:gd name="connsiteY1202" fmla="*/ 798488 h 1518287"/>
              <a:gd name="connsiteX1203" fmla="*/ 117 w 605064"/>
              <a:gd name="connsiteY1203" fmla="*/ 797901 h 1518287"/>
              <a:gd name="connsiteX1204" fmla="*/ 0 w 605064"/>
              <a:gd name="connsiteY1204" fmla="*/ 797315 h 1518287"/>
              <a:gd name="connsiteX1205" fmla="*/ 0 w 605064"/>
              <a:gd name="connsiteY1205" fmla="*/ 796611 h 1518287"/>
              <a:gd name="connsiteX1206" fmla="*/ 235 w 605064"/>
              <a:gd name="connsiteY1206" fmla="*/ 795321 h 1518287"/>
              <a:gd name="connsiteX1207" fmla="*/ 704 w 605064"/>
              <a:gd name="connsiteY1207" fmla="*/ 794149 h 1518287"/>
              <a:gd name="connsiteX1208" fmla="*/ 1407 w 605064"/>
              <a:gd name="connsiteY1208" fmla="*/ 792741 h 1518287"/>
              <a:gd name="connsiteX1209" fmla="*/ 2345 w 605064"/>
              <a:gd name="connsiteY1209" fmla="*/ 791334 h 1518287"/>
              <a:gd name="connsiteX1210" fmla="*/ 3518 w 605064"/>
              <a:gd name="connsiteY1210" fmla="*/ 789692 h 1518287"/>
              <a:gd name="connsiteX1211" fmla="*/ 6098 w 605064"/>
              <a:gd name="connsiteY1211" fmla="*/ 786761 h 1518287"/>
              <a:gd name="connsiteX1212" fmla="*/ 8912 w 605064"/>
              <a:gd name="connsiteY1212" fmla="*/ 783712 h 1518287"/>
              <a:gd name="connsiteX1213" fmla="*/ 11609 w 605064"/>
              <a:gd name="connsiteY1213" fmla="*/ 780780 h 1518287"/>
              <a:gd name="connsiteX1214" fmla="*/ 13954 w 605064"/>
              <a:gd name="connsiteY1214" fmla="*/ 778083 h 1518287"/>
              <a:gd name="connsiteX1215" fmla="*/ 16534 w 605064"/>
              <a:gd name="connsiteY1215" fmla="*/ 774682 h 1518287"/>
              <a:gd name="connsiteX1216" fmla="*/ 18879 w 605064"/>
              <a:gd name="connsiteY1216" fmla="*/ 771516 h 1518287"/>
              <a:gd name="connsiteX1217" fmla="*/ 20755 w 605064"/>
              <a:gd name="connsiteY1217" fmla="*/ 768232 h 1518287"/>
              <a:gd name="connsiteX1218" fmla="*/ 22631 w 605064"/>
              <a:gd name="connsiteY1218" fmla="*/ 764831 h 1518287"/>
              <a:gd name="connsiteX1219" fmla="*/ 24273 w 605064"/>
              <a:gd name="connsiteY1219" fmla="*/ 761430 h 1518287"/>
              <a:gd name="connsiteX1220" fmla="*/ 25915 w 605064"/>
              <a:gd name="connsiteY1220" fmla="*/ 757912 h 1518287"/>
              <a:gd name="connsiteX1221" fmla="*/ 29432 w 605064"/>
              <a:gd name="connsiteY1221" fmla="*/ 750524 h 1518287"/>
              <a:gd name="connsiteX1222" fmla="*/ 30253 w 605064"/>
              <a:gd name="connsiteY1222" fmla="*/ 748296 h 1518287"/>
              <a:gd name="connsiteX1223" fmla="*/ 31309 w 605064"/>
              <a:gd name="connsiteY1223" fmla="*/ 746420 h 1518287"/>
              <a:gd name="connsiteX1224" fmla="*/ 32364 w 605064"/>
              <a:gd name="connsiteY1224" fmla="*/ 744426 h 1518287"/>
              <a:gd name="connsiteX1225" fmla="*/ 33419 w 605064"/>
              <a:gd name="connsiteY1225" fmla="*/ 742785 h 1518287"/>
              <a:gd name="connsiteX1226" fmla="*/ 34475 w 605064"/>
              <a:gd name="connsiteY1226" fmla="*/ 741143 h 1518287"/>
              <a:gd name="connsiteX1227" fmla="*/ 35647 w 605064"/>
              <a:gd name="connsiteY1227" fmla="*/ 739501 h 1518287"/>
              <a:gd name="connsiteX1228" fmla="*/ 37992 w 605064"/>
              <a:gd name="connsiteY1228" fmla="*/ 736687 h 1518287"/>
              <a:gd name="connsiteX1229" fmla="*/ 40572 w 605064"/>
              <a:gd name="connsiteY1229" fmla="*/ 734107 h 1518287"/>
              <a:gd name="connsiteX1230" fmla="*/ 43035 w 605064"/>
              <a:gd name="connsiteY1230" fmla="*/ 731761 h 1518287"/>
              <a:gd name="connsiteX1231" fmla="*/ 45497 w 605064"/>
              <a:gd name="connsiteY1231" fmla="*/ 729533 h 1518287"/>
              <a:gd name="connsiteX1232" fmla="*/ 48077 w 605064"/>
              <a:gd name="connsiteY1232" fmla="*/ 727657 h 1518287"/>
              <a:gd name="connsiteX1233" fmla="*/ 52884 w 605064"/>
              <a:gd name="connsiteY1233" fmla="*/ 724022 h 1518287"/>
              <a:gd name="connsiteX1234" fmla="*/ 54995 w 605064"/>
              <a:gd name="connsiteY1234" fmla="*/ 722380 h 1518287"/>
              <a:gd name="connsiteX1235" fmla="*/ 57106 w 605064"/>
              <a:gd name="connsiteY1235" fmla="*/ 720621 h 1518287"/>
              <a:gd name="connsiteX1236" fmla="*/ 58865 w 605064"/>
              <a:gd name="connsiteY1236" fmla="*/ 718862 h 1518287"/>
              <a:gd name="connsiteX1237" fmla="*/ 60506 w 605064"/>
              <a:gd name="connsiteY1237" fmla="*/ 716868 h 1518287"/>
              <a:gd name="connsiteX1238" fmla="*/ 61210 w 605064"/>
              <a:gd name="connsiteY1238" fmla="*/ 715813 h 1518287"/>
              <a:gd name="connsiteX1239" fmla="*/ 61796 w 605064"/>
              <a:gd name="connsiteY1239" fmla="*/ 714875 h 1518287"/>
              <a:gd name="connsiteX1240" fmla="*/ 62383 w 605064"/>
              <a:gd name="connsiteY1240" fmla="*/ 713702 h 1518287"/>
              <a:gd name="connsiteX1241" fmla="*/ 62852 w 605064"/>
              <a:gd name="connsiteY1241" fmla="*/ 712529 h 1518287"/>
              <a:gd name="connsiteX1242" fmla="*/ 63672 w 605064"/>
              <a:gd name="connsiteY1242" fmla="*/ 709832 h 1518287"/>
              <a:gd name="connsiteX1243" fmla="*/ 64376 w 605064"/>
              <a:gd name="connsiteY1243" fmla="*/ 706666 h 1518287"/>
              <a:gd name="connsiteX1244" fmla="*/ 65197 w 605064"/>
              <a:gd name="connsiteY1244" fmla="*/ 703030 h 1518287"/>
              <a:gd name="connsiteX1245" fmla="*/ 65900 w 605064"/>
              <a:gd name="connsiteY1245" fmla="*/ 698926 h 1518287"/>
              <a:gd name="connsiteX1246" fmla="*/ 67659 w 605064"/>
              <a:gd name="connsiteY1246" fmla="*/ 688958 h 1518287"/>
              <a:gd name="connsiteX1247" fmla="*/ 69653 w 605064"/>
              <a:gd name="connsiteY1247" fmla="*/ 676879 h 1518287"/>
              <a:gd name="connsiteX1248" fmla="*/ 72115 w 605064"/>
              <a:gd name="connsiteY1248" fmla="*/ 662338 h 1518287"/>
              <a:gd name="connsiteX1249" fmla="*/ 73522 w 605064"/>
              <a:gd name="connsiteY1249" fmla="*/ 654129 h 1518287"/>
              <a:gd name="connsiteX1250" fmla="*/ 75164 w 605064"/>
              <a:gd name="connsiteY1250" fmla="*/ 645451 h 1518287"/>
              <a:gd name="connsiteX1251" fmla="*/ 77040 w 605064"/>
              <a:gd name="connsiteY1251" fmla="*/ 636069 h 1518287"/>
              <a:gd name="connsiteX1252" fmla="*/ 79151 w 605064"/>
              <a:gd name="connsiteY1252" fmla="*/ 625984 h 1518287"/>
              <a:gd name="connsiteX1253" fmla="*/ 81613 w 605064"/>
              <a:gd name="connsiteY1253" fmla="*/ 615313 h 1518287"/>
              <a:gd name="connsiteX1254" fmla="*/ 84310 w 605064"/>
              <a:gd name="connsiteY1254" fmla="*/ 603938 h 1518287"/>
              <a:gd name="connsiteX1255" fmla="*/ 89939 w 605064"/>
              <a:gd name="connsiteY1255" fmla="*/ 580836 h 1518287"/>
              <a:gd name="connsiteX1256" fmla="*/ 95450 w 605064"/>
              <a:gd name="connsiteY1256" fmla="*/ 558554 h 1518287"/>
              <a:gd name="connsiteX1257" fmla="*/ 98147 w 605064"/>
              <a:gd name="connsiteY1257" fmla="*/ 547648 h 1518287"/>
              <a:gd name="connsiteX1258" fmla="*/ 100727 w 605064"/>
              <a:gd name="connsiteY1258" fmla="*/ 536742 h 1518287"/>
              <a:gd name="connsiteX1259" fmla="*/ 103306 w 605064"/>
              <a:gd name="connsiteY1259" fmla="*/ 525954 h 1518287"/>
              <a:gd name="connsiteX1260" fmla="*/ 105534 w 605064"/>
              <a:gd name="connsiteY1260" fmla="*/ 515165 h 1518287"/>
              <a:gd name="connsiteX1261" fmla="*/ 107645 w 605064"/>
              <a:gd name="connsiteY1261" fmla="*/ 504493 h 1518287"/>
              <a:gd name="connsiteX1262" fmla="*/ 109521 w 605064"/>
              <a:gd name="connsiteY1262" fmla="*/ 493822 h 1518287"/>
              <a:gd name="connsiteX1263" fmla="*/ 111280 w 605064"/>
              <a:gd name="connsiteY1263" fmla="*/ 483150 h 1518287"/>
              <a:gd name="connsiteX1264" fmla="*/ 112687 w 605064"/>
              <a:gd name="connsiteY1264" fmla="*/ 472361 h 1518287"/>
              <a:gd name="connsiteX1265" fmla="*/ 113391 w 605064"/>
              <a:gd name="connsiteY1265" fmla="*/ 466967 h 1518287"/>
              <a:gd name="connsiteX1266" fmla="*/ 113860 w 605064"/>
              <a:gd name="connsiteY1266" fmla="*/ 461573 h 1518287"/>
              <a:gd name="connsiteX1267" fmla="*/ 114329 w 605064"/>
              <a:gd name="connsiteY1267" fmla="*/ 456061 h 1518287"/>
              <a:gd name="connsiteX1268" fmla="*/ 114681 w 605064"/>
              <a:gd name="connsiteY1268" fmla="*/ 450549 h 1518287"/>
              <a:gd name="connsiteX1269" fmla="*/ 115033 w 605064"/>
              <a:gd name="connsiteY1269" fmla="*/ 445038 h 1518287"/>
              <a:gd name="connsiteX1270" fmla="*/ 115150 w 605064"/>
              <a:gd name="connsiteY1270" fmla="*/ 439526 h 1518287"/>
              <a:gd name="connsiteX1271" fmla="*/ 115267 w 605064"/>
              <a:gd name="connsiteY1271" fmla="*/ 434014 h 1518287"/>
              <a:gd name="connsiteX1272" fmla="*/ 115267 w 605064"/>
              <a:gd name="connsiteY1272" fmla="*/ 428385 h 1518287"/>
              <a:gd name="connsiteX1273" fmla="*/ 115150 w 605064"/>
              <a:gd name="connsiteY1273" fmla="*/ 417010 h 1518287"/>
              <a:gd name="connsiteX1274" fmla="*/ 114915 w 605064"/>
              <a:gd name="connsiteY1274" fmla="*/ 405635 h 1518287"/>
              <a:gd name="connsiteX1275" fmla="*/ 114681 w 605064"/>
              <a:gd name="connsiteY1275" fmla="*/ 394495 h 1518287"/>
              <a:gd name="connsiteX1276" fmla="*/ 114446 w 605064"/>
              <a:gd name="connsiteY1276" fmla="*/ 383354 h 1518287"/>
              <a:gd name="connsiteX1277" fmla="*/ 114446 w 605064"/>
              <a:gd name="connsiteY1277" fmla="*/ 372331 h 1518287"/>
              <a:gd name="connsiteX1278" fmla="*/ 114563 w 605064"/>
              <a:gd name="connsiteY1278" fmla="*/ 366936 h 1518287"/>
              <a:gd name="connsiteX1279" fmla="*/ 114681 w 605064"/>
              <a:gd name="connsiteY1279" fmla="*/ 361659 h 1518287"/>
              <a:gd name="connsiteX1280" fmla="*/ 114915 w 605064"/>
              <a:gd name="connsiteY1280" fmla="*/ 356382 h 1518287"/>
              <a:gd name="connsiteX1281" fmla="*/ 115267 w 605064"/>
              <a:gd name="connsiteY1281" fmla="*/ 351222 h 1518287"/>
              <a:gd name="connsiteX1282" fmla="*/ 115736 w 605064"/>
              <a:gd name="connsiteY1282" fmla="*/ 346180 h 1518287"/>
              <a:gd name="connsiteX1283" fmla="*/ 116322 w 605064"/>
              <a:gd name="connsiteY1283" fmla="*/ 341137 h 1518287"/>
              <a:gd name="connsiteX1284" fmla="*/ 117026 w 605064"/>
              <a:gd name="connsiteY1284" fmla="*/ 336446 h 1518287"/>
              <a:gd name="connsiteX1285" fmla="*/ 117847 w 605064"/>
              <a:gd name="connsiteY1285" fmla="*/ 331638 h 1518287"/>
              <a:gd name="connsiteX1286" fmla="*/ 118902 w 605064"/>
              <a:gd name="connsiteY1286" fmla="*/ 327065 h 1518287"/>
              <a:gd name="connsiteX1287" fmla="*/ 120075 w 605064"/>
              <a:gd name="connsiteY1287" fmla="*/ 322491 h 1518287"/>
              <a:gd name="connsiteX1288" fmla="*/ 121482 w 605064"/>
              <a:gd name="connsiteY1288" fmla="*/ 318152 h 1518287"/>
              <a:gd name="connsiteX1289" fmla="*/ 123006 w 605064"/>
              <a:gd name="connsiteY1289" fmla="*/ 313930 h 1518287"/>
              <a:gd name="connsiteX1290" fmla="*/ 124648 w 605064"/>
              <a:gd name="connsiteY1290" fmla="*/ 309943 h 1518287"/>
              <a:gd name="connsiteX1291" fmla="*/ 126759 w 605064"/>
              <a:gd name="connsiteY1291" fmla="*/ 306073 h 1518287"/>
              <a:gd name="connsiteX1292" fmla="*/ 128752 w 605064"/>
              <a:gd name="connsiteY1292" fmla="*/ 302438 h 1518287"/>
              <a:gd name="connsiteX1293" fmla="*/ 131214 w 605064"/>
              <a:gd name="connsiteY1293" fmla="*/ 298920 h 1518287"/>
              <a:gd name="connsiteX1294" fmla="*/ 132504 w 605064"/>
              <a:gd name="connsiteY1294" fmla="*/ 297278 h 1518287"/>
              <a:gd name="connsiteX1295" fmla="*/ 133911 w 605064"/>
              <a:gd name="connsiteY1295" fmla="*/ 295636 h 1518287"/>
              <a:gd name="connsiteX1296" fmla="*/ 135319 w 605064"/>
              <a:gd name="connsiteY1296" fmla="*/ 294112 h 1518287"/>
              <a:gd name="connsiteX1297" fmla="*/ 136843 w 605064"/>
              <a:gd name="connsiteY1297" fmla="*/ 292587 h 1518287"/>
              <a:gd name="connsiteX1298" fmla="*/ 138367 w 605064"/>
              <a:gd name="connsiteY1298" fmla="*/ 290946 h 1518287"/>
              <a:gd name="connsiteX1299" fmla="*/ 139892 w 605064"/>
              <a:gd name="connsiteY1299" fmla="*/ 289538 h 1518287"/>
              <a:gd name="connsiteX1300" fmla="*/ 141768 w 605064"/>
              <a:gd name="connsiteY1300" fmla="*/ 288131 h 1518287"/>
              <a:gd name="connsiteX1301" fmla="*/ 143410 w 605064"/>
              <a:gd name="connsiteY1301" fmla="*/ 286841 h 1518287"/>
              <a:gd name="connsiteX1302" fmla="*/ 145286 w 605064"/>
              <a:gd name="connsiteY1302" fmla="*/ 285669 h 1518287"/>
              <a:gd name="connsiteX1303" fmla="*/ 147279 w 605064"/>
              <a:gd name="connsiteY1303" fmla="*/ 284496 h 1518287"/>
              <a:gd name="connsiteX1304" fmla="*/ 149155 w 605064"/>
              <a:gd name="connsiteY1304" fmla="*/ 283323 h 1518287"/>
              <a:gd name="connsiteX1305" fmla="*/ 151266 w 605064"/>
              <a:gd name="connsiteY1305" fmla="*/ 282150 h 1518287"/>
              <a:gd name="connsiteX1306" fmla="*/ 155487 w 605064"/>
              <a:gd name="connsiteY1306" fmla="*/ 280040 h 1518287"/>
              <a:gd name="connsiteX1307" fmla="*/ 159943 w 605064"/>
              <a:gd name="connsiteY1307" fmla="*/ 278163 h 1518287"/>
              <a:gd name="connsiteX1308" fmla="*/ 164282 w 605064"/>
              <a:gd name="connsiteY1308" fmla="*/ 276287 h 1518287"/>
              <a:gd name="connsiteX1309" fmla="*/ 168855 w 605064"/>
              <a:gd name="connsiteY1309" fmla="*/ 274293 h 1518287"/>
              <a:gd name="connsiteX1310" fmla="*/ 178236 w 605064"/>
              <a:gd name="connsiteY1310" fmla="*/ 270775 h 1518287"/>
              <a:gd name="connsiteX1311" fmla="*/ 187617 w 605064"/>
              <a:gd name="connsiteY1311" fmla="*/ 267140 h 1518287"/>
              <a:gd name="connsiteX1312" fmla="*/ 197115 w 605064"/>
              <a:gd name="connsiteY1312" fmla="*/ 263387 h 1518287"/>
              <a:gd name="connsiteX1313" fmla="*/ 201923 w 605064"/>
              <a:gd name="connsiteY1313" fmla="*/ 261511 h 1518287"/>
              <a:gd name="connsiteX1314" fmla="*/ 206496 w 605064"/>
              <a:gd name="connsiteY1314" fmla="*/ 259635 h 1518287"/>
              <a:gd name="connsiteX1315" fmla="*/ 211069 w 605064"/>
              <a:gd name="connsiteY1315" fmla="*/ 257524 h 1518287"/>
              <a:gd name="connsiteX1316" fmla="*/ 215642 w 605064"/>
              <a:gd name="connsiteY1316" fmla="*/ 255530 h 1518287"/>
              <a:gd name="connsiteX1317" fmla="*/ 220098 w 605064"/>
              <a:gd name="connsiteY1317" fmla="*/ 253185 h 1518287"/>
              <a:gd name="connsiteX1318" fmla="*/ 224319 w 605064"/>
              <a:gd name="connsiteY1318" fmla="*/ 250840 h 1518287"/>
              <a:gd name="connsiteX1319" fmla="*/ 228541 w 605064"/>
              <a:gd name="connsiteY1319" fmla="*/ 248377 h 1518287"/>
              <a:gd name="connsiteX1320" fmla="*/ 232528 w 605064"/>
              <a:gd name="connsiteY1320" fmla="*/ 245680 h 1518287"/>
              <a:gd name="connsiteX1321" fmla="*/ 236514 w 605064"/>
              <a:gd name="connsiteY1321" fmla="*/ 242865 h 1518287"/>
              <a:gd name="connsiteX1322" fmla="*/ 240032 w 605064"/>
              <a:gd name="connsiteY1322" fmla="*/ 239933 h 1518287"/>
              <a:gd name="connsiteX1323" fmla="*/ 243667 w 605064"/>
              <a:gd name="connsiteY1323" fmla="*/ 236884 h 1518287"/>
              <a:gd name="connsiteX1324" fmla="*/ 246951 w 605064"/>
              <a:gd name="connsiteY1324" fmla="*/ 233366 h 1518287"/>
              <a:gd name="connsiteX1325" fmla="*/ 248592 w 605064"/>
              <a:gd name="connsiteY1325" fmla="*/ 231725 h 1518287"/>
              <a:gd name="connsiteX1326" fmla="*/ 250117 w 605064"/>
              <a:gd name="connsiteY1326" fmla="*/ 229848 h 1518287"/>
              <a:gd name="connsiteX1327" fmla="*/ 251524 w 605064"/>
              <a:gd name="connsiteY1327" fmla="*/ 228089 h 1518287"/>
              <a:gd name="connsiteX1328" fmla="*/ 252931 w 605064"/>
              <a:gd name="connsiteY1328" fmla="*/ 226096 h 1518287"/>
              <a:gd name="connsiteX1329" fmla="*/ 254221 w 605064"/>
              <a:gd name="connsiteY1329" fmla="*/ 224102 h 1518287"/>
              <a:gd name="connsiteX1330" fmla="*/ 255511 w 605064"/>
              <a:gd name="connsiteY1330" fmla="*/ 221991 h 1518287"/>
              <a:gd name="connsiteX1331" fmla="*/ 256683 w 605064"/>
              <a:gd name="connsiteY1331" fmla="*/ 219880 h 1518287"/>
              <a:gd name="connsiteX1332" fmla="*/ 257738 w 605064"/>
              <a:gd name="connsiteY1332" fmla="*/ 217652 h 1518287"/>
              <a:gd name="connsiteX1333" fmla="*/ 258794 w 605064"/>
              <a:gd name="connsiteY1333" fmla="*/ 215307 h 1518287"/>
              <a:gd name="connsiteX1334" fmla="*/ 259849 w 605064"/>
              <a:gd name="connsiteY1334" fmla="*/ 213079 h 1518287"/>
              <a:gd name="connsiteX1335" fmla="*/ 260787 w 605064"/>
              <a:gd name="connsiteY1335" fmla="*/ 210616 h 1518287"/>
              <a:gd name="connsiteX1336" fmla="*/ 261491 w 605064"/>
              <a:gd name="connsiteY1336" fmla="*/ 208153 h 1518287"/>
              <a:gd name="connsiteX1337" fmla="*/ 262312 w 605064"/>
              <a:gd name="connsiteY1337" fmla="*/ 205574 h 1518287"/>
              <a:gd name="connsiteX1338" fmla="*/ 262898 w 605064"/>
              <a:gd name="connsiteY1338" fmla="*/ 202876 h 1518287"/>
              <a:gd name="connsiteX1339" fmla="*/ 263602 w 605064"/>
              <a:gd name="connsiteY1339" fmla="*/ 200179 h 1518287"/>
              <a:gd name="connsiteX1340" fmla="*/ 264071 w 605064"/>
              <a:gd name="connsiteY1340" fmla="*/ 197365 h 1518287"/>
              <a:gd name="connsiteX1341" fmla="*/ 264422 w 605064"/>
              <a:gd name="connsiteY1341" fmla="*/ 194550 h 1518287"/>
              <a:gd name="connsiteX1342" fmla="*/ 264657 w 605064"/>
              <a:gd name="connsiteY1342" fmla="*/ 191501 h 1518287"/>
              <a:gd name="connsiteX1343" fmla="*/ 265009 w 605064"/>
              <a:gd name="connsiteY1343" fmla="*/ 188569 h 1518287"/>
              <a:gd name="connsiteX1344" fmla="*/ 265126 w 605064"/>
              <a:gd name="connsiteY1344" fmla="*/ 185286 h 1518287"/>
              <a:gd name="connsiteX1345" fmla="*/ 263250 w 605064"/>
              <a:gd name="connsiteY1345" fmla="*/ 183879 h 1518287"/>
              <a:gd name="connsiteX1346" fmla="*/ 261608 w 605064"/>
              <a:gd name="connsiteY1346" fmla="*/ 182471 h 1518287"/>
              <a:gd name="connsiteX1347" fmla="*/ 260084 w 605064"/>
              <a:gd name="connsiteY1347" fmla="*/ 180947 h 1518287"/>
              <a:gd name="connsiteX1348" fmla="*/ 258559 w 605064"/>
              <a:gd name="connsiteY1348" fmla="*/ 179305 h 1518287"/>
              <a:gd name="connsiteX1349" fmla="*/ 257152 w 605064"/>
              <a:gd name="connsiteY1349" fmla="*/ 177663 h 1518287"/>
              <a:gd name="connsiteX1350" fmla="*/ 255745 w 605064"/>
              <a:gd name="connsiteY1350" fmla="*/ 176022 h 1518287"/>
              <a:gd name="connsiteX1351" fmla="*/ 254455 w 605064"/>
              <a:gd name="connsiteY1351" fmla="*/ 174145 h 1518287"/>
              <a:gd name="connsiteX1352" fmla="*/ 253165 w 605064"/>
              <a:gd name="connsiteY1352" fmla="*/ 172269 h 1518287"/>
              <a:gd name="connsiteX1353" fmla="*/ 250820 w 605064"/>
              <a:gd name="connsiteY1353" fmla="*/ 168516 h 1518287"/>
              <a:gd name="connsiteX1354" fmla="*/ 248827 w 605064"/>
              <a:gd name="connsiteY1354" fmla="*/ 164764 h 1518287"/>
              <a:gd name="connsiteX1355" fmla="*/ 246951 w 605064"/>
              <a:gd name="connsiteY1355" fmla="*/ 161128 h 1518287"/>
              <a:gd name="connsiteX1356" fmla="*/ 245426 w 605064"/>
              <a:gd name="connsiteY1356" fmla="*/ 157376 h 1518287"/>
              <a:gd name="connsiteX1357" fmla="*/ 244019 w 605064"/>
              <a:gd name="connsiteY1357" fmla="*/ 153858 h 1518287"/>
              <a:gd name="connsiteX1358" fmla="*/ 242846 w 605064"/>
              <a:gd name="connsiteY1358" fmla="*/ 150691 h 1518287"/>
              <a:gd name="connsiteX1359" fmla="*/ 242026 w 605064"/>
              <a:gd name="connsiteY1359" fmla="*/ 147760 h 1518287"/>
              <a:gd name="connsiteX1360" fmla="*/ 241205 w 605064"/>
              <a:gd name="connsiteY1360" fmla="*/ 145180 h 1518287"/>
              <a:gd name="connsiteX1361" fmla="*/ 240384 w 605064"/>
              <a:gd name="connsiteY1361" fmla="*/ 141427 h 1518287"/>
              <a:gd name="connsiteX1362" fmla="*/ 240032 w 605064"/>
              <a:gd name="connsiteY1362" fmla="*/ 140020 h 1518287"/>
              <a:gd name="connsiteX1363" fmla="*/ 239563 w 605064"/>
              <a:gd name="connsiteY1363" fmla="*/ 139903 h 1518287"/>
              <a:gd name="connsiteX1364" fmla="*/ 238273 w 605064"/>
              <a:gd name="connsiteY1364" fmla="*/ 139316 h 1518287"/>
              <a:gd name="connsiteX1365" fmla="*/ 237335 w 605064"/>
              <a:gd name="connsiteY1365" fmla="*/ 138730 h 1518287"/>
              <a:gd name="connsiteX1366" fmla="*/ 236514 w 605064"/>
              <a:gd name="connsiteY1366" fmla="*/ 138144 h 1518287"/>
              <a:gd name="connsiteX1367" fmla="*/ 235459 w 605064"/>
              <a:gd name="connsiteY1367" fmla="*/ 137205 h 1518287"/>
              <a:gd name="connsiteX1368" fmla="*/ 234404 w 605064"/>
              <a:gd name="connsiteY1368" fmla="*/ 136267 h 1518287"/>
              <a:gd name="connsiteX1369" fmla="*/ 233466 w 605064"/>
              <a:gd name="connsiteY1369" fmla="*/ 134977 h 1518287"/>
              <a:gd name="connsiteX1370" fmla="*/ 232410 w 605064"/>
              <a:gd name="connsiteY1370" fmla="*/ 133570 h 1518287"/>
              <a:gd name="connsiteX1371" fmla="*/ 231472 w 605064"/>
              <a:gd name="connsiteY1371" fmla="*/ 131694 h 1518287"/>
              <a:gd name="connsiteX1372" fmla="*/ 230769 w 605064"/>
              <a:gd name="connsiteY1372" fmla="*/ 129700 h 1518287"/>
              <a:gd name="connsiteX1373" fmla="*/ 229948 w 605064"/>
              <a:gd name="connsiteY1373" fmla="*/ 127472 h 1518287"/>
              <a:gd name="connsiteX1374" fmla="*/ 229479 w 605064"/>
              <a:gd name="connsiteY1374" fmla="*/ 124775 h 1518287"/>
              <a:gd name="connsiteX1375" fmla="*/ 229127 w 605064"/>
              <a:gd name="connsiteY1375" fmla="*/ 121960 h 1518287"/>
              <a:gd name="connsiteX1376" fmla="*/ 229127 w 605064"/>
              <a:gd name="connsiteY1376" fmla="*/ 118794 h 1518287"/>
              <a:gd name="connsiteX1377" fmla="*/ 228072 w 605064"/>
              <a:gd name="connsiteY1377" fmla="*/ 115276 h 1518287"/>
              <a:gd name="connsiteX1378" fmla="*/ 227134 w 605064"/>
              <a:gd name="connsiteY1378" fmla="*/ 112227 h 1518287"/>
              <a:gd name="connsiteX1379" fmla="*/ 226313 w 605064"/>
              <a:gd name="connsiteY1379" fmla="*/ 109413 h 1518287"/>
              <a:gd name="connsiteX1380" fmla="*/ 225961 w 605064"/>
              <a:gd name="connsiteY1380" fmla="*/ 106715 h 1518287"/>
              <a:gd name="connsiteX1381" fmla="*/ 225609 w 605064"/>
              <a:gd name="connsiteY1381" fmla="*/ 104370 h 1518287"/>
              <a:gd name="connsiteX1382" fmla="*/ 225492 w 605064"/>
              <a:gd name="connsiteY1382" fmla="*/ 102259 h 1518287"/>
              <a:gd name="connsiteX1383" fmla="*/ 225609 w 605064"/>
              <a:gd name="connsiteY1383" fmla="*/ 100266 h 1518287"/>
              <a:gd name="connsiteX1384" fmla="*/ 225844 w 605064"/>
              <a:gd name="connsiteY1384" fmla="*/ 98507 h 1518287"/>
              <a:gd name="connsiteX1385" fmla="*/ 226313 w 605064"/>
              <a:gd name="connsiteY1385" fmla="*/ 96982 h 1518287"/>
              <a:gd name="connsiteX1386" fmla="*/ 226899 w 605064"/>
              <a:gd name="connsiteY1386" fmla="*/ 95575 h 1518287"/>
              <a:gd name="connsiteX1387" fmla="*/ 227720 w 605064"/>
              <a:gd name="connsiteY1387" fmla="*/ 94402 h 1518287"/>
              <a:gd name="connsiteX1388" fmla="*/ 228775 w 605064"/>
              <a:gd name="connsiteY1388" fmla="*/ 93464 h 1518287"/>
              <a:gd name="connsiteX1389" fmla="*/ 229948 w 605064"/>
              <a:gd name="connsiteY1389" fmla="*/ 92643 h 1518287"/>
              <a:gd name="connsiteX1390" fmla="*/ 231238 w 605064"/>
              <a:gd name="connsiteY1390" fmla="*/ 92057 h 1518287"/>
              <a:gd name="connsiteX1391" fmla="*/ 232762 w 605064"/>
              <a:gd name="connsiteY1391" fmla="*/ 91588 h 1518287"/>
              <a:gd name="connsiteX1392" fmla="*/ 234404 w 605064"/>
              <a:gd name="connsiteY1392" fmla="*/ 91353 h 1518287"/>
              <a:gd name="connsiteX1393" fmla="*/ 234286 w 605064"/>
              <a:gd name="connsiteY1393" fmla="*/ 79743 h 1518287"/>
              <a:gd name="connsiteX1394" fmla="*/ 234286 w 605064"/>
              <a:gd name="connsiteY1394" fmla="*/ 73059 h 1518287"/>
              <a:gd name="connsiteX1395" fmla="*/ 234521 w 605064"/>
              <a:gd name="connsiteY1395" fmla="*/ 65906 h 1518287"/>
              <a:gd name="connsiteX1396" fmla="*/ 234873 w 605064"/>
              <a:gd name="connsiteY1396" fmla="*/ 62270 h 1518287"/>
              <a:gd name="connsiteX1397" fmla="*/ 235224 w 605064"/>
              <a:gd name="connsiteY1397" fmla="*/ 58518 h 1518287"/>
              <a:gd name="connsiteX1398" fmla="*/ 235576 w 605064"/>
              <a:gd name="connsiteY1398" fmla="*/ 54648 h 1518287"/>
              <a:gd name="connsiteX1399" fmla="*/ 236280 w 605064"/>
              <a:gd name="connsiteY1399" fmla="*/ 50895 h 1518287"/>
              <a:gd name="connsiteX1400" fmla="*/ 236983 w 605064"/>
              <a:gd name="connsiteY1400" fmla="*/ 47025 h 1518287"/>
              <a:gd name="connsiteX1401" fmla="*/ 238039 w 605064"/>
              <a:gd name="connsiteY1401" fmla="*/ 43273 h 1518287"/>
              <a:gd name="connsiteX1402" fmla="*/ 239211 w 605064"/>
              <a:gd name="connsiteY1402" fmla="*/ 39520 h 1518287"/>
              <a:gd name="connsiteX1403" fmla="*/ 240501 w 605064"/>
              <a:gd name="connsiteY1403" fmla="*/ 35767 h 1518287"/>
              <a:gd name="connsiteX1404" fmla="*/ 242026 w 605064"/>
              <a:gd name="connsiteY1404" fmla="*/ 32249 h 1518287"/>
              <a:gd name="connsiteX1405" fmla="*/ 243784 w 605064"/>
              <a:gd name="connsiteY1405" fmla="*/ 28731 h 1518287"/>
              <a:gd name="connsiteX1406" fmla="*/ 245895 w 605064"/>
              <a:gd name="connsiteY1406" fmla="*/ 25330 h 1518287"/>
              <a:gd name="connsiteX1407" fmla="*/ 246951 w 605064"/>
              <a:gd name="connsiteY1407" fmla="*/ 23571 h 1518287"/>
              <a:gd name="connsiteX1408" fmla="*/ 248123 w 605064"/>
              <a:gd name="connsiteY1408" fmla="*/ 21930 h 1518287"/>
              <a:gd name="connsiteX1409" fmla="*/ 249413 w 605064"/>
              <a:gd name="connsiteY1409" fmla="*/ 20405 h 1518287"/>
              <a:gd name="connsiteX1410" fmla="*/ 250820 w 605064"/>
              <a:gd name="connsiteY1410" fmla="*/ 18881 h 1518287"/>
              <a:gd name="connsiteX1411" fmla="*/ 252110 w 605064"/>
              <a:gd name="connsiteY1411" fmla="*/ 17356 h 1518287"/>
              <a:gd name="connsiteX1412" fmla="*/ 253634 w 605064"/>
              <a:gd name="connsiteY1412" fmla="*/ 15949 h 1518287"/>
              <a:gd name="connsiteX1413" fmla="*/ 255159 w 605064"/>
              <a:gd name="connsiteY1413" fmla="*/ 14542 h 1518287"/>
              <a:gd name="connsiteX1414" fmla="*/ 256918 w 605064"/>
              <a:gd name="connsiteY1414" fmla="*/ 13252 h 1518287"/>
              <a:gd name="connsiteX1415" fmla="*/ 258677 w 605064"/>
              <a:gd name="connsiteY1415" fmla="*/ 11844 h 1518287"/>
              <a:gd name="connsiteX1416" fmla="*/ 260436 w 605064"/>
              <a:gd name="connsiteY1416" fmla="*/ 10672 h 1518287"/>
              <a:gd name="connsiteX1417" fmla="*/ 262429 w 605064"/>
              <a:gd name="connsiteY1417" fmla="*/ 9382 h 1518287"/>
              <a:gd name="connsiteX1418" fmla="*/ 264305 w 605064"/>
              <a:gd name="connsiteY1418" fmla="*/ 8326 h 1518287"/>
              <a:gd name="connsiteX1419" fmla="*/ 266416 w 605064"/>
              <a:gd name="connsiteY1419" fmla="*/ 7154 h 1518287"/>
              <a:gd name="connsiteX1420" fmla="*/ 268526 w 605064"/>
              <a:gd name="connsiteY1420" fmla="*/ 6216 h 1518287"/>
              <a:gd name="connsiteX1421" fmla="*/ 270872 w 605064"/>
              <a:gd name="connsiteY1421" fmla="*/ 5277 h 1518287"/>
              <a:gd name="connsiteX1422" fmla="*/ 273217 w 605064"/>
              <a:gd name="connsiteY1422" fmla="*/ 4339 h 1518287"/>
              <a:gd name="connsiteX1423" fmla="*/ 275562 w 605064"/>
              <a:gd name="connsiteY1423" fmla="*/ 3636 h 1518287"/>
              <a:gd name="connsiteX1424" fmla="*/ 278142 w 605064"/>
              <a:gd name="connsiteY1424" fmla="*/ 2815 h 1518287"/>
              <a:gd name="connsiteX1425" fmla="*/ 280839 w 605064"/>
              <a:gd name="connsiteY1425" fmla="*/ 2228 h 1518287"/>
              <a:gd name="connsiteX1426" fmla="*/ 283653 w 605064"/>
              <a:gd name="connsiteY1426" fmla="*/ 1642 h 1518287"/>
              <a:gd name="connsiteX1427" fmla="*/ 286467 w 605064"/>
              <a:gd name="connsiteY1427" fmla="*/ 1173 h 1518287"/>
              <a:gd name="connsiteX1428" fmla="*/ 289633 w 605064"/>
              <a:gd name="connsiteY1428" fmla="*/ 821 h 1518287"/>
              <a:gd name="connsiteX1429" fmla="*/ 292682 w 605064"/>
              <a:gd name="connsiteY1429" fmla="*/ 469 h 1518287"/>
              <a:gd name="connsiteX1430" fmla="*/ 295848 w 605064"/>
              <a:gd name="connsiteY1430" fmla="*/ 235 h 1518287"/>
              <a:gd name="connsiteX1431" fmla="*/ 299249 w 605064"/>
              <a:gd name="connsiteY1431" fmla="*/ 118 h 15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Lst>
            <a:rect l="l" t="t" r="r" b="b"/>
            <a:pathLst>
              <a:path w="605064" h="1518287">
                <a:moveTo>
                  <a:pt x="302532" y="0"/>
                </a:moveTo>
                <a:lnTo>
                  <a:pt x="306048" y="118"/>
                </a:lnTo>
                <a:lnTo>
                  <a:pt x="309330" y="235"/>
                </a:lnTo>
                <a:lnTo>
                  <a:pt x="312495" y="469"/>
                </a:lnTo>
                <a:lnTo>
                  <a:pt x="315660" y="821"/>
                </a:lnTo>
                <a:lnTo>
                  <a:pt x="318708" y="1173"/>
                </a:lnTo>
                <a:lnTo>
                  <a:pt x="321521" y="1642"/>
                </a:lnTo>
                <a:lnTo>
                  <a:pt x="324334" y="2228"/>
                </a:lnTo>
                <a:lnTo>
                  <a:pt x="327030" y="2815"/>
                </a:lnTo>
                <a:lnTo>
                  <a:pt x="329609" y="3636"/>
                </a:lnTo>
                <a:lnTo>
                  <a:pt x="332070" y="4339"/>
                </a:lnTo>
                <a:lnTo>
                  <a:pt x="334297" y="5277"/>
                </a:lnTo>
                <a:lnTo>
                  <a:pt x="336642" y="6216"/>
                </a:lnTo>
                <a:lnTo>
                  <a:pt x="338869" y="7154"/>
                </a:lnTo>
                <a:lnTo>
                  <a:pt x="340861" y="8326"/>
                </a:lnTo>
                <a:lnTo>
                  <a:pt x="342737" y="9382"/>
                </a:lnTo>
                <a:lnTo>
                  <a:pt x="344729" y="10672"/>
                </a:lnTo>
                <a:lnTo>
                  <a:pt x="346488" y="11844"/>
                </a:lnTo>
                <a:lnTo>
                  <a:pt x="348246" y="13252"/>
                </a:lnTo>
                <a:lnTo>
                  <a:pt x="350004" y="14542"/>
                </a:lnTo>
                <a:lnTo>
                  <a:pt x="351528" y="15949"/>
                </a:lnTo>
                <a:lnTo>
                  <a:pt x="352934" y="17356"/>
                </a:lnTo>
                <a:lnTo>
                  <a:pt x="354341" y="18881"/>
                </a:lnTo>
                <a:lnTo>
                  <a:pt x="355748" y="20405"/>
                </a:lnTo>
                <a:lnTo>
                  <a:pt x="357037" y="21930"/>
                </a:lnTo>
                <a:lnTo>
                  <a:pt x="358209" y="23571"/>
                </a:lnTo>
                <a:lnTo>
                  <a:pt x="359381" y="25330"/>
                </a:lnTo>
                <a:lnTo>
                  <a:pt x="361374" y="28731"/>
                </a:lnTo>
                <a:lnTo>
                  <a:pt x="363132" y="32249"/>
                </a:lnTo>
                <a:lnTo>
                  <a:pt x="364656" y="35767"/>
                </a:lnTo>
                <a:lnTo>
                  <a:pt x="365945" y="39520"/>
                </a:lnTo>
                <a:lnTo>
                  <a:pt x="367117" y="43273"/>
                </a:lnTo>
                <a:lnTo>
                  <a:pt x="368172" y="47025"/>
                </a:lnTo>
                <a:lnTo>
                  <a:pt x="368993" y="50895"/>
                </a:lnTo>
                <a:lnTo>
                  <a:pt x="369579" y="54648"/>
                </a:lnTo>
                <a:lnTo>
                  <a:pt x="369931" y="58518"/>
                </a:lnTo>
                <a:lnTo>
                  <a:pt x="370400" y="62270"/>
                </a:lnTo>
                <a:lnTo>
                  <a:pt x="370634" y="65906"/>
                </a:lnTo>
                <a:lnTo>
                  <a:pt x="370868" y="73059"/>
                </a:lnTo>
                <a:lnTo>
                  <a:pt x="370868" y="79743"/>
                </a:lnTo>
                <a:lnTo>
                  <a:pt x="370751" y="91353"/>
                </a:lnTo>
                <a:lnTo>
                  <a:pt x="372392" y="91588"/>
                </a:lnTo>
                <a:lnTo>
                  <a:pt x="373916" y="92057"/>
                </a:lnTo>
                <a:lnTo>
                  <a:pt x="375205" y="92643"/>
                </a:lnTo>
                <a:lnTo>
                  <a:pt x="376377" y="93464"/>
                </a:lnTo>
                <a:lnTo>
                  <a:pt x="377432" y="94402"/>
                </a:lnTo>
                <a:lnTo>
                  <a:pt x="378136" y="95575"/>
                </a:lnTo>
                <a:lnTo>
                  <a:pt x="378839" y="96982"/>
                </a:lnTo>
                <a:lnTo>
                  <a:pt x="379308" y="98507"/>
                </a:lnTo>
                <a:lnTo>
                  <a:pt x="379542" y="100266"/>
                </a:lnTo>
                <a:lnTo>
                  <a:pt x="379659" y="102259"/>
                </a:lnTo>
                <a:lnTo>
                  <a:pt x="379542" y="104370"/>
                </a:lnTo>
                <a:lnTo>
                  <a:pt x="379191" y="106715"/>
                </a:lnTo>
                <a:lnTo>
                  <a:pt x="378722" y="109413"/>
                </a:lnTo>
                <a:lnTo>
                  <a:pt x="378018" y="112227"/>
                </a:lnTo>
                <a:lnTo>
                  <a:pt x="377198" y="115276"/>
                </a:lnTo>
                <a:lnTo>
                  <a:pt x="376026" y="118794"/>
                </a:lnTo>
                <a:lnTo>
                  <a:pt x="376026" y="121960"/>
                </a:lnTo>
                <a:lnTo>
                  <a:pt x="375674" y="124775"/>
                </a:lnTo>
                <a:lnTo>
                  <a:pt x="375205" y="127472"/>
                </a:lnTo>
                <a:lnTo>
                  <a:pt x="374502" y="129700"/>
                </a:lnTo>
                <a:lnTo>
                  <a:pt x="373682" y="131694"/>
                </a:lnTo>
                <a:lnTo>
                  <a:pt x="372744" y="133570"/>
                </a:lnTo>
                <a:lnTo>
                  <a:pt x="371806" y="134977"/>
                </a:lnTo>
                <a:lnTo>
                  <a:pt x="370751" y="136267"/>
                </a:lnTo>
                <a:lnTo>
                  <a:pt x="369696" y="137205"/>
                </a:lnTo>
                <a:lnTo>
                  <a:pt x="368641" y="138144"/>
                </a:lnTo>
                <a:lnTo>
                  <a:pt x="367821" y="138730"/>
                </a:lnTo>
                <a:lnTo>
                  <a:pt x="366883" y="139316"/>
                </a:lnTo>
                <a:lnTo>
                  <a:pt x="365594" y="139903"/>
                </a:lnTo>
                <a:lnTo>
                  <a:pt x="365125" y="140020"/>
                </a:lnTo>
                <a:lnTo>
                  <a:pt x="364890" y="141427"/>
                </a:lnTo>
                <a:lnTo>
                  <a:pt x="363953" y="145180"/>
                </a:lnTo>
                <a:lnTo>
                  <a:pt x="363132" y="147760"/>
                </a:lnTo>
                <a:lnTo>
                  <a:pt x="362312" y="150691"/>
                </a:lnTo>
                <a:lnTo>
                  <a:pt x="361140" y="153858"/>
                </a:lnTo>
                <a:lnTo>
                  <a:pt x="359733" y="157376"/>
                </a:lnTo>
                <a:lnTo>
                  <a:pt x="358209" y="161128"/>
                </a:lnTo>
                <a:lnTo>
                  <a:pt x="356334" y="164764"/>
                </a:lnTo>
                <a:lnTo>
                  <a:pt x="354341" y="168516"/>
                </a:lnTo>
                <a:lnTo>
                  <a:pt x="351997" y="172269"/>
                </a:lnTo>
                <a:lnTo>
                  <a:pt x="350707" y="174145"/>
                </a:lnTo>
                <a:lnTo>
                  <a:pt x="349418" y="176022"/>
                </a:lnTo>
                <a:lnTo>
                  <a:pt x="348011" y="177663"/>
                </a:lnTo>
                <a:lnTo>
                  <a:pt x="346605" y="179305"/>
                </a:lnTo>
                <a:lnTo>
                  <a:pt x="345081" y="180947"/>
                </a:lnTo>
                <a:lnTo>
                  <a:pt x="343557" y="182471"/>
                </a:lnTo>
                <a:lnTo>
                  <a:pt x="341916" y="183879"/>
                </a:lnTo>
                <a:lnTo>
                  <a:pt x="340041" y="185286"/>
                </a:lnTo>
                <a:lnTo>
                  <a:pt x="340275" y="188569"/>
                </a:lnTo>
                <a:lnTo>
                  <a:pt x="340510" y="191501"/>
                </a:lnTo>
                <a:lnTo>
                  <a:pt x="340744" y="194550"/>
                </a:lnTo>
                <a:lnTo>
                  <a:pt x="341096" y="197365"/>
                </a:lnTo>
                <a:lnTo>
                  <a:pt x="341682" y="200179"/>
                </a:lnTo>
                <a:lnTo>
                  <a:pt x="342268" y="202876"/>
                </a:lnTo>
                <a:lnTo>
                  <a:pt x="342971" y="205574"/>
                </a:lnTo>
                <a:lnTo>
                  <a:pt x="343674" y="208153"/>
                </a:lnTo>
                <a:lnTo>
                  <a:pt x="344495" y="210616"/>
                </a:lnTo>
                <a:lnTo>
                  <a:pt x="345315" y="213079"/>
                </a:lnTo>
                <a:lnTo>
                  <a:pt x="346370" y="215307"/>
                </a:lnTo>
                <a:lnTo>
                  <a:pt x="347425" y="217652"/>
                </a:lnTo>
                <a:lnTo>
                  <a:pt x="348598" y="219880"/>
                </a:lnTo>
                <a:lnTo>
                  <a:pt x="349652" y="221991"/>
                </a:lnTo>
                <a:lnTo>
                  <a:pt x="350942" y="224102"/>
                </a:lnTo>
                <a:lnTo>
                  <a:pt x="352231" y="226096"/>
                </a:lnTo>
                <a:lnTo>
                  <a:pt x="353638" y="228089"/>
                </a:lnTo>
                <a:lnTo>
                  <a:pt x="355044" y="229848"/>
                </a:lnTo>
                <a:lnTo>
                  <a:pt x="356685" y="231725"/>
                </a:lnTo>
                <a:lnTo>
                  <a:pt x="358209" y="233366"/>
                </a:lnTo>
                <a:lnTo>
                  <a:pt x="361491" y="236884"/>
                </a:lnTo>
                <a:lnTo>
                  <a:pt x="365008" y="239933"/>
                </a:lnTo>
                <a:lnTo>
                  <a:pt x="368641" y="242865"/>
                </a:lnTo>
                <a:lnTo>
                  <a:pt x="372627" y="245680"/>
                </a:lnTo>
                <a:lnTo>
                  <a:pt x="376612" y="248377"/>
                </a:lnTo>
                <a:lnTo>
                  <a:pt x="380832" y="250840"/>
                </a:lnTo>
                <a:lnTo>
                  <a:pt x="385051" y="253185"/>
                </a:lnTo>
                <a:lnTo>
                  <a:pt x="389623" y="255530"/>
                </a:lnTo>
                <a:lnTo>
                  <a:pt x="394077" y="257524"/>
                </a:lnTo>
                <a:lnTo>
                  <a:pt x="398648" y="259635"/>
                </a:lnTo>
                <a:lnTo>
                  <a:pt x="403337" y="261511"/>
                </a:lnTo>
                <a:lnTo>
                  <a:pt x="408026" y="263387"/>
                </a:lnTo>
                <a:lnTo>
                  <a:pt x="417520" y="267140"/>
                </a:lnTo>
                <a:lnTo>
                  <a:pt x="426897" y="270775"/>
                </a:lnTo>
                <a:lnTo>
                  <a:pt x="436274" y="274293"/>
                </a:lnTo>
                <a:lnTo>
                  <a:pt x="440729" y="276287"/>
                </a:lnTo>
                <a:lnTo>
                  <a:pt x="445183" y="278163"/>
                </a:lnTo>
                <a:lnTo>
                  <a:pt x="449754" y="280040"/>
                </a:lnTo>
                <a:lnTo>
                  <a:pt x="453974" y="282150"/>
                </a:lnTo>
                <a:lnTo>
                  <a:pt x="455966" y="283323"/>
                </a:lnTo>
                <a:lnTo>
                  <a:pt x="457959" y="284496"/>
                </a:lnTo>
                <a:lnTo>
                  <a:pt x="459835" y="285669"/>
                </a:lnTo>
                <a:lnTo>
                  <a:pt x="461710" y="286841"/>
                </a:lnTo>
                <a:lnTo>
                  <a:pt x="463468" y="288131"/>
                </a:lnTo>
                <a:lnTo>
                  <a:pt x="465226" y="289538"/>
                </a:lnTo>
                <a:lnTo>
                  <a:pt x="466750" y="290946"/>
                </a:lnTo>
                <a:lnTo>
                  <a:pt x="468274" y="292587"/>
                </a:lnTo>
                <a:lnTo>
                  <a:pt x="469798" y="294112"/>
                </a:lnTo>
                <a:lnTo>
                  <a:pt x="471204" y="295636"/>
                </a:lnTo>
                <a:lnTo>
                  <a:pt x="472611" y="297278"/>
                </a:lnTo>
                <a:lnTo>
                  <a:pt x="473900" y="298920"/>
                </a:lnTo>
                <a:lnTo>
                  <a:pt x="476245" y="302438"/>
                </a:lnTo>
                <a:lnTo>
                  <a:pt x="478355" y="306073"/>
                </a:lnTo>
                <a:lnTo>
                  <a:pt x="480464" y="309943"/>
                </a:lnTo>
                <a:lnTo>
                  <a:pt x="482105" y="313930"/>
                </a:lnTo>
                <a:lnTo>
                  <a:pt x="483629" y="318152"/>
                </a:lnTo>
                <a:lnTo>
                  <a:pt x="485036" y="322491"/>
                </a:lnTo>
                <a:lnTo>
                  <a:pt x="486208" y="327065"/>
                </a:lnTo>
                <a:lnTo>
                  <a:pt x="487263" y="331638"/>
                </a:lnTo>
                <a:lnTo>
                  <a:pt x="488201" y="336446"/>
                </a:lnTo>
                <a:lnTo>
                  <a:pt x="488787" y="341137"/>
                </a:lnTo>
                <a:lnTo>
                  <a:pt x="489490" y="346180"/>
                </a:lnTo>
                <a:lnTo>
                  <a:pt x="489842" y="351222"/>
                </a:lnTo>
                <a:lnTo>
                  <a:pt x="490193" y="356382"/>
                </a:lnTo>
                <a:lnTo>
                  <a:pt x="490428" y="361659"/>
                </a:lnTo>
                <a:lnTo>
                  <a:pt x="490545" y="366936"/>
                </a:lnTo>
                <a:lnTo>
                  <a:pt x="490662" y="372331"/>
                </a:lnTo>
                <a:lnTo>
                  <a:pt x="490662" y="383354"/>
                </a:lnTo>
                <a:lnTo>
                  <a:pt x="490428" y="394495"/>
                </a:lnTo>
                <a:lnTo>
                  <a:pt x="490193" y="405635"/>
                </a:lnTo>
                <a:lnTo>
                  <a:pt x="489959" y="417010"/>
                </a:lnTo>
                <a:lnTo>
                  <a:pt x="489842" y="428385"/>
                </a:lnTo>
                <a:lnTo>
                  <a:pt x="489842" y="434014"/>
                </a:lnTo>
                <a:lnTo>
                  <a:pt x="489959" y="439526"/>
                </a:lnTo>
                <a:lnTo>
                  <a:pt x="490076" y="445038"/>
                </a:lnTo>
                <a:lnTo>
                  <a:pt x="490428" y="450549"/>
                </a:lnTo>
                <a:lnTo>
                  <a:pt x="490897" y="456061"/>
                </a:lnTo>
                <a:lnTo>
                  <a:pt x="491248" y="461573"/>
                </a:lnTo>
                <a:lnTo>
                  <a:pt x="491717" y="466967"/>
                </a:lnTo>
                <a:lnTo>
                  <a:pt x="492420" y="472361"/>
                </a:lnTo>
                <a:lnTo>
                  <a:pt x="493827" y="483150"/>
                </a:lnTo>
                <a:lnTo>
                  <a:pt x="495585" y="493822"/>
                </a:lnTo>
                <a:lnTo>
                  <a:pt x="497461" y="504493"/>
                </a:lnTo>
                <a:lnTo>
                  <a:pt x="499570" y="515165"/>
                </a:lnTo>
                <a:lnTo>
                  <a:pt x="501915" y="525954"/>
                </a:lnTo>
                <a:lnTo>
                  <a:pt x="504494" y="536742"/>
                </a:lnTo>
                <a:lnTo>
                  <a:pt x="506955" y="547648"/>
                </a:lnTo>
                <a:lnTo>
                  <a:pt x="509651" y="558554"/>
                </a:lnTo>
                <a:lnTo>
                  <a:pt x="515160" y="580836"/>
                </a:lnTo>
                <a:lnTo>
                  <a:pt x="520786" y="603938"/>
                </a:lnTo>
                <a:lnTo>
                  <a:pt x="523482" y="615313"/>
                </a:lnTo>
                <a:lnTo>
                  <a:pt x="525944" y="625984"/>
                </a:lnTo>
                <a:lnTo>
                  <a:pt x="528054" y="636069"/>
                </a:lnTo>
                <a:lnTo>
                  <a:pt x="529929" y="645451"/>
                </a:lnTo>
                <a:lnTo>
                  <a:pt x="531570" y="654129"/>
                </a:lnTo>
                <a:lnTo>
                  <a:pt x="532977" y="662338"/>
                </a:lnTo>
                <a:lnTo>
                  <a:pt x="535438" y="676879"/>
                </a:lnTo>
                <a:lnTo>
                  <a:pt x="537548" y="688958"/>
                </a:lnTo>
                <a:lnTo>
                  <a:pt x="539189" y="698926"/>
                </a:lnTo>
                <a:lnTo>
                  <a:pt x="539892" y="703030"/>
                </a:lnTo>
                <a:lnTo>
                  <a:pt x="540713" y="706666"/>
                </a:lnTo>
                <a:lnTo>
                  <a:pt x="541533" y="709832"/>
                </a:lnTo>
                <a:lnTo>
                  <a:pt x="542237" y="712529"/>
                </a:lnTo>
                <a:lnTo>
                  <a:pt x="542706" y="713702"/>
                </a:lnTo>
                <a:lnTo>
                  <a:pt x="543292" y="714875"/>
                </a:lnTo>
                <a:lnTo>
                  <a:pt x="543878" y="715813"/>
                </a:lnTo>
                <a:lnTo>
                  <a:pt x="544581" y="716868"/>
                </a:lnTo>
                <a:lnTo>
                  <a:pt x="546222" y="718862"/>
                </a:lnTo>
                <a:lnTo>
                  <a:pt x="547980" y="720621"/>
                </a:lnTo>
                <a:lnTo>
                  <a:pt x="550090" y="722380"/>
                </a:lnTo>
                <a:lnTo>
                  <a:pt x="552200" y="724022"/>
                </a:lnTo>
                <a:lnTo>
                  <a:pt x="557006" y="727657"/>
                </a:lnTo>
                <a:lnTo>
                  <a:pt x="559585" y="729533"/>
                </a:lnTo>
                <a:lnTo>
                  <a:pt x="562163" y="731761"/>
                </a:lnTo>
                <a:lnTo>
                  <a:pt x="564508" y="734107"/>
                </a:lnTo>
                <a:lnTo>
                  <a:pt x="567086" y="736687"/>
                </a:lnTo>
                <a:lnTo>
                  <a:pt x="569431" y="739501"/>
                </a:lnTo>
                <a:lnTo>
                  <a:pt x="570603" y="741143"/>
                </a:lnTo>
                <a:lnTo>
                  <a:pt x="571775" y="742785"/>
                </a:lnTo>
                <a:lnTo>
                  <a:pt x="572713" y="744426"/>
                </a:lnTo>
                <a:lnTo>
                  <a:pt x="573768" y="746420"/>
                </a:lnTo>
                <a:lnTo>
                  <a:pt x="574823" y="748296"/>
                </a:lnTo>
                <a:lnTo>
                  <a:pt x="575760" y="750524"/>
                </a:lnTo>
                <a:lnTo>
                  <a:pt x="579159" y="757912"/>
                </a:lnTo>
                <a:lnTo>
                  <a:pt x="580800" y="761430"/>
                </a:lnTo>
                <a:lnTo>
                  <a:pt x="582559" y="764831"/>
                </a:lnTo>
                <a:lnTo>
                  <a:pt x="584317" y="768232"/>
                </a:lnTo>
                <a:lnTo>
                  <a:pt x="586192" y="771516"/>
                </a:lnTo>
                <a:lnTo>
                  <a:pt x="588537" y="774682"/>
                </a:lnTo>
                <a:lnTo>
                  <a:pt x="591115" y="778083"/>
                </a:lnTo>
                <a:lnTo>
                  <a:pt x="593577" y="780780"/>
                </a:lnTo>
                <a:lnTo>
                  <a:pt x="596273" y="783712"/>
                </a:lnTo>
                <a:lnTo>
                  <a:pt x="599086" y="786761"/>
                </a:lnTo>
                <a:lnTo>
                  <a:pt x="601548" y="789692"/>
                </a:lnTo>
                <a:lnTo>
                  <a:pt x="602720" y="791334"/>
                </a:lnTo>
                <a:lnTo>
                  <a:pt x="603657" y="792741"/>
                </a:lnTo>
                <a:lnTo>
                  <a:pt x="604478" y="794149"/>
                </a:lnTo>
                <a:lnTo>
                  <a:pt x="604830" y="795321"/>
                </a:lnTo>
                <a:lnTo>
                  <a:pt x="605064" y="796611"/>
                </a:lnTo>
                <a:lnTo>
                  <a:pt x="605064" y="797315"/>
                </a:lnTo>
                <a:lnTo>
                  <a:pt x="604947" y="797901"/>
                </a:lnTo>
                <a:lnTo>
                  <a:pt x="604712" y="798488"/>
                </a:lnTo>
                <a:lnTo>
                  <a:pt x="604478" y="798957"/>
                </a:lnTo>
                <a:lnTo>
                  <a:pt x="604009" y="799426"/>
                </a:lnTo>
                <a:lnTo>
                  <a:pt x="603540" y="800012"/>
                </a:lnTo>
                <a:lnTo>
                  <a:pt x="602837" y="800481"/>
                </a:lnTo>
                <a:lnTo>
                  <a:pt x="602134" y="800716"/>
                </a:lnTo>
                <a:lnTo>
                  <a:pt x="601430" y="801068"/>
                </a:lnTo>
                <a:lnTo>
                  <a:pt x="600727" y="801185"/>
                </a:lnTo>
                <a:lnTo>
                  <a:pt x="599907" y="801068"/>
                </a:lnTo>
                <a:lnTo>
                  <a:pt x="599086" y="800950"/>
                </a:lnTo>
                <a:lnTo>
                  <a:pt x="598266" y="800716"/>
                </a:lnTo>
                <a:lnTo>
                  <a:pt x="597328" y="800364"/>
                </a:lnTo>
                <a:lnTo>
                  <a:pt x="595687" y="799660"/>
                </a:lnTo>
                <a:lnTo>
                  <a:pt x="593929" y="798488"/>
                </a:lnTo>
                <a:lnTo>
                  <a:pt x="592170" y="797080"/>
                </a:lnTo>
                <a:lnTo>
                  <a:pt x="590295" y="795556"/>
                </a:lnTo>
                <a:lnTo>
                  <a:pt x="588654" y="793797"/>
                </a:lnTo>
                <a:lnTo>
                  <a:pt x="587013" y="792155"/>
                </a:lnTo>
                <a:lnTo>
                  <a:pt x="583965" y="788872"/>
                </a:lnTo>
                <a:lnTo>
                  <a:pt x="581504" y="785705"/>
                </a:lnTo>
                <a:lnTo>
                  <a:pt x="579863" y="783594"/>
                </a:lnTo>
                <a:lnTo>
                  <a:pt x="579159" y="782774"/>
                </a:lnTo>
                <a:lnTo>
                  <a:pt x="578573" y="782187"/>
                </a:lnTo>
                <a:lnTo>
                  <a:pt x="577870" y="781601"/>
                </a:lnTo>
                <a:lnTo>
                  <a:pt x="577284" y="781249"/>
                </a:lnTo>
                <a:lnTo>
                  <a:pt x="576581" y="781014"/>
                </a:lnTo>
                <a:lnTo>
                  <a:pt x="575995" y="780897"/>
                </a:lnTo>
                <a:lnTo>
                  <a:pt x="575409" y="780897"/>
                </a:lnTo>
                <a:lnTo>
                  <a:pt x="574940" y="781014"/>
                </a:lnTo>
                <a:lnTo>
                  <a:pt x="574588" y="781249"/>
                </a:lnTo>
                <a:lnTo>
                  <a:pt x="574354" y="781601"/>
                </a:lnTo>
                <a:lnTo>
                  <a:pt x="574119" y="782187"/>
                </a:lnTo>
                <a:lnTo>
                  <a:pt x="574002" y="782774"/>
                </a:lnTo>
                <a:lnTo>
                  <a:pt x="574119" y="783477"/>
                </a:lnTo>
                <a:lnTo>
                  <a:pt x="574471" y="784298"/>
                </a:lnTo>
                <a:lnTo>
                  <a:pt x="574823" y="785236"/>
                </a:lnTo>
                <a:lnTo>
                  <a:pt x="575291" y="786409"/>
                </a:lnTo>
                <a:lnTo>
                  <a:pt x="577284" y="789810"/>
                </a:lnTo>
                <a:lnTo>
                  <a:pt x="580097" y="795204"/>
                </a:lnTo>
                <a:lnTo>
                  <a:pt x="583496" y="802123"/>
                </a:lnTo>
                <a:lnTo>
                  <a:pt x="587247" y="809863"/>
                </a:lnTo>
                <a:lnTo>
                  <a:pt x="590998" y="817837"/>
                </a:lnTo>
                <a:lnTo>
                  <a:pt x="594397" y="825460"/>
                </a:lnTo>
                <a:lnTo>
                  <a:pt x="597211" y="832261"/>
                </a:lnTo>
                <a:lnTo>
                  <a:pt x="598383" y="835193"/>
                </a:lnTo>
                <a:lnTo>
                  <a:pt x="599203" y="837538"/>
                </a:lnTo>
                <a:lnTo>
                  <a:pt x="599672" y="839766"/>
                </a:lnTo>
                <a:lnTo>
                  <a:pt x="599789" y="841525"/>
                </a:lnTo>
                <a:lnTo>
                  <a:pt x="599672" y="843167"/>
                </a:lnTo>
                <a:lnTo>
                  <a:pt x="599320" y="844574"/>
                </a:lnTo>
                <a:lnTo>
                  <a:pt x="598734" y="845864"/>
                </a:lnTo>
                <a:lnTo>
                  <a:pt x="598031" y="846803"/>
                </a:lnTo>
                <a:lnTo>
                  <a:pt x="596976" y="847623"/>
                </a:lnTo>
                <a:lnTo>
                  <a:pt x="595921" y="848093"/>
                </a:lnTo>
                <a:lnTo>
                  <a:pt x="594866" y="848327"/>
                </a:lnTo>
                <a:lnTo>
                  <a:pt x="593694" y="848444"/>
                </a:lnTo>
                <a:lnTo>
                  <a:pt x="592405" y="848210"/>
                </a:lnTo>
                <a:lnTo>
                  <a:pt x="591233" y="847858"/>
                </a:lnTo>
                <a:lnTo>
                  <a:pt x="590060" y="847037"/>
                </a:lnTo>
                <a:lnTo>
                  <a:pt x="589006" y="846216"/>
                </a:lnTo>
                <a:lnTo>
                  <a:pt x="588068" y="845044"/>
                </a:lnTo>
                <a:lnTo>
                  <a:pt x="587247" y="843636"/>
                </a:lnTo>
                <a:lnTo>
                  <a:pt x="579863" y="826280"/>
                </a:lnTo>
                <a:lnTo>
                  <a:pt x="572127" y="808573"/>
                </a:lnTo>
                <a:lnTo>
                  <a:pt x="571072" y="806696"/>
                </a:lnTo>
                <a:lnTo>
                  <a:pt x="570603" y="805876"/>
                </a:lnTo>
                <a:lnTo>
                  <a:pt x="570251" y="805406"/>
                </a:lnTo>
                <a:lnTo>
                  <a:pt x="569665" y="805055"/>
                </a:lnTo>
                <a:lnTo>
                  <a:pt x="569196" y="804586"/>
                </a:lnTo>
                <a:lnTo>
                  <a:pt x="568845" y="804468"/>
                </a:lnTo>
                <a:lnTo>
                  <a:pt x="568376" y="804468"/>
                </a:lnTo>
                <a:lnTo>
                  <a:pt x="568141" y="804586"/>
                </a:lnTo>
                <a:lnTo>
                  <a:pt x="567907" y="805055"/>
                </a:lnTo>
                <a:lnTo>
                  <a:pt x="567672" y="805406"/>
                </a:lnTo>
                <a:lnTo>
                  <a:pt x="567555" y="805876"/>
                </a:lnTo>
                <a:lnTo>
                  <a:pt x="567321" y="806579"/>
                </a:lnTo>
                <a:lnTo>
                  <a:pt x="567321" y="807400"/>
                </a:lnTo>
                <a:lnTo>
                  <a:pt x="567555" y="808338"/>
                </a:lnTo>
                <a:lnTo>
                  <a:pt x="567672" y="809394"/>
                </a:lnTo>
                <a:lnTo>
                  <a:pt x="568493" y="812677"/>
                </a:lnTo>
                <a:lnTo>
                  <a:pt x="569548" y="817016"/>
                </a:lnTo>
                <a:lnTo>
                  <a:pt x="572361" y="827336"/>
                </a:lnTo>
                <a:lnTo>
                  <a:pt x="575409" y="838242"/>
                </a:lnTo>
                <a:lnTo>
                  <a:pt x="576698" y="843167"/>
                </a:lnTo>
                <a:lnTo>
                  <a:pt x="577753" y="847623"/>
                </a:lnTo>
                <a:lnTo>
                  <a:pt x="578105" y="849383"/>
                </a:lnTo>
                <a:lnTo>
                  <a:pt x="578105" y="851142"/>
                </a:lnTo>
                <a:lnTo>
                  <a:pt x="577870" y="852549"/>
                </a:lnTo>
                <a:lnTo>
                  <a:pt x="577518" y="853956"/>
                </a:lnTo>
                <a:lnTo>
                  <a:pt x="576932" y="855129"/>
                </a:lnTo>
                <a:lnTo>
                  <a:pt x="576229" y="856067"/>
                </a:lnTo>
                <a:lnTo>
                  <a:pt x="575409" y="856653"/>
                </a:lnTo>
                <a:lnTo>
                  <a:pt x="574471" y="857240"/>
                </a:lnTo>
                <a:lnTo>
                  <a:pt x="573533" y="857591"/>
                </a:lnTo>
                <a:lnTo>
                  <a:pt x="572478" y="857591"/>
                </a:lnTo>
                <a:lnTo>
                  <a:pt x="571423" y="857474"/>
                </a:lnTo>
                <a:lnTo>
                  <a:pt x="570603" y="857122"/>
                </a:lnTo>
                <a:lnTo>
                  <a:pt x="569665" y="856419"/>
                </a:lnTo>
                <a:lnTo>
                  <a:pt x="568962" y="855481"/>
                </a:lnTo>
                <a:lnTo>
                  <a:pt x="568141" y="854425"/>
                </a:lnTo>
                <a:lnTo>
                  <a:pt x="567672" y="853018"/>
                </a:lnTo>
                <a:lnTo>
                  <a:pt x="565563" y="845630"/>
                </a:lnTo>
                <a:lnTo>
                  <a:pt x="562984" y="837656"/>
                </a:lnTo>
                <a:lnTo>
                  <a:pt x="560405" y="828743"/>
                </a:lnTo>
                <a:lnTo>
                  <a:pt x="559116" y="823818"/>
                </a:lnTo>
                <a:lnTo>
                  <a:pt x="557709" y="818775"/>
                </a:lnTo>
                <a:lnTo>
                  <a:pt x="557240" y="816664"/>
                </a:lnTo>
                <a:lnTo>
                  <a:pt x="556771" y="814905"/>
                </a:lnTo>
                <a:lnTo>
                  <a:pt x="556185" y="813498"/>
                </a:lnTo>
                <a:lnTo>
                  <a:pt x="555716" y="812325"/>
                </a:lnTo>
                <a:lnTo>
                  <a:pt x="555365" y="811387"/>
                </a:lnTo>
                <a:lnTo>
                  <a:pt x="554779" y="810801"/>
                </a:lnTo>
                <a:lnTo>
                  <a:pt x="554310" y="810215"/>
                </a:lnTo>
                <a:lnTo>
                  <a:pt x="553958" y="809980"/>
                </a:lnTo>
                <a:lnTo>
                  <a:pt x="553489" y="809863"/>
                </a:lnTo>
                <a:lnTo>
                  <a:pt x="553138" y="809980"/>
                </a:lnTo>
                <a:lnTo>
                  <a:pt x="552903" y="810097"/>
                </a:lnTo>
                <a:lnTo>
                  <a:pt x="552552" y="810332"/>
                </a:lnTo>
                <a:lnTo>
                  <a:pt x="552434" y="810801"/>
                </a:lnTo>
                <a:lnTo>
                  <a:pt x="552200" y="811153"/>
                </a:lnTo>
                <a:lnTo>
                  <a:pt x="551966" y="812091"/>
                </a:lnTo>
                <a:lnTo>
                  <a:pt x="552083" y="813498"/>
                </a:lnTo>
                <a:lnTo>
                  <a:pt x="552434" y="816195"/>
                </a:lnTo>
                <a:lnTo>
                  <a:pt x="553372" y="824052"/>
                </a:lnTo>
                <a:lnTo>
                  <a:pt x="554896" y="834958"/>
                </a:lnTo>
                <a:lnTo>
                  <a:pt x="556771" y="847741"/>
                </a:lnTo>
                <a:lnTo>
                  <a:pt x="557006" y="849734"/>
                </a:lnTo>
                <a:lnTo>
                  <a:pt x="557006" y="851493"/>
                </a:lnTo>
                <a:lnTo>
                  <a:pt x="556771" y="853018"/>
                </a:lnTo>
                <a:lnTo>
                  <a:pt x="556303" y="854191"/>
                </a:lnTo>
                <a:lnTo>
                  <a:pt x="555834" y="855129"/>
                </a:lnTo>
                <a:lnTo>
                  <a:pt x="555248" y="855832"/>
                </a:lnTo>
                <a:lnTo>
                  <a:pt x="554427" y="856184"/>
                </a:lnTo>
                <a:lnTo>
                  <a:pt x="553607" y="856301"/>
                </a:lnTo>
                <a:lnTo>
                  <a:pt x="552786" y="856301"/>
                </a:lnTo>
                <a:lnTo>
                  <a:pt x="551966" y="856067"/>
                </a:lnTo>
                <a:lnTo>
                  <a:pt x="551145" y="855598"/>
                </a:lnTo>
                <a:lnTo>
                  <a:pt x="550325" y="855011"/>
                </a:lnTo>
                <a:lnTo>
                  <a:pt x="549504" y="854191"/>
                </a:lnTo>
                <a:lnTo>
                  <a:pt x="548918" y="853370"/>
                </a:lnTo>
                <a:lnTo>
                  <a:pt x="548449" y="852314"/>
                </a:lnTo>
                <a:lnTo>
                  <a:pt x="547980" y="851142"/>
                </a:lnTo>
                <a:lnTo>
                  <a:pt x="547394" y="847975"/>
                </a:lnTo>
                <a:lnTo>
                  <a:pt x="546691" y="844105"/>
                </a:lnTo>
                <a:lnTo>
                  <a:pt x="545402" y="834841"/>
                </a:lnTo>
                <a:lnTo>
                  <a:pt x="544698" y="829799"/>
                </a:lnTo>
                <a:lnTo>
                  <a:pt x="543761" y="824404"/>
                </a:lnTo>
                <a:lnTo>
                  <a:pt x="542940" y="819010"/>
                </a:lnTo>
                <a:lnTo>
                  <a:pt x="541768" y="813498"/>
                </a:lnTo>
                <a:lnTo>
                  <a:pt x="541299" y="812208"/>
                </a:lnTo>
                <a:lnTo>
                  <a:pt x="540947" y="811035"/>
                </a:lnTo>
                <a:lnTo>
                  <a:pt x="540596" y="810097"/>
                </a:lnTo>
                <a:lnTo>
                  <a:pt x="540127" y="809394"/>
                </a:lnTo>
                <a:lnTo>
                  <a:pt x="539658" y="808807"/>
                </a:lnTo>
                <a:lnTo>
                  <a:pt x="539189" y="808456"/>
                </a:lnTo>
                <a:lnTo>
                  <a:pt x="538603" y="808221"/>
                </a:lnTo>
                <a:lnTo>
                  <a:pt x="538251" y="808221"/>
                </a:lnTo>
                <a:lnTo>
                  <a:pt x="537783" y="808456"/>
                </a:lnTo>
                <a:lnTo>
                  <a:pt x="537431" y="808690"/>
                </a:lnTo>
                <a:lnTo>
                  <a:pt x="537079" y="809276"/>
                </a:lnTo>
                <a:lnTo>
                  <a:pt x="536845" y="809863"/>
                </a:lnTo>
                <a:lnTo>
                  <a:pt x="536610" y="810684"/>
                </a:lnTo>
                <a:lnTo>
                  <a:pt x="536493" y="811505"/>
                </a:lnTo>
                <a:lnTo>
                  <a:pt x="536493" y="812560"/>
                </a:lnTo>
                <a:lnTo>
                  <a:pt x="536610" y="813850"/>
                </a:lnTo>
                <a:lnTo>
                  <a:pt x="537431" y="819362"/>
                </a:lnTo>
                <a:lnTo>
                  <a:pt x="538369" y="826398"/>
                </a:lnTo>
                <a:lnTo>
                  <a:pt x="539424" y="834020"/>
                </a:lnTo>
                <a:lnTo>
                  <a:pt x="540361" y="840939"/>
                </a:lnTo>
                <a:lnTo>
                  <a:pt x="540479" y="842581"/>
                </a:lnTo>
                <a:lnTo>
                  <a:pt x="540361" y="843988"/>
                </a:lnTo>
                <a:lnTo>
                  <a:pt x="540244" y="845161"/>
                </a:lnTo>
                <a:lnTo>
                  <a:pt x="539775" y="846216"/>
                </a:lnTo>
                <a:lnTo>
                  <a:pt x="539306" y="846920"/>
                </a:lnTo>
                <a:lnTo>
                  <a:pt x="538838" y="847623"/>
                </a:lnTo>
                <a:lnTo>
                  <a:pt x="538134" y="847975"/>
                </a:lnTo>
                <a:lnTo>
                  <a:pt x="537548" y="848093"/>
                </a:lnTo>
                <a:lnTo>
                  <a:pt x="536845" y="848093"/>
                </a:lnTo>
                <a:lnTo>
                  <a:pt x="536142" y="847975"/>
                </a:lnTo>
                <a:lnTo>
                  <a:pt x="535438" y="847623"/>
                </a:lnTo>
                <a:lnTo>
                  <a:pt x="534735" y="847037"/>
                </a:lnTo>
                <a:lnTo>
                  <a:pt x="534149" y="846451"/>
                </a:lnTo>
                <a:lnTo>
                  <a:pt x="533563" y="845513"/>
                </a:lnTo>
                <a:lnTo>
                  <a:pt x="532977" y="844457"/>
                </a:lnTo>
                <a:lnTo>
                  <a:pt x="532625" y="843285"/>
                </a:lnTo>
                <a:lnTo>
                  <a:pt x="530281" y="834489"/>
                </a:lnTo>
                <a:lnTo>
                  <a:pt x="528405" y="827336"/>
                </a:lnTo>
                <a:lnTo>
                  <a:pt x="526647" y="821238"/>
                </a:lnTo>
                <a:lnTo>
                  <a:pt x="524772" y="816195"/>
                </a:lnTo>
                <a:lnTo>
                  <a:pt x="523013" y="811387"/>
                </a:lnTo>
                <a:lnTo>
                  <a:pt x="521021" y="806814"/>
                </a:lnTo>
                <a:lnTo>
                  <a:pt x="518559" y="801771"/>
                </a:lnTo>
                <a:lnTo>
                  <a:pt x="515629" y="796025"/>
                </a:lnTo>
                <a:lnTo>
                  <a:pt x="514222" y="792976"/>
                </a:lnTo>
                <a:lnTo>
                  <a:pt x="512933" y="789810"/>
                </a:lnTo>
                <a:lnTo>
                  <a:pt x="511761" y="786643"/>
                </a:lnTo>
                <a:lnTo>
                  <a:pt x="510823" y="783477"/>
                </a:lnTo>
                <a:lnTo>
                  <a:pt x="510120" y="780428"/>
                </a:lnTo>
                <a:lnTo>
                  <a:pt x="509417" y="777145"/>
                </a:lnTo>
                <a:lnTo>
                  <a:pt x="509065" y="773978"/>
                </a:lnTo>
                <a:lnTo>
                  <a:pt x="508713" y="770812"/>
                </a:lnTo>
                <a:lnTo>
                  <a:pt x="508362" y="767528"/>
                </a:lnTo>
                <a:lnTo>
                  <a:pt x="508127" y="764362"/>
                </a:lnTo>
                <a:lnTo>
                  <a:pt x="508010" y="757912"/>
                </a:lnTo>
                <a:lnTo>
                  <a:pt x="507893" y="751463"/>
                </a:lnTo>
                <a:lnTo>
                  <a:pt x="508010" y="745247"/>
                </a:lnTo>
                <a:lnTo>
                  <a:pt x="507893" y="742081"/>
                </a:lnTo>
                <a:lnTo>
                  <a:pt x="507658" y="738680"/>
                </a:lnTo>
                <a:lnTo>
                  <a:pt x="507072" y="735397"/>
                </a:lnTo>
                <a:lnTo>
                  <a:pt x="506486" y="731761"/>
                </a:lnTo>
                <a:lnTo>
                  <a:pt x="505548" y="727891"/>
                </a:lnTo>
                <a:lnTo>
                  <a:pt x="504494" y="723904"/>
                </a:lnTo>
                <a:lnTo>
                  <a:pt x="503204" y="719565"/>
                </a:lnTo>
                <a:lnTo>
                  <a:pt x="501798" y="714992"/>
                </a:lnTo>
                <a:lnTo>
                  <a:pt x="498164" y="704555"/>
                </a:lnTo>
                <a:lnTo>
                  <a:pt x="493710" y="692359"/>
                </a:lnTo>
                <a:lnTo>
                  <a:pt x="482105" y="661282"/>
                </a:lnTo>
                <a:lnTo>
                  <a:pt x="478706" y="651549"/>
                </a:lnTo>
                <a:lnTo>
                  <a:pt x="475073" y="640408"/>
                </a:lnTo>
                <a:lnTo>
                  <a:pt x="471322" y="628564"/>
                </a:lnTo>
                <a:lnTo>
                  <a:pt x="467336" y="615547"/>
                </a:lnTo>
                <a:lnTo>
                  <a:pt x="463585" y="602061"/>
                </a:lnTo>
                <a:lnTo>
                  <a:pt x="459600" y="587989"/>
                </a:lnTo>
                <a:lnTo>
                  <a:pt x="455732" y="573682"/>
                </a:lnTo>
                <a:lnTo>
                  <a:pt x="451864" y="559141"/>
                </a:lnTo>
                <a:lnTo>
                  <a:pt x="448230" y="544834"/>
                </a:lnTo>
                <a:lnTo>
                  <a:pt x="444831" y="530527"/>
                </a:lnTo>
                <a:lnTo>
                  <a:pt x="441666" y="516689"/>
                </a:lnTo>
                <a:lnTo>
                  <a:pt x="438619" y="503555"/>
                </a:lnTo>
                <a:lnTo>
                  <a:pt x="436040" y="491007"/>
                </a:lnTo>
                <a:lnTo>
                  <a:pt x="433696" y="479632"/>
                </a:lnTo>
                <a:lnTo>
                  <a:pt x="431937" y="469312"/>
                </a:lnTo>
                <a:lnTo>
                  <a:pt x="430414" y="460165"/>
                </a:lnTo>
                <a:lnTo>
                  <a:pt x="428421" y="444451"/>
                </a:lnTo>
                <a:lnTo>
                  <a:pt x="426780" y="430965"/>
                </a:lnTo>
                <a:lnTo>
                  <a:pt x="425139" y="419825"/>
                </a:lnTo>
                <a:lnTo>
                  <a:pt x="424436" y="415368"/>
                </a:lnTo>
                <a:lnTo>
                  <a:pt x="423732" y="411850"/>
                </a:lnTo>
                <a:lnTo>
                  <a:pt x="422912" y="409153"/>
                </a:lnTo>
                <a:lnTo>
                  <a:pt x="422560" y="408098"/>
                </a:lnTo>
                <a:lnTo>
                  <a:pt x="421974" y="407277"/>
                </a:lnTo>
                <a:lnTo>
                  <a:pt x="421622" y="406808"/>
                </a:lnTo>
                <a:lnTo>
                  <a:pt x="421271" y="406573"/>
                </a:lnTo>
                <a:lnTo>
                  <a:pt x="420685" y="406573"/>
                </a:lnTo>
                <a:lnTo>
                  <a:pt x="420333" y="406808"/>
                </a:lnTo>
                <a:lnTo>
                  <a:pt x="419864" y="407277"/>
                </a:lnTo>
                <a:lnTo>
                  <a:pt x="419278" y="408215"/>
                </a:lnTo>
                <a:lnTo>
                  <a:pt x="418692" y="409270"/>
                </a:lnTo>
                <a:lnTo>
                  <a:pt x="418106" y="410678"/>
                </a:lnTo>
                <a:lnTo>
                  <a:pt x="416934" y="414313"/>
                </a:lnTo>
                <a:lnTo>
                  <a:pt x="415645" y="419473"/>
                </a:lnTo>
                <a:lnTo>
                  <a:pt x="414238" y="425688"/>
                </a:lnTo>
                <a:lnTo>
                  <a:pt x="412831" y="432842"/>
                </a:lnTo>
                <a:lnTo>
                  <a:pt x="411659" y="440816"/>
                </a:lnTo>
                <a:lnTo>
                  <a:pt x="410370" y="449611"/>
                </a:lnTo>
                <a:lnTo>
                  <a:pt x="409315" y="458993"/>
                </a:lnTo>
                <a:lnTo>
                  <a:pt x="408260" y="468843"/>
                </a:lnTo>
                <a:lnTo>
                  <a:pt x="407322" y="479163"/>
                </a:lnTo>
                <a:lnTo>
                  <a:pt x="406502" y="489717"/>
                </a:lnTo>
                <a:lnTo>
                  <a:pt x="405681" y="500389"/>
                </a:lnTo>
                <a:lnTo>
                  <a:pt x="404978" y="511178"/>
                </a:lnTo>
                <a:lnTo>
                  <a:pt x="404392" y="521849"/>
                </a:lnTo>
                <a:lnTo>
                  <a:pt x="403923" y="532403"/>
                </a:lnTo>
                <a:lnTo>
                  <a:pt x="403571" y="542488"/>
                </a:lnTo>
                <a:lnTo>
                  <a:pt x="403337" y="552222"/>
                </a:lnTo>
                <a:lnTo>
                  <a:pt x="403220" y="561486"/>
                </a:lnTo>
                <a:lnTo>
                  <a:pt x="402985" y="570047"/>
                </a:lnTo>
                <a:lnTo>
                  <a:pt x="403220" y="574269"/>
                </a:lnTo>
                <a:lnTo>
                  <a:pt x="403571" y="578725"/>
                </a:lnTo>
                <a:lnTo>
                  <a:pt x="404040" y="583533"/>
                </a:lnTo>
                <a:lnTo>
                  <a:pt x="404861" y="588341"/>
                </a:lnTo>
                <a:lnTo>
                  <a:pt x="405681" y="593618"/>
                </a:lnTo>
                <a:lnTo>
                  <a:pt x="406853" y="599012"/>
                </a:lnTo>
                <a:lnTo>
                  <a:pt x="408143" y="604524"/>
                </a:lnTo>
                <a:lnTo>
                  <a:pt x="409432" y="610270"/>
                </a:lnTo>
                <a:lnTo>
                  <a:pt x="412597" y="622349"/>
                </a:lnTo>
                <a:lnTo>
                  <a:pt x="416113" y="634897"/>
                </a:lnTo>
                <a:lnTo>
                  <a:pt x="423732" y="660931"/>
                </a:lnTo>
                <a:lnTo>
                  <a:pt x="427483" y="674417"/>
                </a:lnTo>
                <a:lnTo>
                  <a:pt x="431234" y="687903"/>
                </a:lnTo>
                <a:lnTo>
                  <a:pt x="434751" y="701271"/>
                </a:lnTo>
                <a:lnTo>
                  <a:pt x="436274" y="707956"/>
                </a:lnTo>
                <a:lnTo>
                  <a:pt x="437798" y="714405"/>
                </a:lnTo>
                <a:lnTo>
                  <a:pt x="439205" y="720855"/>
                </a:lnTo>
                <a:lnTo>
                  <a:pt x="440494" y="727305"/>
                </a:lnTo>
                <a:lnTo>
                  <a:pt x="441549" y="733520"/>
                </a:lnTo>
                <a:lnTo>
                  <a:pt x="442370" y="739736"/>
                </a:lnTo>
                <a:lnTo>
                  <a:pt x="443190" y="745716"/>
                </a:lnTo>
                <a:lnTo>
                  <a:pt x="443776" y="751697"/>
                </a:lnTo>
                <a:lnTo>
                  <a:pt x="444011" y="757443"/>
                </a:lnTo>
                <a:lnTo>
                  <a:pt x="444128" y="762955"/>
                </a:lnTo>
                <a:lnTo>
                  <a:pt x="444128" y="768584"/>
                </a:lnTo>
                <a:lnTo>
                  <a:pt x="443893" y="774447"/>
                </a:lnTo>
                <a:lnTo>
                  <a:pt x="443659" y="780663"/>
                </a:lnTo>
                <a:lnTo>
                  <a:pt x="443307" y="786995"/>
                </a:lnTo>
                <a:lnTo>
                  <a:pt x="442604" y="793680"/>
                </a:lnTo>
                <a:lnTo>
                  <a:pt x="442135" y="800481"/>
                </a:lnTo>
                <a:lnTo>
                  <a:pt x="440611" y="814788"/>
                </a:lnTo>
                <a:lnTo>
                  <a:pt x="438853" y="829564"/>
                </a:lnTo>
                <a:lnTo>
                  <a:pt x="436860" y="844926"/>
                </a:lnTo>
                <a:lnTo>
                  <a:pt x="434751" y="860289"/>
                </a:lnTo>
                <a:lnTo>
                  <a:pt x="432523" y="875768"/>
                </a:lnTo>
                <a:lnTo>
                  <a:pt x="428069" y="906493"/>
                </a:lnTo>
                <a:lnTo>
                  <a:pt x="425842" y="921034"/>
                </a:lnTo>
                <a:lnTo>
                  <a:pt x="423967" y="935106"/>
                </a:lnTo>
                <a:lnTo>
                  <a:pt x="422209" y="948358"/>
                </a:lnTo>
                <a:lnTo>
                  <a:pt x="420802" y="960671"/>
                </a:lnTo>
                <a:lnTo>
                  <a:pt x="419864" y="971812"/>
                </a:lnTo>
                <a:lnTo>
                  <a:pt x="419395" y="976972"/>
                </a:lnTo>
                <a:lnTo>
                  <a:pt x="419161" y="981662"/>
                </a:lnTo>
                <a:lnTo>
                  <a:pt x="418927" y="991748"/>
                </a:lnTo>
                <a:lnTo>
                  <a:pt x="418809" y="1003123"/>
                </a:lnTo>
                <a:lnTo>
                  <a:pt x="418809" y="1015788"/>
                </a:lnTo>
                <a:lnTo>
                  <a:pt x="418927" y="1029626"/>
                </a:lnTo>
                <a:lnTo>
                  <a:pt x="419395" y="1059764"/>
                </a:lnTo>
                <a:lnTo>
                  <a:pt x="420099" y="1091896"/>
                </a:lnTo>
                <a:lnTo>
                  <a:pt x="420568" y="1124379"/>
                </a:lnTo>
                <a:lnTo>
                  <a:pt x="420685" y="1140211"/>
                </a:lnTo>
                <a:lnTo>
                  <a:pt x="420802" y="1155573"/>
                </a:lnTo>
                <a:lnTo>
                  <a:pt x="420685" y="1170349"/>
                </a:lnTo>
                <a:lnTo>
                  <a:pt x="420333" y="1184187"/>
                </a:lnTo>
                <a:lnTo>
                  <a:pt x="419981" y="1197086"/>
                </a:lnTo>
                <a:lnTo>
                  <a:pt x="419630" y="1203067"/>
                </a:lnTo>
                <a:lnTo>
                  <a:pt x="419161" y="1208579"/>
                </a:lnTo>
                <a:lnTo>
                  <a:pt x="418106" y="1220423"/>
                </a:lnTo>
                <a:lnTo>
                  <a:pt x="416699" y="1234026"/>
                </a:lnTo>
                <a:lnTo>
                  <a:pt x="414941" y="1248919"/>
                </a:lnTo>
                <a:lnTo>
                  <a:pt x="412949" y="1265220"/>
                </a:lnTo>
                <a:lnTo>
                  <a:pt x="408260" y="1300049"/>
                </a:lnTo>
                <a:lnTo>
                  <a:pt x="403454" y="1336285"/>
                </a:lnTo>
                <a:lnTo>
                  <a:pt x="398648" y="1371583"/>
                </a:lnTo>
                <a:lnTo>
                  <a:pt x="396656" y="1388235"/>
                </a:lnTo>
                <a:lnTo>
                  <a:pt x="394663" y="1403598"/>
                </a:lnTo>
                <a:lnTo>
                  <a:pt x="393139" y="1417905"/>
                </a:lnTo>
                <a:lnTo>
                  <a:pt x="391967" y="1430335"/>
                </a:lnTo>
                <a:lnTo>
                  <a:pt x="391498" y="1435847"/>
                </a:lnTo>
                <a:lnTo>
                  <a:pt x="391264" y="1440772"/>
                </a:lnTo>
                <a:lnTo>
                  <a:pt x="391029" y="1445346"/>
                </a:lnTo>
                <a:lnTo>
                  <a:pt x="391029" y="1449216"/>
                </a:lnTo>
                <a:lnTo>
                  <a:pt x="391029" y="1452616"/>
                </a:lnTo>
                <a:lnTo>
                  <a:pt x="391147" y="1456017"/>
                </a:lnTo>
                <a:lnTo>
                  <a:pt x="391381" y="1459066"/>
                </a:lnTo>
                <a:lnTo>
                  <a:pt x="391733" y="1461998"/>
                </a:lnTo>
                <a:lnTo>
                  <a:pt x="392319" y="1464695"/>
                </a:lnTo>
                <a:lnTo>
                  <a:pt x="392670" y="1467392"/>
                </a:lnTo>
                <a:lnTo>
                  <a:pt x="393256" y="1469855"/>
                </a:lnTo>
                <a:lnTo>
                  <a:pt x="393960" y="1472200"/>
                </a:lnTo>
                <a:lnTo>
                  <a:pt x="394546" y="1474428"/>
                </a:lnTo>
                <a:lnTo>
                  <a:pt x="395366" y="1476422"/>
                </a:lnTo>
                <a:lnTo>
                  <a:pt x="396070" y="1478416"/>
                </a:lnTo>
                <a:lnTo>
                  <a:pt x="397007" y="1480292"/>
                </a:lnTo>
                <a:lnTo>
                  <a:pt x="398648" y="1483693"/>
                </a:lnTo>
                <a:lnTo>
                  <a:pt x="400524" y="1486742"/>
                </a:lnTo>
                <a:lnTo>
                  <a:pt x="402282" y="1489556"/>
                </a:lnTo>
                <a:lnTo>
                  <a:pt x="403923" y="1492019"/>
                </a:lnTo>
                <a:lnTo>
                  <a:pt x="405447" y="1494364"/>
                </a:lnTo>
                <a:lnTo>
                  <a:pt x="406971" y="1496592"/>
                </a:lnTo>
                <a:lnTo>
                  <a:pt x="408143" y="1498703"/>
                </a:lnTo>
                <a:lnTo>
                  <a:pt x="409080" y="1500814"/>
                </a:lnTo>
                <a:lnTo>
                  <a:pt x="409432" y="1501869"/>
                </a:lnTo>
                <a:lnTo>
                  <a:pt x="409667" y="1503042"/>
                </a:lnTo>
                <a:lnTo>
                  <a:pt x="409784" y="1504215"/>
                </a:lnTo>
                <a:lnTo>
                  <a:pt x="409901" y="1505388"/>
                </a:lnTo>
                <a:lnTo>
                  <a:pt x="409784" y="1506326"/>
                </a:lnTo>
                <a:lnTo>
                  <a:pt x="409667" y="1507498"/>
                </a:lnTo>
                <a:lnTo>
                  <a:pt x="409432" y="1508437"/>
                </a:lnTo>
                <a:lnTo>
                  <a:pt x="409080" y="1509492"/>
                </a:lnTo>
                <a:lnTo>
                  <a:pt x="408494" y="1510196"/>
                </a:lnTo>
                <a:lnTo>
                  <a:pt x="407908" y="1511134"/>
                </a:lnTo>
                <a:lnTo>
                  <a:pt x="407322" y="1511720"/>
                </a:lnTo>
                <a:lnTo>
                  <a:pt x="406502" y="1512424"/>
                </a:lnTo>
                <a:lnTo>
                  <a:pt x="405564" y="1513010"/>
                </a:lnTo>
                <a:lnTo>
                  <a:pt x="404744" y="1513714"/>
                </a:lnTo>
                <a:lnTo>
                  <a:pt x="402634" y="1514535"/>
                </a:lnTo>
                <a:lnTo>
                  <a:pt x="400172" y="1515473"/>
                </a:lnTo>
                <a:lnTo>
                  <a:pt x="397711" y="1515942"/>
                </a:lnTo>
                <a:lnTo>
                  <a:pt x="394780" y="1516528"/>
                </a:lnTo>
                <a:lnTo>
                  <a:pt x="391733" y="1516880"/>
                </a:lnTo>
                <a:lnTo>
                  <a:pt x="388685" y="1517114"/>
                </a:lnTo>
                <a:lnTo>
                  <a:pt x="385520" y="1517232"/>
                </a:lnTo>
                <a:lnTo>
                  <a:pt x="378722" y="1517349"/>
                </a:lnTo>
                <a:lnTo>
                  <a:pt x="372041" y="1517349"/>
                </a:lnTo>
                <a:lnTo>
                  <a:pt x="365711" y="1517466"/>
                </a:lnTo>
                <a:lnTo>
                  <a:pt x="359967" y="1517818"/>
                </a:lnTo>
                <a:lnTo>
                  <a:pt x="354927" y="1518053"/>
                </a:lnTo>
                <a:lnTo>
                  <a:pt x="350590" y="1518287"/>
                </a:lnTo>
                <a:lnTo>
                  <a:pt x="348598" y="1518287"/>
                </a:lnTo>
                <a:lnTo>
                  <a:pt x="346722" y="1518170"/>
                </a:lnTo>
                <a:lnTo>
                  <a:pt x="344964" y="1517935"/>
                </a:lnTo>
                <a:lnTo>
                  <a:pt x="343440" y="1517466"/>
                </a:lnTo>
                <a:lnTo>
                  <a:pt x="342033" y="1517114"/>
                </a:lnTo>
                <a:lnTo>
                  <a:pt x="340744" y="1516411"/>
                </a:lnTo>
                <a:lnTo>
                  <a:pt x="339572" y="1515590"/>
                </a:lnTo>
                <a:lnTo>
                  <a:pt x="338517" y="1514535"/>
                </a:lnTo>
                <a:lnTo>
                  <a:pt x="338048" y="1513948"/>
                </a:lnTo>
                <a:lnTo>
                  <a:pt x="337697" y="1513245"/>
                </a:lnTo>
                <a:lnTo>
                  <a:pt x="337228" y="1512541"/>
                </a:lnTo>
                <a:lnTo>
                  <a:pt x="336993" y="1511603"/>
                </a:lnTo>
                <a:lnTo>
                  <a:pt x="336642" y="1509727"/>
                </a:lnTo>
                <a:lnTo>
                  <a:pt x="336524" y="1507381"/>
                </a:lnTo>
                <a:lnTo>
                  <a:pt x="336524" y="1504801"/>
                </a:lnTo>
                <a:lnTo>
                  <a:pt x="336759" y="1501752"/>
                </a:lnTo>
                <a:lnTo>
                  <a:pt x="337228" y="1498234"/>
                </a:lnTo>
                <a:lnTo>
                  <a:pt x="337814" y="1494481"/>
                </a:lnTo>
                <a:lnTo>
                  <a:pt x="339572" y="1485452"/>
                </a:lnTo>
                <a:lnTo>
                  <a:pt x="341916" y="1474546"/>
                </a:lnTo>
                <a:lnTo>
                  <a:pt x="344612" y="1461763"/>
                </a:lnTo>
                <a:lnTo>
                  <a:pt x="347777" y="1446753"/>
                </a:lnTo>
                <a:lnTo>
                  <a:pt x="348598" y="1442766"/>
                </a:lnTo>
                <a:lnTo>
                  <a:pt x="349301" y="1438661"/>
                </a:lnTo>
                <a:lnTo>
                  <a:pt x="349887" y="1434557"/>
                </a:lnTo>
                <a:lnTo>
                  <a:pt x="350356" y="1430335"/>
                </a:lnTo>
                <a:lnTo>
                  <a:pt x="350825" y="1426113"/>
                </a:lnTo>
                <a:lnTo>
                  <a:pt x="351293" y="1421774"/>
                </a:lnTo>
                <a:lnTo>
                  <a:pt x="351528" y="1417435"/>
                </a:lnTo>
                <a:lnTo>
                  <a:pt x="351762" y="1413097"/>
                </a:lnTo>
                <a:lnTo>
                  <a:pt x="351880" y="1404184"/>
                </a:lnTo>
                <a:lnTo>
                  <a:pt x="351880" y="1395154"/>
                </a:lnTo>
                <a:lnTo>
                  <a:pt x="351645" y="1385890"/>
                </a:lnTo>
                <a:lnTo>
                  <a:pt x="350942" y="1376508"/>
                </a:lnTo>
                <a:lnTo>
                  <a:pt x="350356" y="1367010"/>
                </a:lnTo>
                <a:lnTo>
                  <a:pt x="349418" y="1357394"/>
                </a:lnTo>
                <a:lnTo>
                  <a:pt x="348246" y="1347426"/>
                </a:lnTo>
                <a:lnTo>
                  <a:pt x="347191" y="1337575"/>
                </a:lnTo>
                <a:lnTo>
                  <a:pt x="345784" y="1327490"/>
                </a:lnTo>
                <a:lnTo>
                  <a:pt x="344378" y="1317287"/>
                </a:lnTo>
                <a:lnTo>
                  <a:pt x="341096" y="1296531"/>
                </a:lnTo>
                <a:lnTo>
                  <a:pt x="340392" y="1291254"/>
                </a:lnTo>
                <a:lnTo>
                  <a:pt x="339689" y="1286094"/>
                </a:lnTo>
                <a:lnTo>
                  <a:pt x="339103" y="1280699"/>
                </a:lnTo>
                <a:lnTo>
                  <a:pt x="338517" y="1275305"/>
                </a:lnTo>
                <a:lnTo>
                  <a:pt x="337814" y="1264399"/>
                </a:lnTo>
                <a:lnTo>
                  <a:pt x="337228" y="1253376"/>
                </a:lnTo>
                <a:lnTo>
                  <a:pt x="336993" y="1242352"/>
                </a:lnTo>
                <a:lnTo>
                  <a:pt x="336993" y="1231094"/>
                </a:lnTo>
                <a:lnTo>
                  <a:pt x="336993" y="1220071"/>
                </a:lnTo>
                <a:lnTo>
                  <a:pt x="337462" y="1208930"/>
                </a:lnTo>
                <a:lnTo>
                  <a:pt x="337697" y="1197907"/>
                </a:lnTo>
                <a:lnTo>
                  <a:pt x="338165" y="1187001"/>
                </a:lnTo>
                <a:lnTo>
                  <a:pt x="339220" y="1165775"/>
                </a:lnTo>
                <a:lnTo>
                  <a:pt x="340275" y="1145488"/>
                </a:lnTo>
                <a:lnTo>
                  <a:pt x="340627" y="1135637"/>
                </a:lnTo>
                <a:lnTo>
                  <a:pt x="340861" y="1126256"/>
                </a:lnTo>
                <a:lnTo>
                  <a:pt x="341096" y="1117226"/>
                </a:lnTo>
                <a:lnTo>
                  <a:pt x="341096" y="1108665"/>
                </a:lnTo>
                <a:lnTo>
                  <a:pt x="341096" y="1100574"/>
                </a:lnTo>
                <a:lnTo>
                  <a:pt x="340861" y="1092834"/>
                </a:lnTo>
                <a:lnTo>
                  <a:pt x="340627" y="1085446"/>
                </a:lnTo>
                <a:lnTo>
                  <a:pt x="340275" y="1078292"/>
                </a:lnTo>
                <a:lnTo>
                  <a:pt x="339689" y="1071491"/>
                </a:lnTo>
                <a:lnTo>
                  <a:pt x="339103" y="1064806"/>
                </a:lnTo>
                <a:lnTo>
                  <a:pt x="338283" y="1058239"/>
                </a:lnTo>
                <a:lnTo>
                  <a:pt x="337462" y="1052024"/>
                </a:lnTo>
                <a:lnTo>
                  <a:pt x="336407" y="1045809"/>
                </a:lnTo>
                <a:lnTo>
                  <a:pt x="335352" y="1039711"/>
                </a:lnTo>
                <a:lnTo>
                  <a:pt x="334063" y="1033495"/>
                </a:lnTo>
                <a:lnTo>
                  <a:pt x="332656" y="1027397"/>
                </a:lnTo>
                <a:lnTo>
                  <a:pt x="331250" y="1021065"/>
                </a:lnTo>
                <a:lnTo>
                  <a:pt x="329609" y="1014850"/>
                </a:lnTo>
                <a:lnTo>
                  <a:pt x="327968" y="1008048"/>
                </a:lnTo>
                <a:lnTo>
                  <a:pt x="326209" y="1000074"/>
                </a:lnTo>
                <a:lnTo>
                  <a:pt x="324686" y="991279"/>
                </a:lnTo>
                <a:lnTo>
                  <a:pt x="323045" y="982014"/>
                </a:lnTo>
                <a:lnTo>
                  <a:pt x="321521" y="972046"/>
                </a:lnTo>
                <a:lnTo>
                  <a:pt x="319997" y="961727"/>
                </a:lnTo>
                <a:lnTo>
                  <a:pt x="318590" y="951055"/>
                </a:lnTo>
                <a:lnTo>
                  <a:pt x="317184" y="940149"/>
                </a:lnTo>
                <a:lnTo>
                  <a:pt x="314605" y="918571"/>
                </a:lnTo>
                <a:lnTo>
                  <a:pt x="312378" y="898284"/>
                </a:lnTo>
                <a:lnTo>
                  <a:pt x="310620" y="879755"/>
                </a:lnTo>
                <a:lnTo>
                  <a:pt x="309448" y="864628"/>
                </a:lnTo>
                <a:lnTo>
                  <a:pt x="309096" y="858060"/>
                </a:lnTo>
                <a:lnTo>
                  <a:pt x="308744" y="851376"/>
                </a:lnTo>
                <a:lnTo>
                  <a:pt x="308276" y="838242"/>
                </a:lnTo>
                <a:lnTo>
                  <a:pt x="307924" y="825694"/>
                </a:lnTo>
                <a:lnTo>
                  <a:pt x="307572" y="814202"/>
                </a:lnTo>
                <a:lnTo>
                  <a:pt x="307221" y="808925"/>
                </a:lnTo>
                <a:lnTo>
                  <a:pt x="306986" y="804351"/>
                </a:lnTo>
                <a:lnTo>
                  <a:pt x="306517" y="800247"/>
                </a:lnTo>
                <a:lnTo>
                  <a:pt x="306048" y="796846"/>
                </a:lnTo>
                <a:lnTo>
                  <a:pt x="305345" y="793797"/>
                </a:lnTo>
                <a:lnTo>
                  <a:pt x="305111" y="792741"/>
                </a:lnTo>
                <a:lnTo>
                  <a:pt x="304642" y="791803"/>
                </a:lnTo>
                <a:lnTo>
                  <a:pt x="304173" y="790982"/>
                </a:lnTo>
                <a:lnTo>
                  <a:pt x="303704" y="790513"/>
                </a:lnTo>
                <a:lnTo>
                  <a:pt x="303235" y="790161"/>
                </a:lnTo>
                <a:lnTo>
                  <a:pt x="302532" y="790044"/>
                </a:lnTo>
                <a:lnTo>
                  <a:pt x="302063" y="790161"/>
                </a:lnTo>
                <a:lnTo>
                  <a:pt x="301477" y="790513"/>
                </a:lnTo>
                <a:lnTo>
                  <a:pt x="301008" y="790982"/>
                </a:lnTo>
                <a:lnTo>
                  <a:pt x="300539" y="791803"/>
                </a:lnTo>
                <a:lnTo>
                  <a:pt x="300070" y="792741"/>
                </a:lnTo>
                <a:lnTo>
                  <a:pt x="299718" y="793797"/>
                </a:lnTo>
                <a:lnTo>
                  <a:pt x="299249" y="796846"/>
                </a:lnTo>
                <a:lnTo>
                  <a:pt x="298662" y="800247"/>
                </a:lnTo>
                <a:lnTo>
                  <a:pt x="298193" y="804351"/>
                </a:lnTo>
                <a:lnTo>
                  <a:pt x="297959" y="808925"/>
                </a:lnTo>
                <a:lnTo>
                  <a:pt x="297607" y="814202"/>
                </a:lnTo>
                <a:lnTo>
                  <a:pt x="297255" y="825694"/>
                </a:lnTo>
                <a:lnTo>
                  <a:pt x="296904" y="838242"/>
                </a:lnTo>
                <a:lnTo>
                  <a:pt x="296552" y="851376"/>
                </a:lnTo>
                <a:lnTo>
                  <a:pt x="296083" y="858060"/>
                </a:lnTo>
                <a:lnTo>
                  <a:pt x="295731" y="864628"/>
                </a:lnTo>
                <a:lnTo>
                  <a:pt x="294558" y="879755"/>
                </a:lnTo>
                <a:lnTo>
                  <a:pt x="292799" y="898284"/>
                </a:lnTo>
                <a:lnTo>
                  <a:pt x="290571" y="918571"/>
                </a:lnTo>
                <a:lnTo>
                  <a:pt x="287992" y="940149"/>
                </a:lnTo>
                <a:lnTo>
                  <a:pt x="286585" y="951055"/>
                </a:lnTo>
                <a:lnTo>
                  <a:pt x="285177" y="961727"/>
                </a:lnTo>
                <a:lnTo>
                  <a:pt x="283653" y="972046"/>
                </a:lnTo>
                <a:lnTo>
                  <a:pt x="282129" y="982014"/>
                </a:lnTo>
                <a:lnTo>
                  <a:pt x="280487" y="991279"/>
                </a:lnTo>
                <a:lnTo>
                  <a:pt x="278845" y="1000074"/>
                </a:lnTo>
                <a:lnTo>
                  <a:pt x="277321" y="1008048"/>
                </a:lnTo>
                <a:lnTo>
                  <a:pt x="275562" y="1014850"/>
                </a:lnTo>
                <a:lnTo>
                  <a:pt x="273920" y="1021065"/>
                </a:lnTo>
                <a:lnTo>
                  <a:pt x="272513" y="1027397"/>
                </a:lnTo>
                <a:lnTo>
                  <a:pt x="271106" y="1033495"/>
                </a:lnTo>
                <a:lnTo>
                  <a:pt x="269816" y="1039711"/>
                </a:lnTo>
                <a:lnTo>
                  <a:pt x="268761" y="1045809"/>
                </a:lnTo>
                <a:lnTo>
                  <a:pt x="267823" y="1052024"/>
                </a:lnTo>
                <a:lnTo>
                  <a:pt x="266885" y="1058239"/>
                </a:lnTo>
                <a:lnTo>
                  <a:pt x="266064" y="1064806"/>
                </a:lnTo>
                <a:lnTo>
                  <a:pt x="265478" y="1071491"/>
                </a:lnTo>
                <a:lnTo>
                  <a:pt x="265009" y="1078292"/>
                </a:lnTo>
                <a:lnTo>
                  <a:pt x="264540" y="1085446"/>
                </a:lnTo>
                <a:lnTo>
                  <a:pt x="264305" y="1092834"/>
                </a:lnTo>
                <a:lnTo>
                  <a:pt x="264071" y="1100574"/>
                </a:lnTo>
                <a:lnTo>
                  <a:pt x="264071" y="1108665"/>
                </a:lnTo>
                <a:lnTo>
                  <a:pt x="264071" y="1117226"/>
                </a:lnTo>
                <a:lnTo>
                  <a:pt x="264188" y="1126256"/>
                </a:lnTo>
                <a:lnTo>
                  <a:pt x="264540" y="1135637"/>
                </a:lnTo>
                <a:lnTo>
                  <a:pt x="265009" y="1145488"/>
                </a:lnTo>
                <a:lnTo>
                  <a:pt x="265947" y="1165775"/>
                </a:lnTo>
                <a:lnTo>
                  <a:pt x="267002" y="1187001"/>
                </a:lnTo>
                <a:lnTo>
                  <a:pt x="267354" y="1197907"/>
                </a:lnTo>
                <a:lnTo>
                  <a:pt x="267823" y="1208930"/>
                </a:lnTo>
                <a:lnTo>
                  <a:pt x="268057" y="1220071"/>
                </a:lnTo>
                <a:lnTo>
                  <a:pt x="268175" y="1231094"/>
                </a:lnTo>
                <a:lnTo>
                  <a:pt x="268175" y="1242352"/>
                </a:lnTo>
                <a:lnTo>
                  <a:pt x="267940" y="1253376"/>
                </a:lnTo>
                <a:lnTo>
                  <a:pt x="267354" y="1264399"/>
                </a:lnTo>
                <a:lnTo>
                  <a:pt x="266650" y="1275305"/>
                </a:lnTo>
                <a:lnTo>
                  <a:pt x="266064" y="1280699"/>
                </a:lnTo>
                <a:lnTo>
                  <a:pt x="265478" y="1286094"/>
                </a:lnTo>
                <a:lnTo>
                  <a:pt x="264891" y="1291254"/>
                </a:lnTo>
                <a:lnTo>
                  <a:pt x="264071" y="1296531"/>
                </a:lnTo>
                <a:lnTo>
                  <a:pt x="260905" y="1317287"/>
                </a:lnTo>
                <a:lnTo>
                  <a:pt x="259497" y="1327490"/>
                </a:lnTo>
                <a:lnTo>
                  <a:pt x="258090" y="1337575"/>
                </a:lnTo>
                <a:lnTo>
                  <a:pt x="256918" y="1347426"/>
                </a:lnTo>
                <a:lnTo>
                  <a:pt x="255745" y="1357394"/>
                </a:lnTo>
                <a:lnTo>
                  <a:pt x="254807" y="1367010"/>
                </a:lnTo>
                <a:lnTo>
                  <a:pt x="254221" y="1376508"/>
                </a:lnTo>
                <a:lnTo>
                  <a:pt x="253517" y="1385890"/>
                </a:lnTo>
                <a:lnTo>
                  <a:pt x="253283" y="1395154"/>
                </a:lnTo>
                <a:lnTo>
                  <a:pt x="253283" y="1404184"/>
                </a:lnTo>
                <a:lnTo>
                  <a:pt x="253400" y="1413097"/>
                </a:lnTo>
                <a:lnTo>
                  <a:pt x="253634" y="1417435"/>
                </a:lnTo>
                <a:lnTo>
                  <a:pt x="253986" y="1421774"/>
                </a:lnTo>
                <a:lnTo>
                  <a:pt x="254338" y="1426113"/>
                </a:lnTo>
                <a:lnTo>
                  <a:pt x="254807" y="1430335"/>
                </a:lnTo>
                <a:lnTo>
                  <a:pt x="255393" y="1434557"/>
                </a:lnTo>
                <a:lnTo>
                  <a:pt x="255862" y="1438661"/>
                </a:lnTo>
                <a:lnTo>
                  <a:pt x="256683" y="1442766"/>
                </a:lnTo>
                <a:lnTo>
                  <a:pt x="257387" y="1446753"/>
                </a:lnTo>
                <a:lnTo>
                  <a:pt x="260553" y="1461763"/>
                </a:lnTo>
                <a:lnTo>
                  <a:pt x="263250" y="1474546"/>
                </a:lnTo>
                <a:lnTo>
                  <a:pt x="265595" y="1485452"/>
                </a:lnTo>
                <a:lnTo>
                  <a:pt x="267237" y="1494481"/>
                </a:lnTo>
                <a:lnTo>
                  <a:pt x="267940" y="1498234"/>
                </a:lnTo>
                <a:lnTo>
                  <a:pt x="268409" y="1501752"/>
                </a:lnTo>
                <a:lnTo>
                  <a:pt x="268644" y="1504801"/>
                </a:lnTo>
                <a:lnTo>
                  <a:pt x="268644" y="1507381"/>
                </a:lnTo>
                <a:lnTo>
                  <a:pt x="268526" y="1509727"/>
                </a:lnTo>
                <a:lnTo>
                  <a:pt x="268175" y="1511603"/>
                </a:lnTo>
                <a:lnTo>
                  <a:pt x="267940" y="1512541"/>
                </a:lnTo>
                <a:lnTo>
                  <a:pt x="267471" y="1513245"/>
                </a:lnTo>
                <a:lnTo>
                  <a:pt x="267119" y="1513948"/>
                </a:lnTo>
                <a:lnTo>
                  <a:pt x="266650" y="1514535"/>
                </a:lnTo>
                <a:lnTo>
                  <a:pt x="265595" y="1515590"/>
                </a:lnTo>
                <a:lnTo>
                  <a:pt x="264422" y="1516411"/>
                </a:lnTo>
                <a:lnTo>
                  <a:pt x="263132" y="1517114"/>
                </a:lnTo>
                <a:lnTo>
                  <a:pt x="261725" y="1517466"/>
                </a:lnTo>
                <a:lnTo>
                  <a:pt x="260201" y="1517935"/>
                </a:lnTo>
                <a:lnTo>
                  <a:pt x="258442" y="1518170"/>
                </a:lnTo>
                <a:lnTo>
                  <a:pt x="256683" y="1518287"/>
                </a:lnTo>
                <a:lnTo>
                  <a:pt x="254572" y="1518287"/>
                </a:lnTo>
                <a:lnTo>
                  <a:pt x="250234" y="1518053"/>
                </a:lnTo>
                <a:lnTo>
                  <a:pt x="245192" y="1517818"/>
                </a:lnTo>
                <a:lnTo>
                  <a:pt x="239446" y="1517466"/>
                </a:lnTo>
                <a:lnTo>
                  <a:pt x="233114" y="1517349"/>
                </a:lnTo>
                <a:lnTo>
                  <a:pt x="226547" y="1517349"/>
                </a:lnTo>
                <a:lnTo>
                  <a:pt x="219746" y="1517232"/>
                </a:lnTo>
                <a:lnTo>
                  <a:pt x="216463" y="1517114"/>
                </a:lnTo>
                <a:lnTo>
                  <a:pt x="213414" y="1516880"/>
                </a:lnTo>
                <a:lnTo>
                  <a:pt x="210365" y="1516528"/>
                </a:lnTo>
                <a:lnTo>
                  <a:pt x="207551" y="1515942"/>
                </a:lnTo>
                <a:lnTo>
                  <a:pt x="204971" y="1515473"/>
                </a:lnTo>
                <a:lnTo>
                  <a:pt x="202509" y="1514535"/>
                </a:lnTo>
                <a:lnTo>
                  <a:pt x="200515" y="1513714"/>
                </a:lnTo>
                <a:lnTo>
                  <a:pt x="199577" y="1513010"/>
                </a:lnTo>
                <a:lnTo>
                  <a:pt x="198639" y="1512424"/>
                </a:lnTo>
                <a:lnTo>
                  <a:pt x="197936" y="1511720"/>
                </a:lnTo>
                <a:lnTo>
                  <a:pt x="197232" y="1511134"/>
                </a:lnTo>
                <a:lnTo>
                  <a:pt x="196646" y="1510196"/>
                </a:lnTo>
                <a:lnTo>
                  <a:pt x="196060" y="1509492"/>
                </a:lnTo>
                <a:lnTo>
                  <a:pt x="195708" y="1508437"/>
                </a:lnTo>
                <a:lnTo>
                  <a:pt x="195473" y="1507498"/>
                </a:lnTo>
                <a:lnTo>
                  <a:pt x="195356" y="1506326"/>
                </a:lnTo>
                <a:lnTo>
                  <a:pt x="195239" y="1505388"/>
                </a:lnTo>
                <a:lnTo>
                  <a:pt x="195356" y="1504215"/>
                </a:lnTo>
                <a:lnTo>
                  <a:pt x="195473" y="1503042"/>
                </a:lnTo>
                <a:lnTo>
                  <a:pt x="195708" y="1501869"/>
                </a:lnTo>
                <a:lnTo>
                  <a:pt x="196060" y="1500814"/>
                </a:lnTo>
                <a:lnTo>
                  <a:pt x="196998" y="1498703"/>
                </a:lnTo>
                <a:lnTo>
                  <a:pt x="198170" y="1496592"/>
                </a:lnTo>
                <a:lnTo>
                  <a:pt x="199695" y="1494364"/>
                </a:lnTo>
                <a:lnTo>
                  <a:pt x="201219" y="1492019"/>
                </a:lnTo>
                <a:lnTo>
                  <a:pt x="202861" y="1489556"/>
                </a:lnTo>
                <a:lnTo>
                  <a:pt x="204737" y="1486742"/>
                </a:lnTo>
                <a:lnTo>
                  <a:pt x="206496" y="1483693"/>
                </a:lnTo>
                <a:lnTo>
                  <a:pt x="208137" y="1480292"/>
                </a:lnTo>
                <a:lnTo>
                  <a:pt x="209075" y="1478416"/>
                </a:lnTo>
                <a:lnTo>
                  <a:pt x="209779" y="1476422"/>
                </a:lnTo>
                <a:lnTo>
                  <a:pt x="210600" y="1474428"/>
                </a:lnTo>
                <a:lnTo>
                  <a:pt x="211186" y="1472200"/>
                </a:lnTo>
                <a:lnTo>
                  <a:pt x="211890" y="1469855"/>
                </a:lnTo>
                <a:lnTo>
                  <a:pt x="212476" y="1467392"/>
                </a:lnTo>
                <a:lnTo>
                  <a:pt x="212945" y="1464695"/>
                </a:lnTo>
                <a:lnTo>
                  <a:pt x="213414" y="1461998"/>
                </a:lnTo>
                <a:lnTo>
                  <a:pt x="213649" y="1459066"/>
                </a:lnTo>
                <a:lnTo>
                  <a:pt x="213883" y="1456017"/>
                </a:lnTo>
                <a:lnTo>
                  <a:pt x="214235" y="1452616"/>
                </a:lnTo>
                <a:lnTo>
                  <a:pt x="214235" y="1449216"/>
                </a:lnTo>
                <a:lnTo>
                  <a:pt x="214235" y="1445346"/>
                </a:lnTo>
                <a:lnTo>
                  <a:pt x="213883" y="1440772"/>
                </a:lnTo>
                <a:lnTo>
                  <a:pt x="213649" y="1435847"/>
                </a:lnTo>
                <a:lnTo>
                  <a:pt x="213180" y="1430335"/>
                </a:lnTo>
                <a:lnTo>
                  <a:pt x="212007" y="1417905"/>
                </a:lnTo>
                <a:lnTo>
                  <a:pt x="210483" y="1403598"/>
                </a:lnTo>
                <a:lnTo>
                  <a:pt x="208489" y="1388235"/>
                </a:lnTo>
                <a:lnTo>
                  <a:pt x="206496" y="1371583"/>
                </a:lnTo>
                <a:lnTo>
                  <a:pt x="201688" y="1336285"/>
                </a:lnTo>
                <a:lnTo>
                  <a:pt x="196880" y="1300049"/>
                </a:lnTo>
                <a:lnTo>
                  <a:pt x="192307" y="1265220"/>
                </a:lnTo>
                <a:lnTo>
                  <a:pt x="190196" y="1248919"/>
                </a:lnTo>
                <a:lnTo>
                  <a:pt x="188438" y="1234026"/>
                </a:lnTo>
                <a:lnTo>
                  <a:pt x="187030" y="1220423"/>
                </a:lnTo>
                <a:lnTo>
                  <a:pt x="185975" y="1208579"/>
                </a:lnTo>
                <a:lnTo>
                  <a:pt x="185623" y="1203067"/>
                </a:lnTo>
                <a:lnTo>
                  <a:pt x="185154" y="1197086"/>
                </a:lnTo>
                <a:lnTo>
                  <a:pt x="184802" y="1184187"/>
                </a:lnTo>
                <a:lnTo>
                  <a:pt x="184451" y="1170349"/>
                </a:lnTo>
                <a:lnTo>
                  <a:pt x="184333" y="1155573"/>
                </a:lnTo>
                <a:lnTo>
                  <a:pt x="184451" y="1140211"/>
                </a:lnTo>
                <a:lnTo>
                  <a:pt x="184568" y="1124379"/>
                </a:lnTo>
                <a:lnTo>
                  <a:pt x="185037" y="1091896"/>
                </a:lnTo>
                <a:lnTo>
                  <a:pt x="185741" y="1059764"/>
                </a:lnTo>
                <a:lnTo>
                  <a:pt x="186210" y="1029626"/>
                </a:lnTo>
                <a:lnTo>
                  <a:pt x="186327" y="1015788"/>
                </a:lnTo>
                <a:lnTo>
                  <a:pt x="186327" y="1003123"/>
                </a:lnTo>
                <a:lnTo>
                  <a:pt x="186210" y="991748"/>
                </a:lnTo>
                <a:lnTo>
                  <a:pt x="185975" y="981662"/>
                </a:lnTo>
                <a:lnTo>
                  <a:pt x="185741" y="976972"/>
                </a:lnTo>
                <a:lnTo>
                  <a:pt x="185272" y="971812"/>
                </a:lnTo>
                <a:lnTo>
                  <a:pt x="184333" y="960671"/>
                </a:lnTo>
                <a:lnTo>
                  <a:pt x="182926" y="948358"/>
                </a:lnTo>
                <a:lnTo>
                  <a:pt x="181167" y="935106"/>
                </a:lnTo>
                <a:lnTo>
                  <a:pt x="179291" y="921034"/>
                </a:lnTo>
                <a:lnTo>
                  <a:pt x="177063" y="906493"/>
                </a:lnTo>
                <a:lnTo>
                  <a:pt x="172607" y="875768"/>
                </a:lnTo>
                <a:lnTo>
                  <a:pt x="170497" y="860289"/>
                </a:lnTo>
                <a:lnTo>
                  <a:pt x="168269" y="844926"/>
                </a:lnTo>
                <a:lnTo>
                  <a:pt x="166393" y="829564"/>
                </a:lnTo>
                <a:lnTo>
                  <a:pt x="164516" y="814788"/>
                </a:lnTo>
                <a:lnTo>
                  <a:pt x="162992" y="800481"/>
                </a:lnTo>
                <a:lnTo>
                  <a:pt x="162523" y="793680"/>
                </a:lnTo>
                <a:lnTo>
                  <a:pt x="161819" y="786995"/>
                </a:lnTo>
                <a:lnTo>
                  <a:pt x="161468" y="780663"/>
                </a:lnTo>
                <a:lnTo>
                  <a:pt x="161233" y="774447"/>
                </a:lnTo>
                <a:lnTo>
                  <a:pt x="160999" y="768584"/>
                </a:lnTo>
                <a:lnTo>
                  <a:pt x="160999" y="762955"/>
                </a:lnTo>
                <a:lnTo>
                  <a:pt x="161116" y="757443"/>
                </a:lnTo>
                <a:lnTo>
                  <a:pt x="161350" y="751697"/>
                </a:lnTo>
                <a:lnTo>
                  <a:pt x="161937" y="745716"/>
                </a:lnTo>
                <a:lnTo>
                  <a:pt x="162640" y="739736"/>
                </a:lnTo>
                <a:lnTo>
                  <a:pt x="163696" y="733520"/>
                </a:lnTo>
                <a:lnTo>
                  <a:pt x="164634" y="727305"/>
                </a:lnTo>
                <a:lnTo>
                  <a:pt x="165924" y="720855"/>
                </a:lnTo>
                <a:lnTo>
                  <a:pt x="167331" y="714405"/>
                </a:lnTo>
                <a:lnTo>
                  <a:pt x="168855" y="707956"/>
                </a:lnTo>
                <a:lnTo>
                  <a:pt x="170497" y="701271"/>
                </a:lnTo>
                <a:lnTo>
                  <a:pt x="173897" y="687903"/>
                </a:lnTo>
                <a:lnTo>
                  <a:pt x="177650" y="674417"/>
                </a:lnTo>
                <a:lnTo>
                  <a:pt x="181519" y="660931"/>
                </a:lnTo>
                <a:lnTo>
                  <a:pt x="189024" y="634897"/>
                </a:lnTo>
                <a:lnTo>
                  <a:pt x="192542" y="622349"/>
                </a:lnTo>
                <a:lnTo>
                  <a:pt x="195708" y="610270"/>
                </a:lnTo>
                <a:lnTo>
                  <a:pt x="196998" y="604524"/>
                </a:lnTo>
                <a:lnTo>
                  <a:pt x="198287" y="599012"/>
                </a:lnTo>
                <a:lnTo>
                  <a:pt x="199460" y="593618"/>
                </a:lnTo>
                <a:lnTo>
                  <a:pt x="200281" y="588341"/>
                </a:lnTo>
                <a:lnTo>
                  <a:pt x="201102" y="583533"/>
                </a:lnTo>
                <a:lnTo>
                  <a:pt x="201571" y="578725"/>
                </a:lnTo>
                <a:lnTo>
                  <a:pt x="202040" y="574269"/>
                </a:lnTo>
                <a:lnTo>
                  <a:pt x="202157" y="570047"/>
                </a:lnTo>
                <a:lnTo>
                  <a:pt x="202040" y="561486"/>
                </a:lnTo>
                <a:lnTo>
                  <a:pt x="201923" y="552222"/>
                </a:lnTo>
                <a:lnTo>
                  <a:pt x="201571" y="542488"/>
                </a:lnTo>
                <a:lnTo>
                  <a:pt x="201219" y="532403"/>
                </a:lnTo>
                <a:lnTo>
                  <a:pt x="200750" y="521849"/>
                </a:lnTo>
                <a:lnTo>
                  <a:pt x="200164" y="511178"/>
                </a:lnTo>
                <a:lnTo>
                  <a:pt x="199460" y="500389"/>
                </a:lnTo>
                <a:lnTo>
                  <a:pt x="198639" y="489717"/>
                </a:lnTo>
                <a:lnTo>
                  <a:pt x="197936" y="479163"/>
                </a:lnTo>
                <a:lnTo>
                  <a:pt x="196880" y="468843"/>
                </a:lnTo>
                <a:lnTo>
                  <a:pt x="195825" y="458993"/>
                </a:lnTo>
                <a:lnTo>
                  <a:pt x="194770" y="449611"/>
                </a:lnTo>
                <a:lnTo>
                  <a:pt x="193480" y="440816"/>
                </a:lnTo>
                <a:lnTo>
                  <a:pt x="192424" y="432842"/>
                </a:lnTo>
                <a:lnTo>
                  <a:pt x="191017" y="425688"/>
                </a:lnTo>
                <a:lnTo>
                  <a:pt x="189610" y="419473"/>
                </a:lnTo>
                <a:lnTo>
                  <a:pt x="188320" y="414313"/>
                </a:lnTo>
                <a:lnTo>
                  <a:pt x="187030" y="410678"/>
                </a:lnTo>
                <a:lnTo>
                  <a:pt x="186327" y="409270"/>
                </a:lnTo>
                <a:lnTo>
                  <a:pt x="185858" y="408215"/>
                </a:lnTo>
                <a:lnTo>
                  <a:pt x="185272" y="407277"/>
                </a:lnTo>
                <a:lnTo>
                  <a:pt x="184802" y="406808"/>
                </a:lnTo>
                <a:lnTo>
                  <a:pt x="184451" y="406573"/>
                </a:lnTo>
                <a:lnTo>
                  <a:pt x="183864" y="406573"/>
                </a:lnTo>
                <a:lnTo>
                  <a:pt x="183513" y="406808"/>
                </a:lnTo>
                <a:lnTo>
                  <a:pt x="183044" y="407277"/>
                </a:lnTo>
                <a:lnTo>
                  <a:pt x="182575" y="408098"/>
                </a:lnTo>
                <a:lnTo>
                  <a:pt x="182223" y="409153"/>
                </a:lnTo>
                <a:lnTo>
                  <a:pt x="181519" y="411850"/>
                </a:lnTo>
                <a:lnTo>
                  <a:pt x="180698" y="415368"/>
                </a:lnTo>
                <a:lnTo>
                  <a:pt x="180112" y="419825"/>
                </a:lnTo>
                <a:lnTo>
                  <a:pt x="178353" y="430965"/>
                </a:lnTo>
                <a:lnTo>
                  <a:pt x="176712" y="444451"/>
                </a:lnTo>
                <a:lnTo>
                  <a:pt x="174718" y="460165"/>
                </a:lnTo>
                <a:lnTo>
                  <a:pt x="173311" y="469312"/>
                </a:lnTo>
                <a:lnTo>
                  <a:pt x="171435" y="479632"/>
                </a:lnTo>
                <a:lnTo>
                  <a:pt x="169207" y="491007"/>
                </a:lnTo>
                <a:lnTo>
                  <a:pt x="166510" y="503555"/>
                </a:lnTo>
                <a:lnTo>
                  <a:pt x="163578" y="516689"/>
                </a:lnTo>
                <a:lnTo>
                  <a:pt x="160295" y="530527"/>
                </a:lnTo>
                <a:lnTo>
                  <a:pt x="156894" y="544834"/>
                </a:lnTo>
                <a:lnTo>
                  <a:pt x="153142" y="559141"/>
                </a:lnTo>
                <a:lnTo>
                  <a:pt x="149390" y="573682"/>
                </a:lnTo>
                <a:lnTo>
                  <a:pt x="145520" y="587989"/>
                </a:lnTo>
                <a:lnTo>
                  <a:pt x="141651" y="602061"/>
                </a:lnTo>
                <a:lnTo>
                  <a:pt x="137781" y="615547"/>
                </a:lnTo>
                <a:lnTo>
                  <a:pt x="133794" y="628564"/>
                </a:lnTo>
                <a:lnTo>
                  <a:pt x="130042" y="640408"/>
                </a:lnTo>
                <a:lnTo>
                  <a:pt x="126407" y="651549"/>
                </a:lnTo>
                <a:lnTo>
                  <a:pt x="123006" y="661282"/>
                </a:lnTo>
                <a:lnTo>
                  <a:pt x="111515" y="692359"/>
                </a:lnTo>
                <a:lnTo>
                  <a:pt x="106942" y="704555"/>
                </a:lnTo>
                <a:lnTo>
                  <a:pt x="103424" y="714992"/>
                </a:lnTo>
                <a:lnTo>
                  <a:pt x="102017" y="719565"/>
                </a:lnTo>
                <a:lnTo>
                  <a:pt x="100727" y="723904"/>
                </a:lnTo>
                <a:lnTo>
                  <a:pt x="99554" y="727891"/>
                </a:lnTo>
                <a:lnTo>
                  <a:pt x="98616" y="731761"/>
                </a:lnTo>
                <a:lnTo>
                  <a:pt x="98030" y="735397"/>
                </a:lnTo>
                <a:lnTo>
                  <a:pt x="97443" y="738680"/>
                </a:lnTo>
                <a:lnTo>
                  <a:pt x="97209" y="742081"/>
                </a:lnTo>
                <a:lnTo>
                  <a:pt x="97092" y="745247"/>
                </a:lnTo>
                <a:lnTo>
                  <a:pt x="97092" y="751463"/>
                </a:lnTo>
                <a:lnTo>
                  <a:pt x="97092" y="757912"/>
                </a:lnTo>
                <a:lnTo>
                  <a:pt x="96974" y="764362"/>
                </a:lnTo>
                <a:lnTo>
                  <a:pt x="96740" y="767528"/>
                </a:lnTo>
                <a:lnTo>
                  <a:pt x="96505" y="770812"/>
                </a:lnTo>
                <a:lnTo>
                  <a:pt x="96036" y="773978"/>
                </a:lnTo>
                <a:lnTo>
                  <a:pt x="95685" y="777145"/>
                </a:lnTo>
                <a:lnTo>
                  <a:pt x="95098" y="780428"/>
                </a:lnTo>
                <a:lnTo>
                  <a:pt x="94277" y="783477"/>
                </a:lnTo>
                <a:lnTo>
                  <a:pt x="93339" y="786643"/>
                </a:lnTo>
                <a:lnTo>
                  <a:pt x="92167" y="789810"/>
                </a:lnTo>
                <a:lnTo>
                  <a:pt x="90994" y="792976"/>
                </a:lnTo>
                <a:lnTo>
                  <a:pt x="89587" y="796025"/>
                </a:lnTo>
                <a:lnTo>
                  <a:pt x="86538" y="801771"/>
                </a:lnTo>
                <a:lnTo>
                  <a:pt x="84193" y="806814"/>
                </a:lnTo>
                <a:lnTo>
                  <a:pt x="82082" y="811387"/>
                </a:lnTo>
                <a:lnTo>
                  <a:pt x="80323" y="816195"/>
                </a:lnTo>
                <a:lnTo>
                  <a:pt x="78447" y="821238"/>
                </a:lnTo>
                <a:lnTo>
                  <a:pt x="76688" y="827336"/>
                </a:lnTo>
                <a:lnTo>
                  <a:pt x="74812" y="834489"/>
                </a:lnTo>
                <a:lnTo>
                  <a:pt x="72467" y="843285"/>
                </a:lnTo>
                <a:lnTo>
                  <a:pt x="72115" y="844457"/>
                </a:lnTo>
                <a:lnTo>
                  <a:pt x="71529" y="845513"/>
                </a:lnTo>
                <a:lnTo>
                  <a:pt x="70943" y="846451"/>
                </a:lnTo>
                <a:lnTo>
                  <a:pt x="70239" y="847037"/>
                </a:lnTo>
                <a:lnTo>
                  <a:pt x="69653" y="847623"/>
                </a:lnTo>
                <a:lnTo>
                  <a:pt x="69066" y="847975"/>
                </a:lnTo>
                <a:lnTo>
                  <a:pt x="68246" y="848093"/>
                </a:lnTo>
                <a:lnTo>
                  <a:pt x="67659" y="848093"/>
                </a:lnTo>
                <a:lnTo>
                  <a:pt x="66956" y="847975"/>
                </a:lnTo>
                <a:lnTo>
                  <a:pt x="66369" y="847623"/>
                </a:lnTo>
                <a:lnTo>
                  <a:pt x="65666" y="846920"/>
                </a:lnTo>
                <a:lnTo>
                  <a:pt x="65314" y="846216"/>
                </a:lnTo>
                <a:lnTo>
                  <a:pt x="64962" y="845161"/>
                </a:lnTo>
                <a:lnTo>
                  <a:pt x="64728" y="843988"/>
                </a:lnTo>
                <a:lnTo>
                  <a:pt x="64611" y="842581"/>
                </a:lnTo>
                <a:lnTo>
                  <a:pt x="64728" y="840939"/>
                </a:lnTo>
                <a:lnTo>
                  <a:pt x="65549" y="834020"/>
                </a:lnTo>
                <a:lnTo>
                  <a:pt x="66721" y="826398"/>
                </a:lnTo>
                <a:lnTo>
                  <a:pt x="67777" y="819362"/>
                </a:lnTo>
                <a:lnTo>
                  <a:pt x="68480" y="813850"/>
                </a:lnTo>
                <a:lnTo>
                  <a:pt x="68597" y="812560"/>
                </a:lnTo>
                <a:lnTo>
                  <a:pt x="68597" y="811505"/>
                </a:lnTo>
                <a:lnTo>
                  <a:pt x="68480" y="810684"/>
                </a:lnTo>
                <a:lnTo>
                  <a:pt x="68246" y="809863"/>
                </a:lnTo>
                <a:lnTo>
                  <a:pt x="68011" y="809276"/>
                </a:lnTo>
                <a:lnTo>
                  <a:pt x="67659" y="808690"/>
                </a:lnTo>
                <a:lnTo>
                  <a:pt x="67308" y="808456"/>
                </a:lnTo>
                <a:lnTo>
                  <a:pt x="66838" y="808221"/>
                </a:lnTo>
                <a:lnTo>
                  <a:pt x="66487" y="808221"/>
                </a:lnTo>
                <a:lnTo>
                  <a:pt x="65900" y="808456"/>
                </a:lnTo>
                <a:lnTo>
                  <a:pt x="65431" y="808807"/>
                </a:lnTo>
                <a:lnTo>
                  <a:pt x="65080" y="809394"/>
                </a:lnTo>
                <a:lnTo>
                  <a:pt x="64493" y="810097"/>
                </a:lnTo>
                <a:lnTo>
                  <a:pt x="64141" y="811035"/>
                </a:lnTo>
                <a:lnTo>
                  <a:pt x="63790" y="812208"/>
                </a:lnTo>
                <a:lnTo>
                  <a:pt x="63321" y="813498"/>
                </a:lnTo>
                <a:lnTo>
                  <a:pt x="62265" y="819010"/>
                </a:lnTo>
                <a:lnTo>
                  <a:pt x="61327" y="824404"/>
                </a:lnTo>
                <a:lnTo>
                  <a:pt x="60389" y="829799"/>
                </a:lnTo>
                <a:lnTo>
                  <a:pt x="59686" y="834841"/>
                </a:lnTo>
                <a:lnTo>
                  <a:pt x="58396" y="844105"/>
                </a:lnTo>
                <a:lnTo>
                  <a:pt x="57692" y="847975"/>
                </a:lnTo>
                <a:lnTo>
                  <a:pt x="57106" y="851142"/>
                </a:lnTo>
                <a:lnTo>
                  <a:pt x="56754" y="852314"/>
                </a:lnTo>
                <a:lnTo>
                  <a:pt x="56168" y="853370"/>
                </a:lnTo>
                <a:lnTo>
                  <a:pt x="55581" y="854191"/>
                </a:lnTo>
                <a:lnTo>
                  <a:pt x="54761" y="855011"/>
                </a:lnTo>
                <a:lnTo>
                  <a:pt x="54057" y="855598"/>
                </a:lnTo>
                <a:lnTo>
                  <a:pt x="53119" y="856067"/>
                </a:lnTo>
                <a:lnTo>
                  <a:pt x="52298" y="856301"/>
                </a:lnTo>
                <a:lnTo>
                  <a:pt x="51477" y="856301"/>
                </a:lnTo>
                <a:lnTo>
                  <a:pt x="50657" y="856184"/>
                </a:lnTo>
                <a:lnTo>
                  <a:pt x="49953" y="855832"/>
                </a:lnTo>
                <a:lnTo>
                  <a:pt x="49249" y="855129"/>
                </a:lnTo>
                <a:lnTo>
                  <a:pt x="48780" y="854191"/>
                </a:lnTo>
                <a:lnTo>
                  <a:pt x="48311" y="853018"/>
                </a:lnTo>
                <a:lnTo>
                  <a:pt x="48077" y="851493"/>
                </a:lnTo>
                <a:lnTo>
                  <a:pt x="48077" y="849734"/>
                </a:lnTo>
                <a:lnTo>
                  <a:pt x="48311" y="847741"/>
                </a:lnTo>
                <a:lnTo>
                  <a:pt x="50187" y="834958"/>
                </a:lnTo>
                <a:lnTo>
                  <a:pt x="51712" y="824052"/>
                </a:lnTo>
                <a:lnTo>
                  <a:pt x="52767" y="816195"/>
                </a:lnTo>
                <a:lnTo>
                  <a:pt x="53002" y="813498"/>
                </a:lnTo>
                <a:lnTo>
                  <a:pt x="53002" y="812091"/>
                </a:lnTo>
                <a:lnTo>
                  <a:pt x="52884" y="811153"/>
                </a:lnTo>
                <a:lnTo>
                  <a:pt x="52767" y="810801"/>
                </a:lnTo>
                <a:lnTo>
                  <a:pt x="52415" y="810332"/>
                </a:lnTo>
                <a:lnTo>
                  <a:pt x="52181" y="810097"/>
                </a:lnTo>
                <a:lnTo>
                  <a:pt x="51946" y="809980"/>
                </a:lnTo>
                <a:lnTo>
                  <a:pt x="51595" y="809863"/>
                </a:lnTo>
                <a:lnTo>
                  <a:pt x="51243" y="809980"/>
                </a:lnTo>
                <a:lnTo>
                  <a:pt x="50774" y="810215"/>
                </a:lnTo>
                <a:lnTo>
                  <a:pt x="50305" y="810801"/>
                </a:lnTo>
                <a:lnTo>
                  <a:pt x="49718" y="811387"/>
                </a:lnTo>
                <a:lnTo>
                  <a:pt x="49367" y="812325"/>
                </a:lnTo>
                <a:lnTo>
                  <a:pt x="48898" y="813498"/>
                </a:lnTo>
                <a:lnTo>
                  <a:pt x="48311" y="814905"/>
                </a:lnTo>
                <a:lnTo>
                  <a:pt x="47842" y="816664"/>
                </a:lnTo>
                <a:lnTo>
                  <a:pt x="47256" y="818775"/>
                </a:lnTo>
                <a:lnTo>
                  <a:pt x="45966" y="823818"/>
                </a:lnTo>
                <a:lnTo>
                  <a:pt x="44676" y="828743"/>
                </a:lnTo>
                <a:lnTo>
                  <a:pt x="42097" y="837656"/>
                </a:lnTo>
                <a:lnTo>
                  <a:pt x="39517" y="845630"/>
                </a:lnTo>
                <a:lnTo>
                  <a:pt x="37523" y="853018"/>
                </a:lnTo>
                <a:lnTo>
                  <a:pt x="36937" y="854425"/>
                </a:lnTo>
                <a:lnTo>
                  <a:pt x="36233" y="855481"/>
                </a:lnTo>
                <a:lnTo>
                  <a:pt x="35413" y="856419"/>
                </a:lnTo>
                <a:lnTo>
                  <a:pt x="34475" y="857122"/>
                </a:lnTo>
                <a:lnTo>
                  <a:pt x="33654" y="857474"/>
                </a:lnTo>
                <a:lnTo>
                  <a:pt x="32598" y="857591"/>
                </a:lnTo>
                <a:lnTo>
                  <a:pt x="31543" y="857591"/>
                </a:lnTo>
                <a:lnTo>
                  <a:pt x="30722" y="857240"/>
                </a:lnTo>
                <a:lnTo>
                  <a:pt x="29667" y="856653"/>
                </a:lnTo>
                <a:lnTo>
                  <a:pt x="28846" y="856067"/>
                </a:lnTo>
                <a:lnTo>
                  <a:pt x="28143" y="855129"/>
                </a:lnTo>
                <a:lnTo>
                  <a:pt x="27556" y="853956"/>
                </a:lnTo>
                <a:lnTo>
                  <a:pt x="27204" y="852549"/>
                </a:lnTo>
                <a:lnTo>
                  <a:pt x="26970" y="851142"/>
                </a:lnTo>
                <a:lnTo>
                  <a:pt x="26970" y="849383"/>
                </a:lnTo>
                <a:lnTo>
                  <a:pt x="27322" y="847623"/>
                </a:lnTo>
                <a:lnTo>
                  <a:pt x="28377" y="843167"/>
                </a:lnTo>
                <a:lnTo>
                  <a:pt x="29667" y="838242"/>
                </a:lnTo>
                <a:lnTo>
                  <a:pt x="32716" y="827336"/>
                </a:lnTo>
                <a:lnTo>
                  <a:pt x="35530" y="817016"/>
                </a:lnTo>
                <a:lnTo>
                  <a:pt x="36585" y="812677"/>
                </a:lnTo>
                <a:lnTo>
                  <a:pt x="37523" y="809394"/>
                </a:lnTo>
                <a:lnTo>
                  <a:pt x="37641" y="808338"/>
                </a:lnTo>
                <a:lnTo>
                  <a:pt x="37758" y="807400"/>
                </a:lnTo>
                <a:lnTo>
                  <a:pt x="37758" y="806579"/>
                </a:lnTo>
                <a:lnTo>
                  <a:pt x="37641" y="805876"/>
                </a:lnTo>
                <a:lnTo>
                  <a:pt x="37523" y="805406"/>
                </a:lnTo>
                <a:lnTo>
                  <a:pt x="37172" y="805055"/>
                </a:lnTo>
                <a:lnTo>
                  <a:pt x="36937" y="804586"/>
                </a:lnTo>
                <a:lnTo>
                  <a:pt x="36703" y="804468"/>
                </a:lnTo>
                <a:lnTo>
                  <a:pt x="36351" y="804468"/>
                </a:lnTo>
                <a:lnTo>
                  <a:pt x="35882" y="804586"/>
                </a:lnTo>
                <a:lnTo>
                  <a:pt x="35413" y="805055"/>
                </a:lnTo>
                <a:lnTo>
                  <a:pt x="34944" y="805406"/>
                </a:lnTo>
                <a:lnTo>
                  <a:pt x="34475" y="805876"/>
                </a:lnTo>
                <a:lnTo>
                  <a:pt x="34006" y="806696"/>
                </a:lnTo>
                <a:lnTo>
                  <a:pt x="32950" y="808573"/>
                </a:lnTo>
                <a:lnTo>
                  <a:pt x="25328" y="826280"/>
                </a:lnTo>
                <a:lnTo>
                  <a:pt x="17824" y="843636"/>
                </a:lnTo>
                <a:lnTo>
                  <a:pt x="17120" y="845044"/>
                </a:lnTo>
                <a:lnTo>
                  <a:pt x="16065" y="846216"/>
                </a:lnTo>
                <a:lnTo>
                  <a:pt x="15009" y="847037"/>
                </a:lnTo>
                <a:lnTo>
                  <a:pt x="13837" y="847858"/>
                </a:lnTo>
                <a:lnTo>
                  <a:pt x="12664" y="848210"/>
                </a:lnTo>
                <a:lnTo>
                  <a:pt x="11374" y="848444"/>
                </a:lnTo>
                <a:lnTo>
                  <a:pt x="10319" y="848327"/>
                </a:lnTo>
                <a:lnTo>
                  <a:pt x="9146" y="848093"/>
                </a:lnTo>
                <a:lnTo>
                  <a:pt x="8091" y="847623"/>
                </a:lnTo>
                <a:lnTo>
                  <a:pt x="7036" y="846803"/>
                </a:lnTo>
                <a:lnTo>
                  <a:pt x="6332" y="845864"/>
                </a:lnTo>
                <a:lnTo>
                  <a:pt x="5629" y="844574"/>
                </a:lnTo>
                <a:lnTo>
                  <a:pt x="5394" y="843167"/>
                </a:lnTo>
                <a:lnTo>
                  <a:pt x="5277" y="841525"/>
                </a:lnTo>
                <a:lnTo>
                  <a:pt x="5394" y="839766"/>
                </a:lnTo>
                <a:lnTo>
                  <a:pt x="5863" y="837538"/>
                </a:lnTo>
                <a:lnTo>
                  <a:pt x="6684" y="835193"/>
                </a:lnTo>
                <a:lnTo>
                  <a:pt x="7856" y="832261"/>
                </a:lnTo>
                <a:lnTo>
                  <a:pt x="10671" y="825460"/>
                </a:lnTo>
                <a:lnTo>
                  <a:pt x="14071" y="817837"/>
                </a:lnTo>
                <a:lnTo>
                  <a:pt x="17824" y="809863"/>
                </a:lnTo>
                <a:lnTo>
                  <a:pt x="21576" y="802123"/>
                </a:lnTo>
                <a:lnTo>
                  <a:pt x="24976" y="795204"/>
                </a:lnTo>
                <a:lnTo>
                  <a:pt x="27791" y="789810"/>
                </a:lnTo>
                <a:lnTo>
                  <a:pt x="29784" y="786409"/>
                </a:lnTo>
                <a:lnTo>
                  <a:pt x="30253" y="785236"/>
                </a:lnTo>
                <a:lnTo>
                  <a:pt x="30722" y="784298"/>
                </a:lnTo>
                <a:lnTo>
                  <a:pt x="30957" y="783477"/>
                </a:lnTo>
                <a:lnTo>
                  <a:pt x="31074" y="782774"/>
                </a:lnTo>
                <a:lnTo>
                  <a:pt x="30957" y="782187"/>
                </a:lnTo>
                <a:lnTo>
                  <a:pt x="30840" y="781601"/>
                </a:lnTo>
                <a:lnTo>
                  <a:pt x="30488" y="781249"/>
                </a:lnTo>
                <a:lnTo>
                  <a:pt x="30019" y="781014"/>
                </a:lnTo>
                <a:lnTo>
                  <a:pt x="29667" y="780897"/>
                </a:lnTo>
                <a:lnTo>
                  <a:pt x="29081" y="780897"/>
                </a:lnTo>
                <a:lnTo>
                  <a:pt x="28494" y="781014"/>
                </a:lnTo>
                <a:lnTo>
                  <a:pt x="27791" y="781249"/>
                </a:lnTo>
                <a:lnTo>
                  <a:pt x="27204" y="781601"/>
                </a:lnTo>
                <a:lnTo>
                  <a:pt x="26618" y="782187"/>
                </a:lnTo>
                <a:lnTo>
                  <a:pt x="25915" y="782774"/>
                </a:lnTo>
                <a:lnTo>
                  <a:pt x="25328" y="783594"/>
                </a:lnTo>
                <a:lnTo>
                  <a:pt x="23569" y="785705"/>
                </a:lnTo>
                <a:lnTo>
                  <a:pt x="21224" y="788872"/>
                </a:lnTo>
                <a:lnTo>
                  <a:pt x="18058" y="792155"/>
                </a:lnTo>
                <a:lnTo>
                  <a:pt x="16416" y="793797"/>
                </a:lnTo>
                <a:lnTo>
                  <a:pt x="14775" y="795556"/>
                </a:lnTo>
                <a:lnTo>
                  <a:pt x="13016" y="797080"/>
                </a:lnTo>
                <a:lnTo>
                  <a:pt x="11140" y="798488"/>
                </a:lnTo>
                <a:lnTo>
                  <a:pt x="9381" y="799660"/>
                </a:lnTo>
                <a:lnTo>
                  <a:pt x="7739" y="800364"/>
                </a:lnTo>
                <a:lnTo>
                  <a:pt x="6801" y="800716"/>
                </a:lnTo>
                <a:lnTo>
                  <a:pt x="6098" y="800950"/>
                </a:lnTo>
                <a:lnTo>
                  <a:pt x="5159" y="801068"/>
                </a:lnTo>
                <a:lnTo>
                  <a:pt x="4339" y="801185"/>
                </a:lnTo>
                <a:lnTo>
                  <a:pt x="3635" y="801068"/>
                </a:lnTo>
                <a:lnTo>
                  <a:pt x="2932" y="800716"/>
                </a:lnTo>
                <a:lnTo>
                  <a:pt x="2228" y="800481"/>
                </a:lnTo>
                <a:lnTo>
                  <a:pt x="1524" y="800012"/>
                </a:lnTo>
                <a:lnTo>
                  <a:pt x="1055" y="799426"/>
                </a:lnTo>
                <a:lnTo>
                  <a:pt x="704" y="798957"/>
                </a:lnTo>
                <a:lnTo>
                  <a:pt x="352" y="798488"/>
                </a:lnTo>
                <a:lnTo>
                  <a:pt x="117" y="797901"/>
                </a:lnTo>
                <a:lnTo>
                  <a:pt x="0" y="797315"/>
                </a:lnTo>
                <a:lnTo>
                  <a:pt x="0" y="796611"/>
                </a:lnTo>
                <a:lnTo>
                  <a:pt x="235" y="795321"/>
                </a:lnTo>
                <a:lnTo>
                  <a:pt x="704" y="794149"/>
                </a:lnTo>
                <a:lnTo>
                  <a:pt x="1407" y="792741"/>
                </a:lnTo>
                <a:lnTo>
                  <a:pt x="2345" y="791334"/>
                </a:lnTo>
                <a:lnTo>
                  <a:pt x="3518" y="789692"/>
                </a:lnTo>
                <a:lnTo>
                  <a:pt x="6098" y="786761"/>
                </a:lnTo>
                <a:lnTo>
                  <a:pt x="8912" y="783712"/>
                </a:lnTo>
                <a:lnTo>
                  <a:pt x="11609" y="780780"/>
                </a:lnTo>
                <a:lnTo>
                  <a:pt x="13954" y="778083"/>
                </a:lnTo>
                <a:lnTo>
                  <a:pt x="16534" y="774682"/>
                </a:lnTo>
                <a:lnTo>
                  <a:pt x="18879" y="771516"/>
                </a:lnTo>
                <a:lnTo>
                  <a:pt x="20755" y="768232"/>
                </a:lnTo>
                <a:lnTo>
                  <a:pt x="22631" y="764831"/>
                </a:lnTo>
                <a:lnTo>
                  <a:pt x="24273" y="761430"/>
                </a:lnTo>
                <a:lnTo>
                  <a:pt x="25915" y="757912"/>
                </a:lnTo>
                <a:lnTo>
                  <a:pt x="29432" y="750524"/>
                </a:lnTo>
                <a:lnTo>
                  <a:pt x="30253" y="748296"/>
                </a:lnTo>
                <a:lnTo>
                  <a:pt x="31309" y="746420"/>
                </a:lnTo>
                <a:lnTo>
                  <a:pt x="32364" y="744426"/>
                </a:lnTo>
                <a:lnTo>
                  <a:pt x="33419" y="742785"/>
                </a:lnTo>
                <a:lnTo>
                  <a:pt x="34475" y="741143"/>
                </a:lnTo>
                <a:lnTo>
                  <a:pt x="35647" y="739501"/>
                </a:lnTo>
                <a:lnTo>
                  <a:pt x="37992" y="736687"/>
                </a:lnTo>
                <a:lnTo>
                  <a:pt x="40572" y="734107"/>
                </a:lnTo>
                <a:lnTo>
                  <a:pt x="43035" y="731761"/>
                </a:lnTo>
                <a:lnTo>
                  <a:pt x="45497" y="729533"/>
                </a:lnTo>
                <a:lnTo>
                  <a:pt x="48077" y="727657"/>
                </a:lnTo>
                <a:lnTo>
                  <a:pt x="52884" y="724022"/>
                </a:lnTo>
                <a:lnTo>
                  <a:pt x="54995" y="722380"/>
                </a:lnTo>
                <a:lnTo>
                  <a:pt x="57106" y="720621"/>
                </a:lnTo>
                <a:lnTo>
                  <a:pt x="58865" y="718862"/>
                </a:lnTo>
                <a:lnTo>
                  <a:pt x="60506" y="716868"/>
                </a:lnTo>
                <a:lnTo>
                  <a:pt x="61210" y="715813"/>
                </a:lnTo>
                <a:lnTo>
                  <a:pt x="61796" y="714875"/>
                </a:lnTo>
                <a:lnTo>
                  <a:pt x="62383" y="713702"/>
                </a:lnTo>
                <a:lnTo>
                  <a:pt x="62852" y="712529"/>
                </a:lnTo>
                <a:lnTo>
                  <a:pt x="63672" y="709832"/>
                </a:lnTo>
                <a:lnTo>
                  <a:pt x="64376" y="706666"/>
                </a:lnTo>
                <a:lnTo>
                  <a:pt x="65197" y="703030"/>
                </a:lnTo>
                <a:lnTo>
                  <a:pt x="65900" y="698926"/>
                </a:lnTo>
                <a:lnTo>
                  <a:pt x="67659" y="688958"/>
                </a:lnTo>
                <a:lnTo>
                  <a:pt x="69653" y="676879"/>
                </a:lnTo>
                <a:lnTo>
                  <a:pt x="72115" y="662338"/>
                </a:lnTo>
                <a:lnTo>
                  <a:pt x="73522" y="654129"/>
                </a:lnTo>
                <a:lnTo>
                  <a:pt x="75164" y="645451"/>
                </a:lnTo>
                <a:lnTo>
                  <a:pt x="77040" y="636069"/>
                </a:lnTo>
                <a:lnTo>
                  <a:pt x="79151" y="625984"/>
                </a:lnTo>
                <a:lnTo>
                  <a:pt x="81613" y="615313"/>
                </a:lnTo>
                <a:lnTo>
                  <a:pt x="84310" y="603938"/>
                </a:lnTo>
                <a:lnTo>
                  <a:pt x="89939" y="580836"/>
                </a:lnTo>
                <a:lnTo>
                  <a:pt x="95450" y="558554"/>
                </a:lnTo>
                <a:lnTo>
                  <a:pt x="98147" y="547648"/>
                </a:lnTo>
                <a:lnTo>
                  <a:pt x="100727" y="536742"/>
                </a:lnTo>
                <a:lnTo>
                  <a:pt x="103306" y="525954"/>
                </a:lnTo>
                <a:lnTo>
                  <a:pt x="105534" y="515165"/>
                </a:lnTo>
                <a:lnTo>
                  <a:pt x="107645" y="504493"/>
                </a:lnTo>
                <a:lnTo>
                  <a:pt x="109521" y="493822"/>
                </a:lnTo>
                <a:lnTo>
                  <a:pt x="111280" y="483150"/>
                </a:lnTo>
                <a:lnTo>
                  <a:pt x="112687" y="472361"/>
                </a:lnTo>
                <a:lnTo>
                  <a:pt x="113391" y="466967"/>
                </a:lnTo>
                <a:lnTo>
                  <a:pt x="113860" y="461573"/>
                </a:lnTo>
                <a:lnTo>
                  <a:pt x="114329" y="456061"/>
                </a:lnTo>
                <a:lnTo>
                  <a:pt x="114681" y="450549"/>
                </a:lnTo>
                <a:lnTo>
                  <a:pt x="115033" y="445038"/>
                </a:lnTo>
                <a:lnTo>
                  <a:pt x="115150" y="439526"/>
                </a:lnTo>
                <a:lnTo>
                  <a:pt x="115267" y="434014"/>
                </a:lnTo>
                <a:lnTo>
                  <a:pt x="115267" y="428385"/>
                </a:lnTo>
                <a:lnTo>
                  <a:pt x="115150" y="417010"/>
                </a:lnTo>
                <a:lnTo>
                  <a:pt x="114915" y="405635"/>
                </a:lnTo>
                <a:lnTo>
                  <a:pt x="114681" y="394495"/>
                </a:lnTo>
                <a:lnTo>
                  <a:pt x="114446" y="383354"/>
                </a:lnTo>
                <a:lnTo>
                  <a:pt x="114446" y="372331"/>
                </a:lnTo>
                <a:lnTo>
                  <a:pt x="114563" y="366936"/>
                </a:lnTo>
                <a:lnTo>
                  <a:pt x="114681" y="361659"/>
                </a:lnTo>
                <a:lnTo>
                  <a:pt x="114915" y="356382"/>
                </a:lnTo>
                <a:lnTo>
                  <a:pt x="115267" y="351222"/>
                </a:lnTo>
                <a:lnTo>
                  <a:pt x="115736" y="346180"/>
                </a:lnTo>
                <a:lnTo>
                  <a:pt x="116322" y="341137"/>
                </a:lnTo>
                <a:lnTo>
                  <a:pt x="117026" y="336446"/>
                </a:lnTo>
                <a:lnTo>
                  <a:pt x="117847" y="331638"/>
                </a:lnTo>
                <a:lnTo>
                  <a:pt x="118902" y="327065"/>
                </a:lnTo>
                <a:lnTo>
                  <a:pt x="120075" y="322491"/>
                </a:lnTo>
                <a:lnTo>
                  <a:pt x="121482" y="318152"/>
                </a:lnTo>
                <a:lnTo>
                  <a:pt x="123006" y="313930"/>
                </a:lnTo>
                <a:lnTo>
                  <a:pt x="124648" y="309943"/>
                </a:lnTo>
                <a:lnTo>
                  <a:pt x="126759" y="306073"/>
                </a:lnTo>
                <a:lnTo>
                  <a:pt x="128752" y="302438"/>
                </a:lnTo>
                <a:lnTo>
                  <a:pt x="131214" y="298920"/>
                </a:lnTo>
                <a:lnTo>
                  <a:pt x="132504" y="297278"/>
                </a:lnTo>
                <a:lnTo>
                  <a:pt x="133911" y="295636"/>
                </a:lnTo>
                <a:lnTo>
                  <a:pt x="135319" y="294112"/>
                </a:lnTo>
                <a:lnTo>
                  <a:pt x="136843" y="292587"/>
                </a:lnTo>
                <a:lnTo>
                  <a:pt x="138367" y="290946"/>
                </a:lnTo>
                <a:lnTo>
                  <a:pt x="139892" y="289538"/>
                </a:lnTo>
                <a:lnTo>
                  <a:pt x="141768" y="288131"/>
                </a:lnTo>
                <a:lnTo>
                  <a:pt x="143410" y="286841"/>
                </a:lnTo>
                <a:lnTo>
                  <a:pt x="145286" y="285669"/>
                </a:lnTo>
                <a:lnTo>
                  <a:pt x="147279" y="284496"/>
                </a:lnTo>
                <a:lnTo>
                  <a:pt x="149155" y="283323"/>
                </a:lnTo>
                <a:lnTo>
                  <a:pt x="151266" y="282150"/>
                </a:lnTo>
                <a:lnTo>
                  <a:pt x="155487" y="280040"/>
                </a:lnTo>
                <a:lnTo>
                  <a:pt x="159943" y="278163"/>
                </a:lnTo>
                <a:lnTo>
                  <a:pt x="164282" y="276287"/>
                </a:lnTo>
                <a:lnTo>
                  <a:pt x="168855" y="274293"/>
                </a:lnTo>
                <a:lnTo>
                  <a:pt x="178236" y="270775"/>
                </a:lnTo>
                <a:lnTo>
                  <a:pt x="187617" y="267140"/>
                </a:lnTo>
                <a:lnTo>
                  <a:pt x="197115" y="263387"/>
                </a:lnTo>
                <a:lnTo>
                  <a:pt x="201923" y="261511"/>
                </a:lnTo>
                <a:lnTo>
                  <a:pt x="206496" y="259635"/>
                </a:lnTo>
                <a:lnTo>
                  <a:pt x="211069" y="257524"/>
                </a:lnTo>
                <a:lnTo>
                  <a:pt x="215642" y="255530"/>
                </a:lnTo>
                <a:lnTo>
                  <a:pt x="220098" y="253185"/>
                </a:lnTo>
                <a:lnTo>
                  <a:pt x="224319" y="250840"/>
                </a:lnTo>
                <a:lnTo>
                  <a:pt x="228541" y="248377"/>
                </a:lnTo>
                <a:lnTo>
                  <a:pt x="232528" y="245680"/>
                </a:lnTo>
                <a:lnTo>
                  <a:pt x="236514" y="242865"/>
                </a:lnTo>
                <a:lnTo>
                  <a:pt x="240032" y="239933"/>
                </a:lnTo>
                <a:lnTo>
                  <a:pt x="243667" y="236884"/>
                </a:lnTo>
                <a:lnTo>
                  <a:pt x="246951" y="233366"/>
                </a:lnTo>
                <a:lnTo>
                  <a:pt x="248592" y="231725"/>
                </a:lnTo>
                <a:lnTo>
                  <a:pt x="250117" y="229848"/>
                </a:lnTo>
                <a:lnTo>
                  <a:pt x="251524" y="228089"/>
                </a:lnTo>
                <a:lnTo>
                  <a:pt x="252931" y="226096"/>
                </a:lnTo>
                <a:lnTo>
                  <a:pt x="254221" y="224102"/>
                </a:lnTo>
                <a:lnTo>
                  <a:pt x="255511" y="221991"/>
                </a:lnTo>
                <a:lnTo>
                  <a:pt x="256683" y="219880"/>
                </a:lnTo>
                <a:lnTo>
                  <a:pt x="257738" y="217652"/>
                </a:lnTo>
                <a:lnTo>
                  <a:pt x="258794" y="215307"/>
                </a:lnTo>
                <a:lnTo>
                  <a:pt x="259849" y="213079"/>
                </a:lnTo>
                <a:lnTo>
                  <a:pt x="260787" y="210616"/>
                </a:lnTo>
                <a:lnTo>
                  <a:pt x="261491" y="208153"/>
                </a:lnTo>
                <a:lnTo>
                  <a:pt x="262312" y="205574"/>
                </a:lnTo>
                <a:lnTo>
                  <a:pt x="262898" y="202876"/>
                </a:lnTo>
                <a:lnTo>
                  <a:pt x="263602" y="200179"/>
                </a:lnTo>
                <a:lnTo>
                  <a:pt x="264071" y="197365"/>
                </a:lnTo>
                <a:lnTo>
                  <a:pt x="264422" y="194550"/>
                </a:lnTo>
                <a:lnTo>
                  <a:pt x="264657" y="191501"/>
                </a:lnTo>
                <a:lnTo>
                  <a:pt x="265009" y="188569"/>
                </a:lnTo>
                <a:lnTo>
                  <a:pt x="265126" y="185286"/>
                </a:lnTo>
                <a:lnTo>
                  <a:pt x="263250" y="183879"/>
                </a:lnTo>
                <a:lnTo>
                  <a:pt x="261608" y="182471"/>
                </a:lnTo>
                <a:lnTo>
                  <a:pt x="260084" y="180947"/>
                </a:lnTo>
                <a:lnTo>
                  <a:pt x="258559" y="179305"/>
                </a:lnTo>
                <a:lnTo>
                  <a:pt x="257152" y="177663"/>
                </a:lnTo>
                <a:lnTo>
                  <a:pt x="255745" y="176022"/>
                </a:lnTo>
                <a:lnTo>
                  <a:pt x="254455" y="174145"/>
                </a:lnTo>
                <a:lnTo>
                  <a:pt x="253165" y="172269"/>
                </a:lnTo>
                <a:lnTo>
                  <a:pt x="250820" y="168516"/>
                </a:lnTo>
                <a:lnTo>
                  <a:pt x="248827" y="164764"/>
                </a:lnTo>
                <a:lnTo>
                  <a:pt x="246951" y="161128"/>
                </a:lnTo>
                <a:lnTo>
                  <a:pt x="245426" y="157376"/>
                </a:lnTo>
                <a:lnTo>
                  <a:pt x="244019" y="153858"/>
                </a:lnTo>
                <a:lnTo>
                  <a:pt x="242846" y="150691"/>
                </a:lnTo>
                <a:lnTo>
                  <a:pt x="242026" y="147760"/>
                </a:lnTo>
                <a:lnTo>
                  <a:pt x="241205" y="145180"/>
                </a:lnTo>
                <a:lnTo>
                  <a:pt x="240384" y="141427"/>
                </a:lnTo>
                <a:lnTo>
                  <a:pt x="240032" y="140020"/>
                </a:lnTo>
                <a:lnTo>
                  <a:pt x="239563" y="139903"/>
                </a:lnTo>
                <a:lnTo>
                  <a:pt x="238273" y="139316"/>
                </a:lnTo>
                <a:lnTo>
                  <a:pt x="237335" y="138730"/>
                </a:lnTo>
                <a:lnTo>
                  <a:pt x="236514" y="138144"/>
                </a:lnTo>
                <a:lnTo>
                  <a:pt x="235459" y="137205"/>
                </a:lnTo>
                <a:lnTo>
                  <a:pt x="234404" y="136267"/>
                </a:lnTo>
                <a:lnTo>
                  <a:pt x="233466" y="134977"/>
                </a:lnTo>
                <a:lnTo>
                  <a:pt x="232410" y="133570"/>
                </a:lnTo>
                <a:lnTo>
                  <a:pt x="231472" y="131694"/>
                </a:lnTo>
                <a:lnTo>
                  <a:pt x="230769" y="129700"/>
                </a:lnTo>
                <a:lnTo>
                  <a:pt x="229948" y="127472"/>
                </a:lnTo>
                <a:lnTo>
                  <a:pt x="229479" y="124775"/>
                </a:lnTo>
                <a:lnTo>
                  <a:pt x="229127" y="121960"/>
                </a:lnTo>
                <a:lnTo>
                  <a:pt x="229127" y="118794"/>
                </a:lnTo>
                <a:lnTo>
                  <a:pt x="228072" y="115276"/>
                </a:lnTo>
                <a:lnTo>
                  <a:pt x="227134" y="112227"/>
                </a:lnTo>
                <a:lnTo>
                  <a:pt x="226313" y="109413"/>
                </a:lnTo>
                <a:lnTo>
                  <a:pt x="225961" y="106715"/>
                </a:lnTo>
                <a:lnTo>
                  <a:pt x="225609" y="104370"/>
                </a:lnTo>
                <a:lnTo>
                  <a:pt x="225492" y="102259"/>
                </a:lnTo>
                <a:lnTo>
                  <a:pt x="225609" y="100266"/>
                </a:lnTo>
                <a:lnTo>
                  <a:pt x="225844" y="98507"/>
                </a:lnTo>
                <a:lnTo>
                  <a:pt x="226313" y="96982"/>
                </a:lnTo>
                <a:lnTo>
                  <a:pt x="226899" y="95575"/>
                </a:lnTo>
                <a:lnTo>
                  <a:pt x="227720" y="94402"/>
                </a:lnTo>
                <a:lnTo>
                  <a:pt x="228775" y="93464"/>
                </a:lnTo>
                <a:lnTo>
                  <a:pt x="229948" y="92643"/>
                </a:lnTo>
                <a:lnTo>
                  <a:pt x="231238" y="92057"/>
                </a:lnTo>
                <a:lnTo>
                  <a:pt x="232762" y="91588"/>
                </a:lnTo>
                <a:lnTo>
                  <a:pt x="234404" y="91353"/>
                </a:lnTo>
                <a:lnTo>
                  <a:pt x="234286" y="79743"/>
                </a:lnTo>
                <a:lnTo>
                  <a:pt x="234286" y="73059"/>
                </a:lnTo>
                <a:lnTo>
                  <a:pt x="234521" y="65906"/>
                </a:lnTo>
                <a:lnTo>
                  <a:pt x="234873" y="62270"/>
                </a:lnTo>
                <a:lnTo>
                  <a:pt x="235224" y="58518"/>
                </a:lnTo>
                <a:lnTo>
                  <a:pt x="235576" y="54648"/>
                </a:lnTo>
                <a:lnTo>
                  <a:pt x="236280" y="50895"/>
                </a:lnTo>
                <a:lnTo>
                  <a:pt x="236983" y="47025"/>
                </a:lnTo>
                <a:lnTo>
                  <a:pt x="238039" y="43273"/>
                </a:lnTo>
                <a:lnTo>
                  <a:pt x="239211" y="39520"/>
                </a:lnTo>
                <a:lnTo>
                  <a:pt x="240501" y="35767"/>
                </a:lnTo>
                <a:lnTo>
                  <a:pt x="242026" y="32249"/>
                </a:lnTo>
                <a:lnTo>
                  <a:pt x="243784" y="28731"/>
                </a:lnTo>
                <a:lnTo>
                  <a:pt x="245895" y="25330"/>
                </a:lnTo>
                <a:lnTo>
                  <a:pt x="246951" y="23571"/>
                </a:lnTo>
                <a:lnTo>
                  <a:pt x="248123" y="21930"/>
                </a:lnTo>
                <a:lnTo>
                  <a:pt x="249413" y="20405"/>
                </a:lnTo>
                <a:lnTo>
                  <a:pt x="250820" y="18881"/>
                </a:lnTo>
                <a:lnTo>
                  <a:pt x="252110" y="17356"/>
                </a:lnTo>
                <a:lnTo>
                  <a:pt x="253634" y="15949"/>
                </a:lnTo>
                <a:lnTo>
                  <a:pt x="255159" y="14542"/>
                </a:lnTo>
                <a:lnTo>
                  <a:pt x="256918" y="13252"/>
                </a:lnTo>
                <a:lnTo>
                  <a:pt x="258677" y="11844"/>
                </a:lnTo>
                <a:lnTo>
                  <a:pt x="260436" y="10672"/>
                </a:lnTo>
                <a:lnTo>
                  <a:pt x="262429" y="9382"/>
                </a:lnTo>
                <a:lnTo>
                  <a:pt x="264305" y="8326"/>
                </a:lnTo>
                <a:lnTo>
                  <a:pt x="266416" y="7154"/>
                </a:lnTo>
                <a:lnTo>
                  <a:pt x="268526" y="6216"/>
                </a:lnTo>
                <a:lnTo>
                  <a:pt x="270872" y="5277"/>
                </a:lnTo>
                <a:lnTo>
                  <a:pt x="273217" y="4339"/>
                </a:lnTo>
                <a:lnTo>
                  <a:pt x="275562" y="3636"/>
                </a:lnTo>
                <a:lnTo>
                  <a:pt x="278142" y="2815"/>
                </a:lnTo>
                <a:lnTo>
                  <a:pt x="280839" y="2228"/>
                </a:lnTo>
                <a:lnTo>
                  <a:pt x="283653" y="1642"/>
                </a:lnTo>
                <a:lnTo>
                  <a:pt x="286467" y="1173"/>
                </a:lnTo>
                <a:lnTo>
                  <a:pt x="289633" y="821"/>
                </a:lnTo>
                <a:lnTo>
                  <a:pt x="292682" y="469"/>
                </a:lnTo>
                <a:lnTo>
                  <a:pt x="295848" y="235"/>
                </a:lnTo>
                <a:lnTo>
                  <a:pt x="299249" y="118"/>
                </a:lnTo>
                <a:close/>
              </a:path>
            </a:pathLst>
          </a:custGeom>
          <a:solidFill>
            <a:srgbClr val="0066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sp>
        <p:nvSpPr>
          <p:cNvPr id="40" name="任意多边形 39"/>
          <p:cNvSpPr/>
          <p:nvPr/>
        </p:nvSpPr>
        <p:spPr bwMode="auto">
          <a:xfrm>
            <a:off x="3926177" y="2035505"/>
            <a:ext cx="1109668" cy="3173110"/>
          </a:xfrm>
          <a:custGeom>
            <a:avLst/>
            <a:gdLst>
              <a:gd name="connsiteX0" fmla="*/ 261723 w 530837"/>
              <a:gd name="connsiteY0" fmla="*/ 0 h 1517935"/>
              <a:gd name="connsiteX1" fmla="*/ 265594 w 530837"/>
              <a:gd name="connsiteY1" fmla="*/ 0 h 1517935"/>
              <a:gd name="connsiteX2" fmla="*/ 269460 w 530837"/>
              <a:gd name="connsiteY2" fmla="*/ 0 h 1517935"/>
              <a:gd name="connsiteX3" fmla="*/ 273092 w 530837"/>
              <a:gd name="connsiteY3" fmla="*/ 118 h 1517935"/>
              <a:gd name="connsiteX4" fmla="*/ 276724 w 530837"/>
              <a:gd name="connsiteY4" fmla="*/ 469 h 1517935"/>
              <a:gd name="connsiteX5" fmla="*/ 280004 w 530837"/>
              <a:gd name="connsiteY5" fmla="*/ 821 h 1517935"/>
              <a:gd name="connsiteX6" fmla="*/ 283402 w 530837"/>
              <a:gd name="connsiteY6" fmla="*/ 1290 h 1517935"/>
              <a:gd name="connsiteX7" fmla="*/ 286565 w 530837"/>
              <a:gd name="connsiteY7" fmla="*/ 1876 h 1517935"/>
              <a:gd name="connsiteX8" fmla="*/ 289494 w 530837"/>
              <a:gd name="connsiteY8" fmla="*/ 2580 h 1517935"/>
              <a:gd name="connsiteX9" fmla="*/ 292423 w 530837"/>
              <a:gd name="connsiteY9" fmla="*/ 3283 h 1517935"/>
              <a:gd name="connsiteX10" fmla="*/ 295352 w 530837"/>
              <a:gd name="connsiteY10" fmla="*/ 4104 h 1517935"/>
              <a:gd name="connsiteX11" fmla="*/ 298046 w 530837"/>
              <a:gd name="connsiteY11" fmla="*/ 5159 h 1517935"/>
              <a:gd name="connsiteX12" fmla="*/ 300507 w 530837"/>
              <a:gd name="connsiteY12" fmla="*/ 6097 h 1517935"/>
              <a:gd name="connsiteX13" fmla="*/ 302967 w 530837"/>
              <a:gd name="connsiteY13" fmla="*/ 7153 h 1517935"/>
              <a:gd name="connsiteX14" fmla="*/ 305310 w 530837"/>
              <a:gd name="connsiteY14" fmla="*/ 8325 h 1517935"/>
              <a:gd name="connsiteX15" fmla="*/ 307419 w 530837"/>
              <a:gd name="connsiteY15" fmla="*/ 9615 h 1517935"/>
              <a:gd name="connsiteX16" fmla="*/ 309528 w 530837"/>
              <a:gd name="connsiteY16" fmla="*/ 10905 h 1517935"/>
              <a:gd name="connsiteX17" fmla="*/ 311519 w 530837"/>
              <a:gd name="connsiteY17" fmla="*/ 12312 h 1517935"/>
              <a:gd name="connsiteX18" fmla="*/ 313511 w 530837"/>
              <a:gd name="connsiteY18" fmla="*/ 13719 h 1517935"/>
              <a:gd name="connsiteX19" fmla="*/ 315268 w 530837"/>
              <a:gd name="connsiteY19" fmla="*/ 15243 h 1517935"/>
              <a:gd name="connsiteX20" fmla="*/ 316909 w 530837"/>
              <a:gd name="connsiteY20" fmla="*/ 16767 h 1517935"/>
              <a:gd name="connsiteX21" fmla="*/ 318666 w 530837"/>
              <a:gd name="connsiteY21" fmla="*/ 18409 h 1517935"/>
              <a:gd name="connsiteX22" fmla="*/ 320072 w 530837"/>
              <a:gd name="connsiteY22" fmla="*/ 20167 h 1517935"/>
              <a:gd name="connsiteX23" fmla="*/ 321478 w 530837"/>
              <a:gd name="connsiteY23" fmla="*/ 21809 h 1517935"/>
              <a:gd name="connsiteX24" fmla="*/ 322884 w 530837"/>
              <a:gd name="connsiteY24" fmla="*/ 23568 h 1517935"/>
              <a:gd name="connsiteX25" fmla="*/ 324172 w 530837"/>
              <a:gd name="connsiteY25" fmla="*/ 25444 h 1517935"/>
              <a:gd name="connsiteX26" fmla="*/ 325227 w 530837"/>
              <a:gd name="connsiteY26" fmla="*/ 27320 h 1517935"/>
              <a:gd name="connsiteX27" fmla="*/ 326281 w 530837"/>
              <a:gd name="connsiteY27" fmla="*/ 29079 h 1517935"/>
              <a:gd name="connsiteX28" fmla="*/ 327336 w 530837"/>
              <a:gd name="connsiteY28" fmla="*/ 31072 h 1517935"/>
              <a:gd name="connsiteX29" fmla="*/ 328273 w 530837"/>
              <a:gd name="connsiteY29" fmla="*/ 32948 h 1517935"/>
              <a:gd name="connsiteX30" fmla="*/ 329913 w 530837"/>
              <a:gd name="connsiteY30" fmla="*/ 36934 h 1517935"/>
              <a:gd name="connsiteX31" fmla="*/ 331319 w 530837"/>
              <a:gd name="connsiteY31" fmla="*/ 41038 h 1517935"/>
              <a:gd name="connsiteX32" fmla="*/ 332491 w 530837"/>
              <a:gd name="connsiteY32" fmla="*/ 45142 h 1517935"/>
              <a:gd name="connsiteX33" fmla="*/ 333428 w 530837"/>
              <a:gd name="connsiteY33" fmla="*/ 49246 h 1517935"/>
              <a:gd name="connsiteX34" fmla="*/ 334131 w 530837"/>
              <a:gd name="connsiteY34" fmla="*/ 53467 h 1517935"/>
              <a:gd name="connsiteX35" fmla="*/ 334717 w 530837"/>
              <a:gd name="connsiteY35" fmla="*/ 57571 h 1517935"/>
              <a:gd name="connsiteX36" fmla="*/ 335185 w 530837"/>
              <a:gd name="connsiteY36" fmla="*/ 61674 h 1517935"/>
              <a:gd name="connsiteX37" fmla="*/ 335419 w 530837"/>
              <a:gd name="connsiteY37" fmla="*/ 65778 h 1517935"/>
              <a:gd name="connsiteX38" fmla="*/ 335537 w 530837"/>
              <a:gd name="connsiteY38" fmla="*/ 69648 h 1517935"/>
              <a:gd name="connsiteX39" fmla="*/ 335537 w 530837"/>
              <a:gd name="connsiteY39" fmla="*/ 73517 h 1517935"/>
              <a:gd name="connsiteX40" fmla="*/ 335302 w 530837"/>
              <a:gd name="connsiteY40" fmla="*/ 80786 h 1517935"/>
              <a:gd name="connsiteX41" fmla="*/ 335068 w 530837"/>
              <a:gd name="connsiteY41" fmla="*/ 87235 h 1517935"/>
              <a:gd name="connsiteX42" fmla="*/ 334599 w 530837"/>
              <a:gd name="connsiteY42" fmla="*/ 92863 h 1517935"/>
              <a:gd name="connsiteX43" fmla="*/ 334482 w 530837"/>
              <a:gd name="connsiteY43" fmla="*/ 97202 h 1517935"/>
              <a:gd name="connsiteX44" fmla="*/ 336474 w 530837"/>
              <a:gd name="connsiteY44" fmla="*/ 97788 h 1517935"/>
              <a:gd name="connsiteX45" fmla="*/ 338114 w 530837"/>
              <a:gd name="connsiteY45" fmla="*/ 98609 h 1517935"/>
              <a:gd name="connsiteX46" fmla="*/ 339520 w 530837"/>
              <a:gd name="connsiteY46" fmla="*/ 99429 h 1517935"/>
              <a:gd name="connsiteX47" fmla="*/ 340692 w 530837"/>
              <a:gd name="connsiteY47" fmla="*/ 100250 h 1517935"/>
              <a:gd name="connsiteX48" fmla="*/ 341629 w 530837"/>
              <a:gd name="connsiteY48" fmla="*/ 101305 h 1517935"/>
              <a:gd name="connsiteX49" fmla="*/ 342449 w 530837"/>
              <a:gd name="connsiteY49" fmla="*/ 102361 h 1517935"/>
              <a:gd name="connsiteX50" fmla="*/ 343035 w 530837"/>
              <a:gd name="connsiteY50" fmla="*/ 103533 h 1517935"/>
              <a:gd name="connsiteX51" fmla="*/ 343503 w 530837"/>
              <a:gd name="connsiteY51" fmla="*/ 104588 h 1517935"/>
              <a:gd name="connsiteX52" fmla="*/ 343855 w 530837"/>
              <a:gd name="connsiteY52" fmla="*/ 105878 h 1517935"/>
              <a:gd name="connsiteX53" fmla="*/ 343972 w 530837"/>
              <a:gd name="connsiteY53" fmla="*/ 107168 h 1517935"/>
              <a:gd name="connsiteX54" fmla="*/ 343972 w 530837"/>
              <a:gd name="connsiteY54" fmla="*/ 108575 h 1517935"/>
              <a:gd name="connsiteX55" fmla="*/ 343855 w 530837"/>
              <a:gd name="connsiteY55" fmla="*/ 109982 h 1517935"/>
              <a:gd name="connsiteX56" fmla="*/ 343620 w 530837"/>
              <a:gd name="connsiteY56" fmla="*/ 111389 h 1517935"/>
              <a:gd name="connsiteX57" fmla="*/ 343386 w 530837"/>
              <a:gd name="connsiteY57" fmla="*/ 112913 h 1517935"/>
              <a:gd name="connsiteX58" fmla="*/ 342332 w 530837"/>
              <a:gd name="connsiteY58" fmla="*/ 115962 h 1517935"/>
              <a:gd name="connsiteX59" fmla="*/ 341160 w 530837"/>
              <a:gd name="connsiteY59" fmla="*/ 119010 h 1517935"/>
              <a:gd name="connsiteX60" fmla="*/ 339754 w 530837"/>
              <a:gd name="connsiteY60" fmla="*/ 122176 h 1517935"/>
              <a:gd name="connsiteX61" fmla="*/ 336942 w 530837"/>
              <a:gd name="connsiteY61" fmla="*/ 128273 h 1517935"/>
              <a:gd name="connsiteX62" fmla="*/ 335537 w 530837"/>
              <a:gd name="connsiteY62" fmla="*/ 131087 h 1517935"/>
              <a:gd name="connsiteX63" fmla="*/ 334365 w 530837"/>
              <a:gd name="connsiteY63" fmla="*/ 133784 h 1517935"/>
              <a:gd name="connsiteX64" fmla="*/ 333428 w 530837"/>
              <a:gd name="connsiteY64" fmla="*/ 136129 h 1517935"/>
              <a:gd name="connsiteX65" fmla="*/ 333076 w 530837"/>
              <a:gd name="connsiteY65" fmla="*/ 137301 h 1517935"/>
              <a:gd name="connsiteX66" fmla="*/ 332959 w 530837"/>
              <a:gd name="connsiteY66" fmla="*/ 138357 h 1517935"/>
              <a:gd name="connsiteX67" fmla="*/ 332608 w 530837"/>
              <a:gd name="connsiteY67" fmla="*/ 140116 h 1517935"/>
              <a:gd name="connsiteX68" fmla="*/ 332256 w 530837"/>
              <a:gd name="connsiteY68" fmla="*/ 141757 h 1517935"/>
              <a:gd name="connsiteX69" fmla="*/ 331553 w 530837"/>
              <a:gd name="connsiteY69" fmla="*/ 143399 h 1517935"/>
              <a:gd name="connsiteX70" fmla="*/ 331085 w 530837"/>
              <a:gd name="connsiteY70" fmla="*/ 144806 h 1517935"/>
              <a:gd name="connsiteX71" fmla="*/ 330265 w 530837"/>
              <a:gd name="connsiteY71" fmla="*/ 145861 h 1517935"/>
              <a:gd name="connsiteX72" fmla="*/ 329562 w 530837"/>
              <a:gd name="connsiteY72" fmla="*/ 147033 h 1517935"/>
              <a:gd name="connsiteX73" fmla="*/ 328624 w 530837"/>
              <a:gd name="connsiteY73" fmla="*/ 148206 h 1517935"/>
              <a:gd name="connsiteX74" fmla="*/ 327687 w 530837"/>
              <a:gd name="connsiteY74" fmla="*/ 149144 h 1517935"/>
              <a:gd name="connsiteX75" fmla="*/ 326633 w 530837"/>
              <a:gd name="connsiteY75" fmla="*/ 149847 h 1517935"/>
              <a:gd name="connsiteX76" fmla="*/ 325695 w 530837"/>
              <a:gd name="connsiteY76" fmla="*/ 150551 h 1517935"/>
              <a:gd name="connsiteX77" fmla="*/ 324641 w 530837"/>
              <a:gd name="connsiteY77" fmla="*/ 151137 h 1517935"/>
              <a:gd name="connsiteX78" fmla="*/ 323469 w 530837"/>
              <a:gd name="connsiteY78" fmla="*/ 151723 h 1517935"/>
              <a:gd name="connsiteX79" fmla="*/ 322298 w 530837"/>
              <a:gd name="connsiteY79" fmla="*/ 152075 h 1517935"/>
              <a:gd name="connsiteX80" fmla="*/ 321126 w 530837"/>
              <a:gd name="connsiteY80" fmla="*/ 152310 h 1517935"/>
              <a:gd name="connsiteX81" fmla="*/ 320072 w 530837"/>
              <a:gd name="connsiteY81" fmla="*/ 152427 h 1517935"/>
              <a:gd name="connsiteX82" fmla="*/ 318783 w 530837"/>
              <a:gd name="connsiteY82" fmla="*/ 152427 h 1517935"/>
              <a:gd name="connsiteX83" fmla="*/ 318432 w 530837"/>
              <a:gd name="connsiteY83" fmla="*/ 153717 h 1517935"/>
              <a:gd name="connsiteX84" fmla="*/ 318080 w 530837"/>
              <a:gd name="connsiteY84" fmla="*/ 155124 h 1517935"/>
              <a:gd name="connsiteX85" fmla="*/ 317377 w 530837"/>
              <a:gd name="connsiteY85" fmla="*/ 156648 h 1517935"/>
              <a:gd name="connsiteX86" fmla="*/ 316792 w 530837"/>
              <a:gd name="connsiteY86" fmla="*/ 157586 h 1517935"/>
              <a:gd name="connsiteX87" fmla="*/ 316206 w 530837"/>
              <a:gd name="connsiteY87" fmla="*/ 158407 h 1517935"/>
              <a:gd name="connsiteX88" fmla="*/ 315386 w 530837"/>
              <a:gd name="connsiteY88" fmla="*/ 159227 h 1517935"/>
              <a:gd name="connsiteX89" fmla="*/ 314683 w 530837"/>
              <a:gd name="connsiteY89" fmla="*/ 160048 h 1517935"/>
              <a:gd name="connsiteX90" fmla="*/ 313628 w 530837"/>
              <a:gd name="connsiteY90" fmla="*/ 160752 h 1517935"/>
              <a:gd name="connsiteX91" fmla="*/ 312574 w 530837"/>
              <a:gd name="connsiteY91" fmla="*/ 161572 h 1517935"/>
              <a:gd name="connsiteX92" fmla="*/ 311285 w 530837"/>
              <a:gd name="connsiteY92" fmla="*/ 162042 h 1517935"/>
              <a:gd name="connsiteX93" fmla="*/ 309879 w 530837"/>
              <a:gd name="connsiteY93" fmla="*/ 162628 h 1517935"/>
              <a:gd name="connsiteX94" fmla="*/ 309996 w 530837"/>
              <a:gd name="connsiteY94" fmla="*/ 166263 h 1517935"/>
              <a:gd name="connsiteX95" fmla="*/ 310114 w 530837"/>
              <a:gd name="connsiteY95" fmla="*/ 170015 h 1517935"/>
              <a:gd name="connsiteX96" fmla="*/ 310465 w 530837"/>
              <a:gd name="connsiteY96" fmla="*/ 173649 h 1517935"/>
              <a:gd name="connsiteX97" fmla="*/ 310699 w 530837"/>
              <a:gd name="connsiteY97" fmla="*/ 176932 h 1517935"/>
              <a:gd name="connsiteX98" fmla="*/ 311168 w 530837"/>
              <a:gd name="connsiteY98" fmla="*/ 180333 h 1517935"/>
              <a:gd name="connsiteX99" fmla="*/ 311754 w 530837"/>
              <a:gd name="connsiteY99" fmla="*/ 183498 h 1517935"/>
              <a:gd name="connsiteX100" fmla="*/ 312340 w 530837"/>
              <a:gd name="connsiteY100" fmla="*/ 186664 h 1517935"/>
              <a:gd name="connsiteX101" fmla="*/ 312925 w 530837"/>
              <a:gd name="connsiteY101" fmla="*/ 189596 h 1517935"/>
              <a:gd name="connsiteX102" fmla="*/ 313863 w 530837"/>
              <a:gd name="connsiteY102" fmla="*/ 192644 h 1517935"/>
              <a:gd name="connsiteX103" fmla="*/ 314683 w 530837"/>
              <a:gd name="connsiteY103" fmla="*/ 195458 h 1517935"/>
              <a:gd name="connsiteX104" fmla="*/ 315620 w 530837"/>
              <a:gd name="connsiteY104" fmla="*/ 198155 h 1517935"/>
              <a:gd name="connsiteX105" fmla="*/ 316674 w 530837"/>
              <a:gd name="connsiteY105" fmla="*/ 200617 h 1517935"/>
              <a:gd name="connsiteX106" fmla="*/ 317729 w 530837"/>
              <a:gd name="connsiteY106" fmla="*/ 203197 h 1517935"/>
              <a:gd name="connsiteX107" fmla="*/ 319017 w 530837"/>
              <a:gd name="connsiteY107" fmla="*/ 205659 h 1517935"/>
              <a:gd name="connsiteX108" fmla="*/ 320189 w 530837"/>
              <a:gd name="connsiteY108" fmla="*/ 208121 h 1517935"/>
              <a:gd name="connsiteX109" fmla="*/ 321595 w 530837"/>
              <a:gd name="connsiteY109" fmla="*/ 210232 h 1517935"/>
              <a:gd name="connsiteX110" fmla="*/ 322884 w 530837"/>
              <a:gd name="connsiteY110" fmla="*/ 212460 h 1517935"/>
              <a:gd name="connsiteX111" fmla="*/ 324290 w 530837"/>
              <a:gd name="connsiteY111" fmla="*/ 214687 h 1517935"/>
              <a:gd name="connsiteX112" fmla="*/ 325813 w 530837"/>
              <a:gd name="connsiteY112" fmla="*/ 216681 h 1517935"/>
              <a:gd name="connsiteX113" fmla="*/ 327336 w 530837"/>
              <a:gd name="connsiteY113" fmla="*/ 218674 h 1517935"/>
              <a:gd name="connsiteX114" fmla="*/ 328976 w 530837"/>
              <a:gd name="connsiteY114" fmla="*/ 220433 h 1517935"/>
              <a:gd name="connsiteX115" fmla="*/ 330616 w 530837"/>
              <a:gd name="connsiteY115" fmla="*/ 222191 h 1517935"/>
              <a:gd name="connsiteX116" fmla="*/ 332373 w 530837"/>
              <a:gd name="connsiteY116" fmla="*/ 223950 h 1517935"/>
              <a:gd name="connsiteX117" fmla="*/ 334131 w 530837"/>
              <a:gd name="connsiteY117" fmla="*/ 225709 h 1517935"/>
              <a:gd name="connsiteX118" fmla="*/ 335888 w 530837"/>
              <a:gd name="connsiteY118" fmla="*/ 227233 h 1517935"/>
              <a:gd name="connsiteX119" fmla="*/ 337763 w 530837"/>
              <a:gd name="connsiteY119" fmla="*/ 228757 h 1517935"/>
              <a:gd name="connsiteX120" fmla="*/ 341512 w 530837"/>
              <a:gd name="connsiteY120" fmla="*/ 231572 h 1517935"/>
              <a:gd name="connsiteX121" fmla="*/ 345495 w 530837"/>
              <a:gd name="connsiteY121" fmla="*/ 234151 h 1517935"/>
              <a:gd name="connsiteX122" fmla="*/ 349478 w 530837"/>
              <a:gd name="connsiteY122" fmla="*/ 236613 h 1517935"/>
              <a:gd name="connsiteX123" fmla="*/ 353696 w 530837"/>
              <a:gd name="connsiteY123" fmla="*/ 238607 h 1517935"/>
              <a:gd name="connsiteX124" fmla="*/ 357914 w 530837"/>
              <a:gd name="connsiteY124" fmla="*/ 240717 h 1517935"/>
              <a:gd name="connsiteX125" fmla="*/ 362366 w 530837"/>
              <a:gd name="connsiteY125" fmla="*/ 242476 h 1517935"/>
              <a:gd name="connsiteX126" fmla="*/ 366700 w 530837"/>
              <a:gd name="connsiteY126" fmla="*/ 244000 h 1517935"/>
              <a:gd name="connsiteX127" fmla="*/ 371035 w 530837"/>
              <a:gd name="connsiteY127" fmla="*/ 245524 h 1517935"/>
              <a:gd name="connsiteX128" fmla="*/ 375370 w 530837"/>
              <a:gd name="connsiteY128" fmla="*/ 246814 h 1517935"/>
              <a:gd name="connsiteX129" fmla="*/ 379705 w 530837"/>
              <a:gd name="connsiteY129" fmla="*/ 247987 h 1517935"/>
              <a:gd name="connsiteX130" fmla="*/ 384040 w 530837"/>
              <a:gd name="connsiteY130" fmla="*/ 249159 h 1517935"/>
              <a:gd name="connsiteX131" fmla="*/ 392592 w 530837"/>
              <a:gd name="connsiteY131" fmla="*/ 251152 h 1517935"/>
              <a:gd name="connsiteX132" fmla="*/ 400793 w 530837"/>
              <a:gd name="connsiteY132" fmla="*/ 252911 h 1517935"/>
              <a:gd name="connsiteX133" fmla="*/ 408291 w 530837"/>
              <a:gd name="connsiteY133" fmla="*/ 254553 h 1517935"/>
              <a:gd name="connsiteX134" fmla="*/ 415203 w 530837"/>
              <a:gd name="connsiteY134" fmla="*/ 256194 h 1517935"/>
              <a:gd name="connsiteX135" fmla="*/ 418484 w 530837"/>
              <a:gd name="connsiteY135" fmla="*/ 257250 h 1517935"/>
              <a:gd name="connsiteX136" fmla="*/ 421530 w 530837"/>
              <a:gd name="connsiteY136" fmla="*/ 258188 h 1517935"/>
              <a:gd name="connsiteX137" fmla="*/ 424459 w 530837"/>
              <a:gd name="connsiteY137" fmla="*/ 259477 h 1517935"/>
              <a:gd name="connsiteX138" fmla="*/ 427388 w 530837"/>
              <a:gd name="connsiteY138" fmla="*/ 260884 h 1517935"/>
              <a:gd name="connsiteX139" fmla="*/ 430199 w 530837"/>
              <a:gd name="connsiteY139" fmla="*/ 262526 h 1517935"/>
              <a:gd name="connsiteX140" fmla="*/ 432894 w 530837"/>
              <a:gd name="connsiteY140" fmla="*/ 264285 h 1517935"/>
              <a:gd name="connsiteX141" fmla="*/ 435589 w 530837"/>
              <a:gd name="connsiteY141" fmla="*/ 266043 h 1517935"/>
              <a:gd name="connsiteX142" fmla="*/ 438049 w 530837"/>
              <a:gd name="connsiteY142" fmla="*/ 268154 h 1517935"/>
              <a:gd name="connsiteX143" fmla="*/ 440509 w 530837"/>
              <a:gd name="connsiteY143" fmla="*/ 270147 h 1517935"/>
              <a:gd name="connsiteX144" fmla="*/ 442735 w 530837"/>
              <a:gd name="connsiteY144" fmla="*/ 272492 h 1517935"/>
              <a:gd name="connsiteX145" fmla="*/ 444961 w 530837"/>
              <a:gd name="connsiteY145" fmla="*/ 274954 h 1517935"/>
              <a:gd name="connsiteX146" fmla="*/ 446953 w 530837"/>
              <a:gd name="connsiteY146" fmla="*/ 277534 h 1517935"/>
              <a:gd name="connsiteX147" fmla="*/ 449062 w 530837"/>
              <a:gd name="connsiteY147" fmla="*/ 280114 h 1517935"/>
              <a:gd name="connsiteX148" fmla="*/ 450936 w 530837"/>
              <a:gd name="connsiteY148" fmla="*/ 283045 h 1517935"/>
              <a:gd name="connsiteX149" fmla="*/ 452811 w 530837"/>
              <a:gd name="connsiteY149" fmla="*/ 285976 h 1517935"/>
              <a:gd name="connsiteX150" fmla="*/ 454451 w 530837"/>
              <a:gd name="connsiteY150" fmla="*/ 289025 h 1517935"/>
              <a:gd name="connsiteX151" fmla="*/ 455974 w 530837"/>
              <a:gd name="connsiteY151" fmla="*/ 292190 h 1517935"/>
              <a:gd name="connsiteX152" fmla="*/ 457497 w 530837"/>
              <a:gd name="connsiteY152" fmla="*/ 295591 h 1517935"/>
              <a:gd name="connsiteX153" fmla="*/ 458786 w 530837"/>
              <a:gd name="connsiteY153" fmla="*/ 299108 h 1517935"/>
              <a:gd name="connsiteX154" fmla="*/ 460074 w 530837"/>
              <a:gd name="connsiteY154" fmla="*/ 302743 h 1517935"/>
              <a:gd name="connsiteX155" fmla="*/ 461246 w 530837"/>
              <a:gd name="connsiteY155" fmla="*/ 306495 h 1517935"/>
              <a:gd name="connsiteX156" fmla="*/ 462300 w 530837"/>
              <a:gd name="connsiteY156" fmla="*/ 310247 h 1517935"/>
              <a:gd name="connsiteX157" fmla="*/ 463120 w 530837"/>
              <a:gd name="connsiteY157" fmla="*/ 314234 h 1517935"/>
              <a:gd name="connsiteX158" fmla="*/ 463940 w 530837"/>
              <a:gd name="connsiteY158" fmla="*/ 318337 h 1517935"/>
              <a:gd name="connsiteX159" fmla="*/ 464643 w 530837"/>
              <a:gd name="connsiteY159" fmla="*/ 322441 h 1517935"/>
              <a:gd name="connsiteX160" fmla="*/ 465229 w 530837"/>
              <a:gd name="connsiteY160" fmla="*/ 326897 h 1517935"/>
              <a:gd name="connsiteX161" fmla="*/ 465698 w 530837"/>
              <a:gd name="connsiteY161" fmla="*/ 331352 h 1517935"/>
              <a:gd name="connsiteX162" fmla="*/ 466049 w 530837"/>
              <a:gd name="connsiteY162" fmla="*/ 335808 h 1517935"/>
              <a:gd name="connsiteX163" fmla="*/ 466401 w 530837"/>
              <a:gd name="connsiteY163" fmla="*/ 340615 h 1517935"/>
              <a:gd name="connsiteX164" fmla="*/ 466518 w 530837"/>
              <a:gd name="connsiteY164" fmla="*/ 345305 h 1517935"/>
              <a:gd name="connsiteX165" fmla="*/ 466518 w 530837"/>
              <a:gd name="connsiteY165" fmla="*/ 350230 h 1517935"/>
              <a:gd name="connsiteX166" fmla="*/ 466401 w 530837"/>
              <a:gd name="connsiteY166" fmla="*/ 355154 h 1517935"/>
              <a:gd name="connsiteX167" fmla="*/ 466049 w 530837"/>
              <a:gd name="connsiteY167" fmla="*/ 365003 h 1517935"/>
              <a:gd name="connsiteX168" fmla="*/ 465932 w 530837"/>
              <a:gd name="connsiteY168" fmla="*/ 374970 h 1517935"/>
              <a:gd name="connsiteX169" fmla="*/ 465932 w 530837"/>
              <a:gd name="connsiteY169" fmla="*/ 384702 h 1517935"/>
              <a:gd name="connsiteX170" fmla="*/ 466049 w 530837"/>
              <a:gd name="connsiteY170" fmla="*/ 394199 h 1517935"/>
              <a:gd name="connsiteX171" fmla="*/ 466401 w 530837"/>
              <a:gd name="connsiteY171" fmla="*/ 403696 h 1517935"/>
              <a:gd name="connsiteX172" fmla="*/ 466752 w 530837"/>
              <a:gd name="connsiteY172" fmla="*/ 412959 h 1517935"/>
              <a:gd name="connsiteX173" fmla="*/ 467338 w 530837"/>
              <a:gd name="connsiteY173" fmla="*/ 422339 h 1517935"/>
              <a:gd name="connsiteX174" fmla="*/ 468158 w 530837"/>
              <a:gd name="connsiteY174" fmla="*/ 431602 h 1517935"/>
              <a:gd name="connsiteX175" fmla="*/ 469213 w 530837"/>
              <a:gd name="connsiteY175" fmla="*/ 440748 h 1517935"/>
              <a:gd name="connsiteX176" fmla="*/ 470501 w 530837"/>
              <a:gd name="connsiteY176" fmla="*/ 449893 h 1517935"/>
              <a:gd name="connsiteX177" fmla="*/ 472024 w 530837"/>
              <a:gd name="connsiteY177" fmla="*/ 459039 h 1517935"/>
              <a:gd name="connsiteX178" fmla="*/ 473782 w 530837"/>
              <a:gd name="connsiteY178" fmla="*/ 468302 h 1517935"/>
              <a:gd name="connsiteX179" fmla="*/ 476008 w 530837"/>
              <a:gd name="connsiteY179" fmla="*/ 477330 h 1517935"/>
              <a:gd name="connsiteX180" fmla="*/ 478351 w 530837"/>
              <a:gd name="connsiteY180" fmla="*/ 486593 h 1517935"/>
              <a:gd name="connsiteX181" fmla="*/ 481045 w 530837"/>
              <a:gd name="connsiteY181" fmla="*/ 495973 h 1517935"/>
              <a:gd name="connsiteX182" fmla="*/ 482568 w 530837"/>
              <a:gd name="connsiteY182" fmla="*/ 500546 h 1517935"/>
              <a:gd name="connsiteX183" fmla="*/ 484209 w 530837"/>
              <a:gd name="connsiteY183" fmla="*/ 505236 h 1517935"/>
              <a:gd name="connsiteX184" fmla="*/ 487372 w 530837"/>
              <a:gd name="connsiteY184" fmla="*/ 514968 h 1517935"/>
              <a:gd name="connsiteX185" fmla="*/ 490418 w 530837"/>
              <a:gd name="connsiteY185" fmla="*/ 525051 h 1517935"/>
              <a:gd name="connsiteX186" fmla="*/ 493464 w 530837"/>
              <a:gd name="connsiteY186" fmla="*/ 535721 h 1517935"/>
              <a:gd name="connsiteX187" fmla="*/ 496276 w 530837"/>
              <a:gd name="connsiteY187" fmla="*/ 546743 h 1517935"/>
              <a:gd name="connsiteX188" fmla="*/ 498970 w 530837"/>
              <a:gd name="connsiteY188" fmla="*/ 557999 h 1517935"/>
              <a:gd name="connsiteX189" fmla="*/ 501665 w 530837"/>
              <a:gd name="connsiteY189" fmla="*/ 569490 h 1517935"/>
              <a:gd name="connsiteX190" fmla="*/ 504125 w 530837"/>
              <a:gd name="connsiteY190" fmla="*/ 580980 h 1517935"/>
              <a:gd name="connsiteX191" fmla="*/ 506351 w 530837"/>
              <a:gd name="connsiteY191" fmla="*/ 592705 h 1517935"/>
              <a:gd name="connsiteX192" fmla="*/ 508343 w 530837"/>
              <a:gd name="connsiteY192" fmla="*/ 604196 h 1517935"/>
              <a:gd name="connsiteX193" fmla="*/ 510335 w 530837"/>
              <a:gd name="connsiteY193" fmla="*/ 615569 h 1517935"/>
              <a:gd name="connsiteX194" fmla="*/ 511858 w 530837"/>
              <a:gd name="connsiteY194" fmla="*/ 626708 h 1517935"/>
              <a:gd name="connsiteX195" fmla="*/ 513263 w 530837"/>
              <a:gd name="connsiteY195" fmla="*/ 637613 h 1517935"/>
              <a:gd name="connsiteX196" fmla="*/ 514552 w 530837"/>
              <a:gd name="connsiteY196" fmla="*/ 648048 h 1517935"/>
              <a:gd name="connsiteX197" fmla="*/ 515372 w 530837"/>
              <a:gd name="connsiteY197" fmla="*/ 658014 h 1517935"/>
              <a:gd name="connsiteX198" fmla="*/ 516075 w 530837"/>
              <a:gd name="connsiteY198" fmla="*/ 667512 h 1517935"/>
              <a:gd name="connsiteX199" fmla="*/ 516427 w 530837"/>
              <a:gd name="connsiteY199" fmla="*/ 676423 h 1517935"/>
              <a:gd name="connsiteX200" fmla="*/ 517130 w 530837"/>
              <a:gd name="connsiteY200" fmla="*/ 694597 h 1517935"/>
              <a:gd name="connsiteX201" fmla="*/ 518067 w 530837"/>
              <a:gd name="connsiteY201" fmla="*/ 714764 h 1517935"/>
              <a:gd name="connsiteX202" fmla="*/ 519356 w 530837"/>
              <a:gd name="connsiteY202" fmla="*/ 735635 h 1517935"/>
              <a:gd name="connsiteX203" fmla="*/ 520762 w 530837"/>
              <a:gd name="connsiteY203" fmla="*/ 756154 h 1517935"/>
              <a:gd name="connsiteX204" fmla="*/ 522519 w 530837"/>
              <a:gd name="connsiteY204" fmla="*/ 775383 h 1517935"/>
              <a:gd name="connsiteX205" fmla="*/ 523339 w 530837"/>
              <a:gd name="connsiteY205" fmla="*/ 784059 h 1517935"/>
              <a:gd name="connsiteX206" fmla="*/ 524276 w 530837"/>
              <a:gd name="connsiteY206" fmla="*/ 792033 h 1517935"/>
              <a:gd name="connsiteX207" fmla="*/ 525213 w 530837"/>
              <a:gd name="connsiteY207" fmla="*/ 799068 h 1517935"/>
              <a:gd name="connsiteX208" fmla="*/ 526034 w 530837"/>
              <a:gd name="connsiteY208" fmla="*/ 805165 h 1517935"/>
              <a:gd name="connsiteX209" fmla="*/ 526854 w 530837"/>
              <a:gd name="connsiteY209" fmla="*/ 809972 h 1517935"/>
              <a:gd name="connsiteX210" fmla="*/ 527674 w 530837"/>
              <a:gd name="connsiteY210" fmla="*/ 813607 h 1517935"/>
              <a:gd name="connsiteX211" fmla="*/ 529314 w 530837"/>
              <a:gd name="connsiteY211" fmla="*/ 819000 h 1517935"/>
              <a:gd name="connsiteX212" fmla="*/ 529783 w 530837"/>
              <a:gd name="connsiteY212" fmla="*/ 821345 h 1517935"/>
              <a:gd name="connsiteX213" fmla="*/ 530251 w 530837"/>
              <a:gd name="connsiteY213" fmla="*/ 823573 h 1517935"/>
              <a:gd name="connsiteX214" fmla="*/ 530720 w 530837"/>
              <a:gd name="connsiteY214" fmla="*/ 825918 h 1517935"/>
              <a:gd name="connsiteX215" fmla="*/ 530837 w 530837"/>
              <a:gd name="connsiteY215" fmla="*/ 827911 h 1517935"/>
              <a:gd name="connsiteX216" fmla="*/ 530837 w 530837"/>
              <a:gd name="connsiteY216" fmla="*/ 830139 h 1517935"/>
              <a:gd name="connsiteX217" fmla="*/ 530720 w 530837"/>
              <a:gd name="connsiteY217" fmla="*/ 832133 h 1517935"/>
              <a:gd name="connsiteX218" fmla="*/ 530251 w 530837"/>
              <a:gd name="connsiteY218" fmla="*/ 834360 h 1517935"/>
              <a:gd name="connsiteX219" fmla="*/ 529783 w 530837"/>
              <a:gd name="connsiteY219" fmla="*/ 836588 h 1517935"/>
              <a:gd name="connsiteX220" fmla="*/ 528963 w 530837"/>
              <a:gd name="connsiteY220" fmla="*/ 838816 h 1517935"/>
              <a:gd name="connsiteX221" fmla="*/ 528025 w 530837"/>
              <a:gd name="connsiteY221" fmla="*/ 841278 h 1517935"/>
              <a:gd name="connsiteX222" fmla="*/ 526737 w 530837"/>
              <a:gd name="connsiteY222" fmla="*/ 843975 h 1517935"/>
              <a:gd name="connsiteX223" fmla="*/ 525213 w 530837"/>
              <a:gd name="connsiteY223" fmla="*/ 846789 h 1517935"/>
              <a:gd name="connsiteX224" fmla="*/ 523339 w 530837"/>
              <a:gd name="connsiteY224" fmla="*/ 849837 h 1517935"/>
              <a:gd name="connsiteX225" fmla="*/ 521347 w 530837"/>
              <a:gd name="connsiteY225" fmla="*/ 853238 h 1517935"/>
              <a:gd name="connsiteX226" fmla="*/ 516661 w 530837"/>
              <a:gd name="connsiteY226" fmla="*/ 859921 h 1517935"/>
              <a:gd name="connsiteX227" fmla="*/ 514435 w 530837"/>
              <a:gd name="connsiteY227" fmla="*/ 863087 h 1517935"/>
              <a:gd name="connsiteX228" fmla="*/ 512209 w 530837"/>
              <a:gd name="connsiteY228" fmla="*/ 866018 h 1517935"/>
              <a:gd name="connsiteX229" fmla="*/ 509866 w 530837"/>
              <a:gd name="connsiteY229" fmla="*/ 868832 h 1517935"/>
              <a:gd name="connsiteX230" fmla="*/ 507640 w 530837"/>
              <a:gd name="connsiteY230" fmla="*/ 871412 h 1517935"/>
              <a:gd name="connsiteX231" fmla="*/ 505297 w 530837"/>
              <a:gd name="connsiteY231" fmla="*/ 873757 h 1517935"/>
              <a:gd name="connsiteX232" fmla="*/ 502954 w 530837"/>
              <a:gd name="connsiteY232" fmla="*/ 875867 h 1517935"/>
              <a:gd name="connsiteX233" fmla="*/ 500728 w 530837"/>
              <a:gd name="connsiteY233" fmla="*/ 877743 h 1517935"/>
              <a:gd name="connsiteX234" fmla="*/ 498267 w 530837"/>
              <a:gd name="connsiteY234" fmla="*/ 879268 h 1517935"/>
              <a:gd name="connsiteX235" fmla="*/ 495924 w 530837"/>
              <a:gd name="connsiteY235" fmla="*/ 880440 h 1517935"/>
              <a:gd name="connsiteX236" fmla="*/ 494636 w 530837"/>
              <a:gd name="connsiteY236" fmla="*/ 880909 h 1517935"/>
              <a:gd name="connsiteX237" fmla="*/ 493464 w 530837"/>
              <a:gd name="connsiteY237" fmla="*/ 881261 h 1517935"/>
              <a:gd name="connsiteX238" fmla="*/ 492410 w 530837"/>
              <a:gd name="connsiteY238" fmla="*/ 881613 h 1517935"/>
              <a:gd name="connsiteX239" fmla="*/ 491121 w 530837"/>
              <a:gd name="connsiteY239" fmla="*/ 881847 h 1517935"/>
              <a:gd name="connsiteX240" fmla="*/ 489949 w 530837"/>
              <a:gd name="connsiteY240" fmla="*/ 881964 h 1517935"/>
              <a:gd name="connsiteX241" fmla="*/ 488661 w 530837"/>
              <a:gd name="connsiteY241" fmla="*/ 881964 h 1517935"/>
              <a:gd name="connsiteX242" fmla="*/ 487489 w 530837"/>
              <a:gd name="connsiteY242" fmla="*/ 881964 h 1517935"/>
              <a:gd name="connsiteX243" fmla="*/ 486200 w 530837"/>
              <a:gd name="connsiteY243" fmla="*/ 881613 h 1517935"/>
              <a:gd name="connsiteX244" fmla="*/ 485029 w 530837"/>
              <a:gd name="connsiteY244" fmla="*/ 881378 h 1517935"/>
              <a:gd name="connsiteX245" fmla="*/ 483740 w 530837"/>
              <a:gd name="connsiteY245" fmla="*/ 881026 h 1517935"/>
              <a:gd name="connsiteX246" fmla="*/ 481280 w 530837"/>
              <a:gd name="connsiteY246" fmla="*/ 879971 h 1517935"/>
              <a:gd name="connsiteX247" fmla="*/ 478937 w 530837"/>
              <a:gd name="connsiteY247" fmla="*/ 878916 h 1517935"/>
              <a:gd name="connsiteX248" fmla="*/ 476593 w 530837"/>
              <a:gd name="connsiteY248" fmla="*/ 877743 h 1517935"/>
              <a:gd name="connsiteX249" fmla="*/ 474367 w 530837"/>
              <a:gd name="connsiteY249" fmla="*/ 876336 h 1517935"/>
              <a:gd name="connsiteX250" fmla="*/ 472259 w 530837"/>
              <a:gd name="connsiteY250" fmla="*/ 874812 h 1517935"/>
              <a:gd name="connsiteX251" fmla="*/ 470267 w 530837"/>
              <a:gd name="connsiteY251" fmla="*/ 873170 h 1517935"/>
              <a:gd name="connsiteX252" fmla="*/ 468510 w 530837"/>
              <a:gd name="connsiteY252" fmla="*/ 871529 h 1517935"/>
              <a:gd name="connsiteX253" fmla="*/ 466869 w 530837"/>
              <a:gd name="connsiteY253" fmla="*/ 869770 h 1517935"/>
              <a:gd name="connsiteX254" fmla="*/ 465346 w 530837"/>
              <a:gd name="connsiteY254" fmla="*/ 867777 h 1517935"/>
              <a:gd name="connsiteX255" fmla="*/ 464058 w 530837"/>
              <a:gd name="connsiteY255" fmla="*/ 865784 h 1517935"/>
              <a:gd name="connsiteX256" fmla="*/ 463003 w 530837"/>
              <a:gd name="connsiteY256" fmla="*/ 863673 h 1517935"/>
              <a:gd name="connsiteX257" fmla="*/ 462066 w 530837"/>
              <a:gd name="connsiteY257" fmla="*/ 861563 h 1517935"/>
              <a:gd name="connsiteX258" fmla="*/ 461480 w 530837"/>
              <a:gd name="connsiteY258" fmla="*/ 859335 h 1517935"/>
              <a:gd name="connsiteX259" fmla="*/ 461129 w 530837"/>
              <a:gd name="connsiteY259" fmla="*/ 856990 h 1517935"/>
              <a:gd name="connsiteX260" fmla="*/ 461012 w 530837"/>
              <a:gd name="connsiteY260" fmla="*/ 854762 h 1517935"/>
              <a:gd name="connsiteX261" fmla="*/ 461246 w 530837"/>
              <a:gd name="connsiteY261" fmla="*/ 852300 h 1517935"/>
              <a:gd name="connsiteX262" fmla="*/ 461363 w 530837"/>
              <a:gd name="connsiteY262" fmla="*/ 851127 h 1517935"/>
              <a:gd name="connsiteX263" fmla="*/ 461597 w 530837"/>
              <a:gd name="connsiteY263" fmla="*/ 850072 h 1517935"/>
              <a:gd name="connsiteX264" fmla="*/ 461949 w 530837"/>
              <a:gd name="connsiteY264" fmla="*/ 849134 h 1517935"/>
              <a:gd name="connsiteX265" fmla="*/ 462417 w 530837"/>
              <a:gd name="connsiteY265" fmla="*/ 848196 h 1517935"/>
              <a:gd name="connsiteX266" fmla="*/ 462886 w 530837"/>
              <a:gd name="connsiteY266" fmla="*/ 847375 h 1517935"/>
              <a:gd name="connsiteX267" fmla="*/ 463355 w 530837"/>
              <a:gd name="connsiteY267" fmla="*/ 846672 h 1517935"/>
              <a:gd name="connsiteX268" fmla="*/ 464409 w 530837"/>
              <a:gd name="connsiteY268" fmla="*/ 845382 h 1517935"/>
              <a:gd name="connsiteX269" fmla="*/ 465698 w 530837"/>
              <a:gd name="connsiteY269" fmla="*/ 844327 h 1517935"/>
              <a:gd name="connsiteX270" fmla="*/ 466987 w 530837"/>
              <a:gd name="connsiteY270" fmla="*/ 843506 h 1517935"/>
              <a:gd name="connsiteX271" fmla="*/ 469564 w 530837"/>
              <a:gd name="connsiteY271" fmla="*/ 842099 h 1517935"/>
              <a:gd name="connsiteX272" fmla="*/ 470618 w 530837"/>
              <a:gd name="connsiteY272" fmla="*/ 841513 h 1517935"/>
              <a:gd name="connsiteX273" fmla="*/ 471556 w 530837"/>
              <a:gd name="connsiteY273" fmla="*/ 840926 h 1517935"/>
              <a:gd name="connsiteX274" fmla="*/ 472259 w 530837"/>
              <a:gd name="connsiteY274" fmla="*/ 840223 h 1517935"/>
              <a:gd name="connsiteX275" fmla="*/ 472493 w 530837"/>
              <a:gd name="connsiteY275" fmla="*/ 839871 h 1517935"/>
              <a:gd name="connsiteX276" fmla="*/ 472610 w 530837"/>
              <a:gd name="connsiteY276" fmla="*/ 839519 h 1517935"/>
              <a:gd name="connsiteX277" fmla="*/ 472610 w 530837"/>
              <a:gd name="connsiteY277" fmla="*/ 839050 h 1517935"/>
              <a:gd name="connsiteX278" fmla="*/ 472610 w 530837"/>
              <a:gd name="connsiteY278" fmla="*/ 838581 h 1517935"/>
              <a:gd name="connsiteX279" fmla="*/ 472493 w 530837"/>
              <a:gd name="connsiteY279" fmla="*/ 838112 h 1517935"/>
              <a:gd name="connsiteX280" fmla="*/ 472259 w 530837"/>
              <a:gd name="connsiteY280" fmla="*/ 837409 h 1517935"/>
              <a:gd name="connsiteX281" fmla="*/ 471439 w 530837"/>
              <a:gd name="connsiteY281" fmla="*/ 836119 h 1517935"/>
              <a:gd name="connsiteX282" fmla="*/ 470033 w 530837"/>
              <a:gd name="connsiteY282" fmla="*/ 834595 h 1517935"/>
              <a:gd name="connsiteX283" fmla="*/ 469330 w 530837"/>
              <a:gd name="connsiteY283" fmla="*/ 833657 h 1517935"/>
              <a:gd name="connsiteX284" fmla="*/ 468510 w 530837"/>
              <a:gd name="connsiteY284" fmla="*/ 832719 h 1517935"/>
              <a:gd name="connsiteX285" fmla="*/ 468041 w 530837"/>
              <a:gd name="connsiteY285" fmla="*/ 831664 h 1517935"/>
              <a:gd name="connsiteX286" fmla="*/ 467338 w 530837"/>
              <a:gd name="connsiteY286" fmla="*/ 830491 h 1517935"/>
              <a:gd name="connsiteX287" fmla="*/ 466987 w 530837"/>
              <a:gd name="connsiteY287" fmla="*/ 829318 h 1517935"/>
              <a:gd name="connsiteX288" fmla="*/ 466635 w 530837"/>
              <a:gd name="connsiteY288" fmla="*/ 828146 h 1517935"/>
              <a:gd name="connsiteX289" fmla="*/ 466401 w 530837"/>
              <a:gd name="connsiteY289" fmla="*/ 826856 h 1517935"/>
              <a:gd name="connsiteX290" fmla="*/ 466049 w 530837"/>
              <a:gd name="connsiteY290" fmla="*/ 825684 h 1517935"/>
              <a:gd name="connsiteX291" fmla="*/ 465932 w 530837"/>
              <a:gd name="connsiteY291" fmla="*/ 822752 h 1517935"/>
              <a:gd name="connsiteX292" fmla="*/ 465932 w 530837"/>
              <a:gd name="connsiteY292" fmla="*/ 819938 h 1517935"/>
              <a:gd name="connsiteX293" fmla="*/ 466166 w 530837"/>
              <a:gd name="connsiteY293" fmla="*/ 816890 h 1517935"/>
              <a:gd name="connsiteX294" fmla="*/ 466635 w 530837"/>
              <a:gd name="connsiteY294" fmla="*/ 813959 h 1517935"/>
              <a:gd name="connsiteX295" fmla="*/ 467221 w 530837"/>
              <a:gd name="connsiteY295" fmla="*/ 810910 h 1517935"/>
              <a:gd name="connsiteX296" fmla="*/ 468041 w 530837"/>
              <a:gd name="connsiteY296" fmla="*/ 807862 h 1517935"/>
              <a:gd name="connsiteX297" fmla="*/ 468978 w 530837"/>
              <a:gd name="connsiteY297" fmla="*/ 804696 h 1517935"/>
              <a:gd name="connsiteX298" fmla="*/ 469915 w 530837"/>
              <a:gd name="connsiteY298" fmla="*/ 801764 h 1517935"/>
              <a:gd name="connsiteX299" fmla="*/ 471087 w 530837"/>
              <a:gd name="connsiteY299" fmla="*/ 798950 h 1517935"/>
              <a:gd name="connsiteX300" fmla="*/ 472259 w 530837"/>
              <a:gd name="connsiteY300" fmla="*/ 796254 h 1517935"/>
              <a:gd name="connsiteX301" fmla="*/ 473313 w 530837"/>
              <a:gd name="connsiteY301" fmla="*/ 793674 h 1517935"/>
              <a:gd name="connsiteX302" fmla="*/ 474367 w 530837"/>
              <a:gd name="connsiteY302" fmla="*/ 791446 h 1517935"/>
              <a:gd name="connsiteX303" fmla="*/ 475539 w 530837"/>
              <a:gd name="connsiteY303" fmla="*/ 788984 h 1517935"/>
              <a:gd name="connsiteX304" fmla="*/ 476711 w 530837"/>
              <a:gd name="connsiteY304" fmla="*/ 785936 h 1517935"/>
              <a:gd name="connsiteX305" fmla="*/ 477882 w 530837"/>
              <a:gd name="connsiteY305" fmla="*/ 782418 h 1517935"/>
              <a:gd name="connsiteX306" fmla="*/ 478937 w 530837"/>
              <a:gd name="connsiteY306" fmla="*/ 778431 h 1517935"/>
              <a:gd name="connsiteX307" fmla="*/ 479757 w 530837"/>
              <a:gd name="connsiteY307" fmla="*/ 774093 h 1517935"/>
              <a:gd name="connsiteX308" fmla="*/ 480577 w 530837"/>
              <a:gd name="connsiteY308" fmla="*/ 769169 h 1517935"/>
              <a:gd name="connsiteX309" fmla="*/ 481045 w 530837"/>
              <a:gd name="connsiteY309" fmla="*/ 764244 h 1517935"/>
              <a:gd name="connsiteX310" fmla="*/ 481514 w 530837"/>
              <a:gd name="connsiteY310" fmla="*/ 758850 h 1517935"/>
              <a:gd name="connsiteX311" fmla="*/ 481514 w 530837"/>
              <a:gd name="connsiteY311" fmla="*/ 753340 h 1517935"/>
              <a:gd name="connsiteX312" fmla="*/ 481514 w 530837"/>
              <a:gd name="connsiteY312" fmla="*/ 750408 h 1517935"/>
              <a:gd name="connsiteX313" fmla="*/ 481280 w 530837"/>
              <a:gd name="connsiteY313" fmla="*/ 747594 h 1517935"/>
              <a:gd name="connsiteX314" fmla="*/ 481045 w 530837"/>
              <a:gd name="connsiteY314" fmla="*/ 744546 h 1517935"/>
              <a:gd name="connsiteX315" fmla="*/ 480811 w 530837"/>
              <a:gd name="connsiteY315" fmla="*/ 741615 h 1517935"/>
              <a:gd name="connsiteX316" fmla="*/ 480460 w 530837"/>
              <a:gd name="connsiteY316" fmla="*/ 738566 h 1517935"/>
              <a:gd name="connsiteX317" fmla="*/ 479874 w 530837"/>
              <a:gd name="connsiteY317" fmla="*/ 735635 h 1517935"/>
              <a:gd name="connsiteX318" fmla="*/ 479288 w 530837"/>
              <a:gd name="connsiteY318" fmla="*/ 732586 h 1517935"/>
              <a:gd name="connsiteX319" fmla="*/ 478702 w 530837"/>
              <a:gd name="connsiteY319" fmla="*/ 729538 h 1517935"/>
              <a:gd name="connsiteX320" fmla="*/ 477882 w 530837"/>
              <a:gd name="connsiteY320" fmla="*/ 726489 h 1517935"/>
              <a:gd name="connsiteX321" fmla="*/ 476945 w 530837"/>
              <a:gd name="connsiteY321" fmla="*/ 723441 h 1517935"/>
              <a:gd name="connsiteX322" fmla="*/ 475773 w 530837"/>
              <a:gd name="connsiteY322" fmla="*/ 720509 h 1517935"/>
              <a:gd name="connsiteX323" fmla="*/ 474719 w 530837"/>
              <a:gd name="connsiteY323" fmla="*/ 717461 h 1517935"/>
              <a:gd name="connsiteX324" fmla="*/ 473547 w 530837"/>
              <a:gd name="connsiteY324" fmla="*/ 714412 h 1517935"/>
              <a:gd name="connsiteX325" fmla="*/ 472141 w 530837"/>
              <a:gd name="connsiteY325" fmla="*/ 711481 h 1517935"/>
              <a:gd name="connsiteX326" fmla="*/ 470618 w 530837"/>
              <a:gd name="connsiteY326" fmla="*/ 708315 h 1517935"/>
              <a:gd name="connsiteX327" fmla="*/ 468978 w 530837"/>
              <a:gd name="connsiteY327" fmla="*/ 704915 h 1517935"/>
              <a:gd name="connsiteX328" fmla="*/ 465698 w 530837"/>
              <a:gd name="connsiteY328" fmla="*/ 697176 h 1517935"/>
              <a:gd name="connsiteX329" fmla="*/ 462417 w 530837"/>
              <a:gd name="connsiteY329" fmla="*/ 688148 h 1517935"/>
              <a:gd name="connsiteX330" fmla="*/ 458903 w 530837"/>
              <a:gd name="connsiteY330" fmla="*/ 678416 h 1517935"/>
              <a:gd name="connsiteX331" fmla="*/ 455271 w 530837"/>
              <a:gd name="connsiteY331" fmla="*/ 667746 h 1517935"/>
              <a:gd name="connsiteX332" fmla="*/ 451873 w 530837"/>
              <a:gd name="connsiteY332" fmla="*/ 656725 h 1517935"/>
              <a:gd name="connsiteX333" fmla="*/ 448359 w 530837"/>
              <a:gd name="connsiteY333" fmla="*/ 645234 h 1517935"/>
              <a:gd name="connsiteX334" fmla="*/ 444961 w 530837"/>
              <a:gd name="connsiteY334" fmla="*/ 633392 h 1517935"/>
              <a:gd name="connsiteX335" fmla="*/ 441798 w 530837"/>
              <a:gd name="connsiteY335" fmla="*/ 621549 h 1517935"/>
              <a:gd name="connsiteX336" fmla="*/ 438635 w 530837"/>
              <a:gd name="connsiteY336" fmla="*/ 609824 h 1517935"/>
              <a:gd name="connsiteX337" fmla="*/ 435940 w 530837"/>
              <a:gd name="connsiteY337" fmla="*/ 598333 h 1517935"/>
              <a:gd name="connsiteX338" fmla="*/ 433363 w 530837"/>
              <a:gd name="connsiteY338" fmla="*/ 587077 h 1517935"/>
              <a:gd name="connsiteX339" fmla="*/ 431254 w 530837"/>
              <a:gd name="connsiteY339" fmla="*/ 576759 h 1517935"/>
              <a:gd name="connsiteX340" fmla="*/ 429496 w 530837"/>
              <a:gd name="connsiteY340" fmla="*/ 567027 h 1517935"/>
              <a:gd name="connsiteX341" fmla="*/ 428208 w 530837"/>
              <a:gd name="connsiteY341" fmla="*/ 558116 h 1517935"/>
              <a:gd name="connsiteX342" fmla="*/ 427622 w 530837"/>
              <a:gd name="connsiteY342" fmla="*/ 554130 h 1517935"/>
              <a:gd name="connsiteX343" fmla="*/ 427270 w 530837"/>
              <a:gd name="connsiteY343" fmla="*/ 550495 h 1517935"/>
              <a:gd name="connsiteX344" fmla="*/ 425982 w 530837"/>
              <a:gd name="connsiteY344" fmla="*/ 536659 h 1517935"/>
              <a:gd name="connsiteX345" fmla="*/ 424576 w 530837"/>
              <a:gd name="connsiteY345" fmla="*/ 523644 h 1517935"/>
              <a:gd name="connsiteX346" fmla="*/ 423170 w 530837"/>
              <a:gd name="connsiteY346" fmla="*/ 511685 h 1517935"/>
              <a:gd name="connsiteX347" fmla="*/ 421647 w 530837"/>
              <a:gd name="connsiteY347" fmla="*/ 500898 h 1517935"/>
              <a:gd name="connsiteX348" fmla="*/ 420124 w 530837"/>
              <a:gd name="connsiteY348" fmla="*/ 491166 h 1517935"/>
              <a:gd name="connsiteX349" fmla="*/ 418601 w 530837"/>
              <a:gd name="connsiteY349" fmla="*/ 483075 h 1517935"/>
              <a:gd name="connsiteX350" fmla="*/ 416961 w 530837"/>
              <a:gd name="connsiteY350" fmla="*/ 476275 h 1517935"/>
              <a:gd name="connsiteX351" fmla="*/ 416258 w 530837"/>
              <a:gd name="connsiteY351" fmla="*/ 473344 h 1517935"/>
              <a:gd name="connsiteX352" fmla="*/ 415555 w 530837"/>
              <a:gd name="connsiteY352" fmla="*/ 470999 h 1517935"/>
              <a:gd name="connsiteX353" fmla="*/ 414149 w 530837"/>
              <a:gd name="connsiteY353" fmla="*/ 466895 h 1517935"/>
              <a:gd name="connsiteX354" fmla="*/ 413563 w 530837"/>
              <a:gd name="connsiteY354" fmla="*/ 465253 h 1517935"/>
              <a:gd name="connsiteX355" fmla="*/ 412743 w 530837"/>
              <a:gd name="connsiteY355" fmla="*/ 463612 h 1517935"/>
              <a:gd name="connsiteX356" fmla="*/ 412157 w 530837"/>
              <a:gd name="connsiteY356" fmla="*/ 462205 h 1517935"/>
              <a:gd name="connsiteX357" fmla="*/ 411337 w 530837"/>
              <a:gd name="connsiteY357" fmla="*/ 461267 h 1517935"/>
              <a:gd name="connsiteX358" fmla="*/ 410634 w 530837"/>
              <a:gd name="connsiteY358" fmla="*/ 460329 h 1517935"/>
              <a:gd name="connsiteX359" fmla="*/ 409814 w 530837"/>
              <a:gd name="connsiteY359" fmla="*/ 459860 h 1517935"/>
              <a:gd name="connsiteX360" fmla="*/ 409111 w 530837"/>
              <a:gd name="connsiteY360" fmla="*/ 459508 h 1517935"/>
              <a:gd name="connsiteX361" fmla="*/ 408291 w 530837"/>
              <a:gd name="connsiteY361" fmla="*/ 459508 h 1517935"/>
              <a:gd name="connsiteX362" fmla="*/ 407354 w 530837"/>
              <a:gd name="connsiteY362" fmla="*/ 459860 h 1517935"/>
              <a:gd name="connsiteX363" fmla="*/ 406534 w 530837"/>
              <a:gd name="connsiteY363" fmla="*/ 460446 h 1517935"/>
              <a:gd name="connsiteX364" fmla="*/ 405596 w 530837"/>
              <a:gd name="connsiteY364" fmla="*/ 461501 h 1517935"/>
              <a:gd name="connsiteX365" fmla="*/ 404659 w 530837"/>
              <a:gd name="connsiteY365" fmla="*/ 462791 h 1517935"/>
              <a:gd name="connsiteX366" fmla="*/ 403722 w 530837"/>
              <a:gd name="connsiteY366" fmla="*/ 464433 h 1517935"/>
              <a:gd name="connsiteX367" fmla="*/ 402667 w 530837"/>
              <a:gd name="connsiteY367" fmla="*/ 466426 h 1517935"/>
              <a:gd name="connsiteX368" fmla="*/ 400559 w 530837"/>
              <a:gd name="connsiteY368" fmla="*/ 471233 h 1517935"/>
              <a:gd name="connsiteX369" fmla="*/ 398450 w 530837"/>
              <a:gd name="connsiteY369" fmla="*/ 476509 h 1517935"/>
              <a:gd name="connsiteX370" fmla="*/ 396107 w 530837"/>
              <a:gd name="connsiteY370" fmla="*/ 482724 h 1517935"/>
              <a:gd name="connsiteX371" fmla="*/ 394818 w 530837"/>
              <a:gd name="connsiteY371" fmla="*/ 486476 h 1517935"/>
              <a:gd name="connsiteX372" fmla="*/ 393529 w 530837"/>
              <a:gd name="connsiteY372" fmla="*/ 490580 h 1517935"/>
              <a:gd name="connsiteX373" fmla="*/ 392241 w 530837"/>
              <a:gd name="connsiteY373" fmla="*/ 495035 h 1517935"/>
              <a:gd name="connsiteX374" fmla="*/ 390835 w 530837"/>
              <a:gd name="connsiteY374" fmla="*/ 500194 h 1517935"/>
              <a:gd name="connsiteX375" fmla="*/ 389429 w 530837"/>
              <a:gd name="connsiteY375" fmla="*/ 505822 h 1517935"/>
              <a:gd name="connsiteX376" fmla="*/ 387906 w 530837"/>
              <a:gd name="connsiteY376" fmla="*/ 512154 h 1517935"/>
              <a:gd name="connsiteX377" fmla="*/ 384625 w 530837"/>
              <a:gd name="connsiteY377" fmla="*/ 526927 h 1517935"/>
              <a:gd name="connsiteX378" fmla="*/ 380876 w 530837"/>
              <a:gd name="connsiteY378" fmla="*/ 544867 h 1517935"/>
              <a:gd name="connsiteX379" fmla="*/ 379939 w 530837"/>
              <a:gd name="connsiteY379" fmla="*/ 549674 h 1517935"/>
              <a:gd name="connsiteX380" fmla="*/ 379353 w 530837"/>
              <a:gd name="connsiteY380" fmla="*/ 554716 h 1517935"/>
              <a:gd name="connsiteX381" fmla="*/ 378885 w 530837"/>
              <a:gd name="connsiteY381" fmla="*/ 559875 h 1517935"/>
              <a:gd name="connsiteX382" fmla="*/ 378416 w 530837"/>
              <a:gd name="connsiteY382" fmla="*/ 564917 h 1517935"/>
              <a:gd name="connsiteX383" fmla="*/ 378299 w 530837"/>
              <a:gd name="connsiteY383" fmla="*/ 570076 h 1517935"/>
              <a:gd name="connsiteX384" fmla="*/ 378299 w 530837"/>
              <a:gd name="connsiteY384" fmla="*/ 575352 h 1517935"/>
              <a:gd name="connsiteX385" fmla="*/ 378416 w 530837"/>
              <a:gd name="connsiteY385" fmla="*/ 580746 h 1517935"/>
              <a:gd name="connsiteX386" fmla="*/ 378650 w 530837"/>
              <a:gd name="connsiteY386" fmla="*/ 586139 h 1517935"/>
              <a:gd name="connsiteX387" fmla="*/ 379236 w 530837"/>
              <a:gd name="connsiteY387" fmla="*/ 591650 h 1517935"/>
              <a:gd name="connsiteX388" fmla="*/ 379705 w 530837"/>
              <a:gd name="connsiteY388" fmla="*/ 597278 h 1517935"/>
              <a:gd name="connsiteX389" fmla="*/ 380408 w 530837"/>
              <a:gd name="connsiteY389" fmla="*/ 602906 h 1517935"/>
              <a:gd name="connsiteX390" fmla="*/ 381228 w 530837"/>
              <a:gd name="connsiteY390" fmla="*/ 608652 h 1517935"/>
              <a:gd name="connsiteX391" fmla="*/ 382165 w 530837"/>
              <a:gd name="connsiteY391" fmla="*/ 614749 h 1517935"/>
              <a:gd name="connsiteX392" fmla="*/ 383219 w 530837"/>
              <a:gd name="connsiteY392" fmla="*/ 620728 h 1517935"/>
              <a:gd name="connsiteX393" fmla="*/ 385445 w 530837"/>
              <a:gd name="connsiteY393" fmla="*/ 633040 h 1517935"/>
              <a:gd name="connsiteX394" fmla="*/ 388023 w 530837"/>
              <a:gd name="connsiteY394" fmla="*/ 645937 h 1517935"/>
              <a:gd name="connsiteX395" fmla="*/ 390835 w 530837"/>
              <a:gd name="connsiteY395" fmla="*/ 659539 h 1517935"/>
              <a:gd name="connsiteX396" fmla="*/ 397161 w 530837"/>
              <a:gd name="connsiteY396" fmla="*/ 688382 h 1517935"/>
              <a:gd name="connsiteX397" fmla="*/ 400324 w 530837"/>
              <a:gd name="connsiteY397" fmla="*/ 703860 h 1517935"/>
              <a:gd name="connsiteX398" fmla="*/ 403722 w 530837"/>
              <a:gd name="connsiteY398" fmla="*/ 719923 h 1517935"/>
              <a:gd name="connsiteX399" fmla="*/ 406885 w 530837"/>
              <a:gd name="connsiteY399" fmla="*/ 736924 h 1517935"/>
              <a:gd name="connsiteX400" fmla="*/ 409931 w 530837"/>
              <a:gd name="connsiteY400" fmla="*/ 754747 h 1517935"/>
              <a:gd name="connsiteX401" fmla="*/ 411337 w 530837"/>
              <a:gd name="connsiteY401" fmla="*/ 764127 h 1517935"/>
              <a:gd name="connsiteX402" fmla="*/ 412509 w 530837"/>
              <a:gd name="connsiteY402" fmla="*/ 773976 h 1517935"/>
              <a:gd name="connsiteX403" fmla="*/ 413563 w 530837"/>
              <a:gd name="connsiteY403" fmla="*/ 784177 h 1517935"/>
              <a:gd name="connsiteX404" fmla="*/ 414500 w 530837"/>
              <a:gd name="connsiteY404" fmla="*/ 794964 h 1517935"/>
              <a:gd name="connsiteX405" fmla="*/ 415086 w 530837"/>
              <a:gd name="connsiteY405" fmla="*/ 806103 h 1517935"/>
              <a:gd name="connsiteX406" fmla="*/ 415555 w 530837"/>
              <a:gd name="connsiteY406" fmla="*/ 817593 h 1517935"/>
              <a:gd name="connsiteX407" fmla="*/ 416023 w 530837"/>
              <a:gd name="connsiteY407" fmla="*/ 829201 h 1517935"/>
              <a:gd name="connsiteX408" fmla="*/ 416258 w 530837"/>
              <a:gd name="connsiteY408" fmla="*/ 841044 h 1517935"/>
              <a:gd name="connsiteX409" fmla="*/ 416375 w 530837"/>
              <a:gd name="connsiteY409" fmla="*/ 853120 h 1517935"/>
              <a:gd name="connsiteX410" fmla="*/ 416375 w 530837"/>
              <a:gd name="connsiteY410" fmla="*/ 865080 h 1517935"/>
              <a:gd name="connsiteX411" fmla="*/ 416258 w 530837"/>
              <a:gd name="connsiteY411" fmla="*/ 877274 h 1517935"/>
              <a:gd name="connsiteX412" fmla="*/ 416023 w 530837"/>
              <a:gd name="connsiteY412" fmla="*/ 889468 h 1517935"/>
              <a:gd name="connsiteX413" fmla="*/ 415789 w 530837"/>
              <a:gd name="connsiteY413" fmla="*/ 901545 h 1517935"/>
              <a:gd name="connsiteX414" fmla="*/ 415320 w 530837"/>
              <a:gd name="connsiteY414" fmla="*/ 913505 h 1517935"/>
              <a:gd name="connsiteX415" fmla="*/ 414383 w 530837"/>
              <a:gd name="connsiteY415" fmla="*/ 936721 h 1517935"/>
              <a:gd name="connsiteX416" fmla="*/ 413329 w 530837"/>
              <a:gd name="connsiteY416" fmla="*/ 958881 h 1517935"/>
              <a:gd name="connsiteX417" fmla="*/ 412040 w 530837"/>
              <a:gd name="connsiteY417" fmla="*/ 979400 h 1517935"/>
              <a:gd name="connsiteX418" fmla="*/ 410751 w 530837"/>
              <a:gd name="connsiteY418" fmla="*/ 997926 h 1517935"/>
              <a:gd name="connsiteX419" fmla="*/ 409463 w 530837"/>
              <a:gd name="connsiteY419" fmla="*/ 1014106 h 1517935"/>
              <a:gd name="connsiteX420" fmla="*/ 408408 w 530837"/>
              <a:gd name="connsiteY420" fmla="*/ 1027473 h 1517935"/>
              <a:gd name="connsiteX421" fmla="*/ 407588 w 530837"/>
              <a:gd name="connsiteY421" fmla="*/ 1037557 h 1517935"/>
              <a:gd name="connsiteX422" fmla="*/ 406768 w 530837"/>
              <a:gd name="connsiteY422" fmla="*/ 1045999 h 1517935"/>
              <a:gd name="connsiteX423" fmla="*/ 407822 w 530837"/>
              <a:gd name="connsiteY423" fmla="*/ 1047640 h 1517935"/>
              <a:gd name="connsiteX424" fmla="*/ 409111 w 530837"/>
              <a:gd name="connsiteY424" fmla="*/ 1049399 h 1517935"/>
              <a:gd name="connsiteX425" fmla="*/ 410634 w 530837"/>
              <a:gd name="connsiteY425" fmla="*/ 1051979 h 1517935"/>
              <a:gd name="connsiteX426" fmla="*/ 412509 w 530837"/>
              <a:gd name="connsiteY426" fmla="*/ 1055262 h 1517935"/>
              <a:gd name="connsiteX427" fmla="*/ 414617 w 530837"/>
              <a:gd name="connsiteY427" fmla="*/ 1059248 h 1517935"/>
              <a:gd name="connsiteX428" fmla="*/ 416609 w 530837"/>
              <a:gd name="connsiteY428" fmla="*/ 1064056 h 1517935"/>
              <a:gd name="connsiteX429" fmla="*/ 418835 w 530837"/>
              <a:gd name="connsiteY429" fmla="*/ 1069215 h 1517935"/>
              <a:gd name="connsiteX430" fmla="*/ 419890 w 530837"/>
              <a:gd name="connsiteY430" fmla="*/ 1072263 h 1517935"/>
              <a:gd name="connsiteX431" fmla="*/ 420827 w 530837"/>
              <a:gd name="connsiteY431" fmla="*/ 1075312 h 1517935"/>
              <a:gd name="connsiteX432" fmla="*/ 421881 w 530837"/>
              <a:gd name="connsiteY432" fmla="*/ 1078477 h 1517935"/>
              <a:gd name="connsiteX433" fmla="*/ 422818 w 530837"/>
              <a:gd name="connsiteY433" fmla="*/ 1081995 h 1517935"/>
              <a:gd name="connsiteX434" fmla="*/ 423639 w 530837"/>
              <a:gd name="connsiteY434" fmla="*/ 1085512 h 1517935"/>
              <a:gd name="connsiteX435" fmla="*/ 424459 w 530837"/>
              <a:gd name="connsiteY435" fmla="*/ 1089265 h 1517935"/>
              <a:gd name="connsiteX436" fmla="*/ 425162 w 530837"/>
              <a:gd name="connsiteY436" fmla="*/ 1093134 h 1517935"/>
              <a:gd name="connsiteX437" fmla="*/ 425747 w 530837"/>
              <a:gd name="connsiteY437" fmla="*/ 1097238 h 1517935"/>
              <a:gd name="connsiteX438" fmla="*/ 426216 w 530837"/>
              <a:gd name="connsiteY438" fmla="*/ 1101341 h 1517935"/>
              <a:gd name="connsiteX439" fmla="*/ 426685 w 530837"/>
              <a:gd name="connsiteY439" fmla="*/ 1105680 h 1517935"/>
              <a:gd name="connsiteX440" fmla="*/ 427036 w 530837"/>
              <a:gd name="connsiteY440" fmla="*/ 1110135 h 1517935"/>
              <a:gd name="connsiteX441" fmla="*/ 427153 w 530837"/>
              <a:gd name="connsiteY441" fmla="*/ 1114825 h 1517935"/>
              <a:gd name="connsiteX442" fmla="*/ 427153 w 530837"/>
              <a:gd name="connsiteY442" fmla="*/ 1119633 h 1517935"/>
              <a:gd name="connsiteX443" fmla="*/ 426919 w 530837"/>
              <a:gd name="connsiteY443" fmla="*/ 1124557 h 1517935"/>
              <a:gd name="connsiteX444" fmla="*/ 426685 w 530837"/>
              <a:gd name="connsiteY444" fmla="*/ 1129599 h 1517935"/>
              <a:gd name="connsiteX445" fmla="*/ 426099 w 530837"/>
              <a:gd name="connsiteY445" fmla="*/ 1134875 h 1517935"/>
              <a:gd name="connsiteX446" fmla="*/ 428442 w 530837"/>
              <a:gd name="connsiteY446" fmla="*/ 1139214 h 1517935"/>
              <a:gd name="connsiteX447" fmla="*/ 430785 w 530837"/>
              <a:gd name="connsiteY447" fmla="*/ 1143904 h 1517935"/>
              <a:gd name="connsiteX448" fmla="*/ 432777 w 530837"/>
              <a:gd name="connsiteY448" fmla="*/ 1148359 h 1517935"/>
              <a:gd name="connsiteX449" fmla="*/ 434768 w 530837"/>
              <a:gd name="connsiteY449" fmla="*/ 1153166 h 1517935"/>
              <a:gd name="connsiteX450" fmla="*/ 436760 w 530837"/>
              <a:gd name="connsiteY450" fmla="*/ 1157857 h 1517935"/>
              <a:gd name="connsiteX451" fmla="*/ 438517 w 530837"/>
              <a:gd name="connsiteY451" fmla="*/ 1162781 h 1517935"/>
              <a:gd name="connsiteX452" fmla="*/ 440392 w 530837"/>
              <a:gd name="connsiteY452" fmla="*/ 1167588 h 1517935"/>
              <a:gd name="connsiteX453" fmla="*/ 441915 w 530837"/>
              <a:gd name="connsiteY453" fmla="*/ 1172630 h 1517935"/>
              <a:gd name="connsiteX454" fmla="*/ 443438 w 530837"/>
              <a:gd name="connsiteY454" fmla="*/ 1177555 h 1517935"/>
              <a:gd name="connsiteX455" fmla="*/ 444844 w 530837"/>
              <a:gd name="connsiteY455" fmla="*/ 1182714 h 1517935"/>
              <a:gd name="connsiteX456" fmla="*/ 446133 w 530837"/>
              <a:gd name="connsiteY456" fmla="*/ 1187873 h 1517935"/>
              <a:gd name="connsiteX457" fmla="*/ 447421 w 530837"/>
              <a:gd name="connsiteY457" fmla="*/ 1193032 h 1517935"/>
              <a:gd name="connsiteX458" fmla="*/ 448593 w 530837"/>
              <a:gd name="connsiteY458" fmla="*/ 1198191 h 1517935"/>
              <a:gd name="connsiteX459" fmla="*/ 449530 w 530837"/>
              <a:gd name="connsiteY459" fmla="*/ 1203467 h 1517935"/>
              <a:gd name="connsiteX460" fmla="*/ 450585 w 530837"/>
              <a:gd name="connsiteY460" fmla="*/ 1208744 h 1517935"/>
              <a:gd name="connsiteX461" fmla="*/ 451522 w 530837"/>
              <a:gd name="connsiteY461" fmla="*/ 1214137 h 1517935"/>
              <a:gd name="connsiteX462" fmla="*/ 452225 w 530837"/>
              <a:gd name="connsiteY462" fmla="*/ 1219531 h 1517935"/>
              <a:gd name="connsiteX463" fmla="*/ 453045 w 530837"/>
              <a:gd name="connsiteY463" fmla="*/ 1224924 h 1517935"/>
              <a:gd name="connsiteX464" fmla="*/ 454216 w 530837"/>
              <a:gd name="connsiteY464" fmla="*/ 1235711 h 1517935"/>
              <a:gd name="connsiteX465" fmla="*/ 455154 w 530837"/>
              <a:gd name="connsiteY465" fmla="*/ 1246616 h 1517935"/>
              <a:gd name="connsiteX466" fmla="*/ 455857 w 530837"/>
              <a:gd name="connsiteY466" fmla="*/ 1257403 h 1517935"/>
              <a:gd name="connsiteX467" fmla="*/ 456325 w 530837"/>
              <a:gd name="connsiteY467" fmla="*/ 1268307 h 1517935"/>
              <a:gd name="connsiteX468" fmla="*/ 456560 w 530837"/>
              <a:gd name="connsiteY468" fmla="*/ 1278977 h 1517935"/>
              <a:gd name="connsiteX469" fmla="*/ 456560 w 530837"/>
              <a:gd name="connsiteY469" fmla="*/ 1289764 h 1517935"/>
              <a:gd name="connsiteX470" fmla="*/ 456442 w 530837"/>
              <a:gd name="connsiteY470" fmla="*/ 1300317 h 1517935"/>
              <a:gd name="connsiteX471" fmla="*/ 456091 w 530837"/>
              <a:gd name="connsiteY471" fmla="*/ 1310869 h 1517935"/>
              <a:gd name="connsiteX472" fmla="*/ 455622 w 530837"/>
              <a:gd name="connsiteY472" fmla="*/ 1321070 h 1517935"/>
              <a:gd name="connsiteX473" fmla="*/ 455037 w 530837"/>
              <a:gd name="connsiteY473" fmla="*/ 1331037 h 1517935"/>
              <a:gd name="connsiteX474" fmla="*/ 454334 w 530837"/>
              <a:gd name="connsiteY474" fmla="*/ 1340886 h 1517935"/>
              <a:gd name="connsiteX475" fmla="*/ 453514 w 530837"/>
              <a:gd name="connsiteY475" fmla="*/ 1350266 h 1517935"/>
              <a:gd name="connsiteX476" fmla="*/ 452693 w 530837"/>
              <a:gd name="connsiteY476" fmla="*/ 1359529 h 1517935"/>
              <a:gd name="connsiteX477" fmla="*/ 451639 w 530837"/>
              <a:gd name="connsiteY477" fmla="*/ 1368440 h 1517935"/>
              <a:gd name="connsiteX478" fmla="*/ 450702 w 530837"/>
              <a:gd name="connsiteY478" fmla="*/ 1376882 h 1517935"/>
              <a:gd name="connsiteX479" fmla="*/ 448710 w 530837"/>
              <a:gd name="connsiteY479" fmla="*/ 1392476 h 1517935"/>
              <a:gd name="connsiteX480" fmla="*/ 446718 w 530837"/>
              <a:gd name="connsiteY480" fmla="*/ 1406312 h 1517935"/>
              <a:gd name="connsiteX481" fmla="*/ 443789 w 530837"/>
              <a:gd name="connsiteY481" fmla="*/ 1427183 h 1517935"/>
              <a:gd name="connsiteX482" fmla="*/ 443438 w 530837"/>
              <a:gd name="connsiteY482" fmla="*/ 1430935 h 1517935"/>
              <a:gd name="connsiteX483" fmla="*/ 442969 w 530837"/>
              <a:gd name="connsiteY483" fmla="*/ 1434570 h 1517935"/>
              <a:gd name="connsiteX484" fmla="*/ 442735 w 530837"/>
              <a:gd name="connsiteY484" fmla="*/ 1438204 h 1517935"/>
              <a:gd name="connsiteX485" fmla="*/ 442618 w 530837"/>
              <a:gd name="connsiteY485" fmla="*/ 1441605 h 1517935"/>
              <a:gd name="connsiteX486" fmla="*/ 442501 w 530837"/>
              <a:gd name="connsiteY486" fmla="*/ 1444770 h 1517935"/>
              <a:gd name="connsiteX487" fmla="*/ 442618 w 530837"/>
              <a:gd name="connsiteY487" fmla="*/ 1448053 h 1517935"/>
              <a:gd name="connsiteX488" fmla="*/ 442735 w 530837"/>
              <a:gd name="connsiteY488" fmla="*/ 1450985 h 1517935"/>
              <a:gd name="connsiteX489" fmla="*/ 442969 w 530837"/>
              <a:gd name="connsiteY489" fmla="*/ 1453799 h 1517935"/>
              <a:gd name="connsiteX490" fmla="*/ 443321 w 530837"/>
              <a:gd name="connsiteY490" fmla="*/ 1456496 h 1517935"/>
              <a:gd name="connsiteX491" fmla="*/ 443789 w 530837"/>
              <a:gd name="connsiteY491" fmla="*/ 1459075 h 1517935"/>
              <a:gd name="connsiteX492" fmla="*/ 444141 w 530837"/>
              <a:gd name="connsiteY492" fmla="*/ 1461655 h 1517935"/>
              <a:gd name="connsiteX493" fmla="*/ 444844 w 530837"/>
              <a:gd name="connsiteY493" fmla="*/ 1463882 h 1517935"/>
              <a:gd name="connsiteX494" fmla="*/ 445430 w 530837"/>
              <a:gd name="connsiteY494" fmla="*/ 1466110 h 1517935"/>
              <a:gd name="connsiteX495" fmla="*/ 446133 w 530837"/>
              <a:gd name="connsiteY495" fmla="*/ 1468103 h 1517935"/>
              <a:gd name="connsiteX496" fmla="*/ 446836 w 530837"/>
              <a:gd name="connsiteY496" fmla="*/ 1470214 h 1517935"/>
              <a:gd name="connsiteX497" fmla="*/ 447656 w 530837"/>
              <a:gd name="connsiteY497" fmla="*/ 1471973 h 1517935"/>
              <a:gd name="connsiteX498" fmla="*/ 448593 w 530837"/>
              <a:gd name="connsiteY498" fmla="*/ 1473849 h 1517935"/>
              <a:gd name="connsiteX499" fmla="*/ 449413 w 530837"/>
              <a:gd name="connsiteY499" fmla="*/ 1475490 h 1517935"/>
              <a:gd name="connsiteX500" fmla="*/ 450350 w 530837"/>
              <a:gd name="connsiteY500" fmla="*/ 1477014 h 1517935"/>
              <a:gd name="connsiteX501" fmla="*/ 451405 w 530837"/>
              <a:gd name="connsiteY501" fmla="*/ 1478539 h 1517935"/>
              <a:gd name="connsiteX502" fmla="*/ 452342 w 530837"/>
              <a:gd name="connsiteY502" fmla="*/ 1479829 h 1517935"/>
              <a:gd name="connsiteX503" fmla="*/ 453396 w 530837"/>
              <a:gd name="connsiteY503" fmla="*/ 1481118 h 1517935"/>
              <a:gd name="connsiteX504" fmla="*/ 454568 w 530837"/>
              <a:gd name="connsiteY504" fmla="*/ 1482291 h 1517935"/>
              <a:gd name="connsiteX505" fmla="*/ 455622 w 530837"/>
              <a:gd name="connsiteY505" fmla="*/ 1483463 h 1517935"/>
              <a:gd name="connsiteX506" fmla="*/ 457848 w 530837"/>
              <a:gd name="connsiteY506" fmla="*/ 1485339 h 1517935"/>
              <a:gd name="connsiteX507" fmla="*/ 460191 w 530837"/>
              <a:gd name="connsiteY507" fmla="*/ 1486864 h 1517935"/>
              <a:gd name="connsiteX508" fmla="*/ 462535 w 530837"/>
              <a:gd name="connsiteY508" fmla="*/ 1488153 h 1517935"/>
              <a:gd name="connsiteX509" fmla="*/ 464761 w 530837"/>
              <a:gd name="connsiteY509" fmla="*/ 1489209 h 1517935"/>
              <a:gd name="connsiteX510" fmla="*/ 466987 w 530837"/>
              <a:gd name="connsiteY510" fmla="*/ 1490264 h 1517935"/>
              <a:gd name="connsiteX511" fmla="*/ 468978 w 530837"/>
              <a:gd name="connsiteY511" fmla="*/ 1491554 h 1517935"/>
              <a:gd name="connsiteX512" fmla="*/ 470853 w 530837"/>
              <a:gd name="connsiteY512" fmla="*/ 1492961 h 1517935"/>
              <a:gd name="connsiteX513" fmla="*/ 472376 w 530837"/>
              <a:gd name="connsiteY513" fmla="*/ 1494485 h 1517935"/>
              <a:gd name="connsiteX514" fmla="*/ 473899 w 530837"/>
              <a:gd name="connsiteY514" fmla="*/ 1496126 h 1517935"/>
              <a:gd name="connsiteX515" fmla="*/ 475070 w 530837"/>
              <a:gd name="connsiteY515" fmla="*/ 1497768 h 1517935"/>
              <a:gd name="connsiteX516" fmla="*/ 476125 w 530837"/>
              <a:gd name="connsiteY516" fmla="*/ 1499527 h 1517935"/>
              <a:gd name="connsiteX517" fmla="*/ 476828 w 530837"/>
              <a:gd name="connsiteY517" fmla="*/ 1501403 h 1517935"/>
              <a:gd name="connsiteX518" fmla="*/ 477531 w 530837"/>
              <a:gd name="connsiteY518" fmla="*/ 1503044 h 1517935"/>
              <a:gd name="connsiteX519" fmla="*/ 477765 w 530837"/>
              <a:gd name="connsiteY519" fmla="*/ 1504686 h 1517935"/>
              <a:gd name="connsiteX520" fmla="*/ 477882 w 530837"/>
              <a:gd name="connsiteY520" fmla="*/ 1506210 h 1517935"/>
              <a:gd name="connsiteX521" fmla="*/ 477765 w 530837"/>
              <a:gd name="connsiteY521" fmla="*/ 1507617 h 1517935"/>
              <a:gd name="connsiteX522" fmla="*/ 477531 w 530837"/>
              <a:gd name="connsiteY522" fmla="*/ 1508321 h 1517935"/>
              <a:gd name="connsiteX523" fmla="*/ 477413 w 530837"/>
              <a:gd name="connsiteY523" fmla="*/ 1508790 h 1517935"/>
              <a:gd name="connsiteX524" fmla="*/ 476945 w 530837"/>
              <a:gd name="connsiteY524" fmla="*/ 1509376 h 1517935"/>
              <a:gd name="connsiteX525" fmla="*/ 476593 w 530837"/>
              <a:gd name="connsiteY525" fmla="*/ 1509845 h 1517935"/>
              <a:gd name="connsiteX526" fmla="*/ 476242 w 530837"/>
              <a:gd name="connsiteY526" fmla="*/ 1510197 h 1517935"/>
              <a:gd name="connsiteX527" fmla="*/ 475656 w 530837"/>
              <a:gd name="connsiteY527" fmla="*/ 1510548 h 1517935"/>
              <a:gd name="connsiteX528" fmla="*/ 475070 w 530837"/>
              <a:gd name="connsiteY528" fmla="*/ 1510900 h 1517935"/>
              <a:gd name="connsiteX529" fmla="*/ 474367 w 530837"/>
              <a:gd name="connsiteY529" fmla="*/ 1511017 h 1517935"/>
              <a:gd name="connsiteX530" fmla="*/ 471087 w 530837"/>
              <a:gd name="connsiteY530" fmla="*/ 1511604 h 1517935"/>
              <a:gd name="connsiteX531" fmla="*/ 466635 w 530837"/>
              <a:gd name="connsiteY531" fmla="*/ 1512542 h 1517935"/>
              <a:gd name="connsiteX532" fmla="*/ 461246 w 530837"/>
              <a:gd name="connsiteY532" fmla="*/ 1513245 h 1517935"/>
              <a:gd name="connsiteX533" fmla="*/ 454802 w 530837"/>
              <a:gd name="connsiteY533" fmla="*/ 1514183 h 1517935"/>
              <a:gd name="connsiteX534" fmla="*/ 447773 w 530837"/>
              <a:gd name="connsiteY534" fmla="*/ 1515121 h 1517935"/>
              <a:gd name="connsiteX535" fmla="*/ 440040 w 530837"/>
              <a:gd name="connsiteY535" fmla="*/ 1515942 h 1517935"/>
              <a:gd name="connsiteX536" fmla="*/ 431957 w 530837"/>
              <a:gd name="connsiteY536" fmla="*/ 1516763 h 1517935"/>
              <a:gd name="connsiteX537" fmla="*/ 423639 w 530837"/>
              <a:gd name="connsiteY537" fmla="*/ 1517583 h 1517935"/>
              <a:gd name="connsiteX538" fmla="*/ 416140 w 530837"/>
              <a:gd name="connsiteY538" fmla="*/ 1517935 h 1517935"/>
              <a:gd name="connsiteX539" fmla="*/ 412860 w 530837"/>
              <a:gd name="connsiteY539" fmla="*/ 1517935 h 1517935"/>
              <a:gd name="connsiteX540" fmla="*/ 410048 w 530837"/>
              <a:gd name="connsiteY540" fmla="*/ 1517935 h 1517935"/>
              <a:gd name="connsiteX541" fmla="*/ 407588 w 530837"/>
              <a:gd name="connsiteY541" fmla="*/ 1517818 h 1517935"/>
              <a:gd name="connsiteX542" fmla="*/ 405362 w 530837"/>
              <a:gd name="connsiteY542" fmla="*/ 1517349 h 1517935"/>
              <a:gd name="connsiteX543" fmla="*/ 403605 w 530837"/>
              <a:gd name="connsiteY543" fmla="*/ 1516997 h 1517935"/>
              <a:gd name="connsiteX544" fmla="*/ 401847 w 530837"/>
              <a:gd name="connsiteY544" fmla="*/ 1516528 h 1517935"/>
              <a:gd name="connsiteX545" fmla="*/ 400441 w 530837"/>
              <a:gd name="connsiteY545" fmla="*/ 1515942 h 1517935"/>
              <a:gd name="connsiteX546" fmla="*/ 399153 w 530837"/>
              <a:gd name="connsiteY546" fmla="*/ 1515238 h 1517935"/>
              <a:gd name="connsiteX547" fmla="*/ 398215 w 530837"/>
              <a:gd name="connsiteY547" fmla="*/ 1514300 h 1517935"/>
              <a:gd name="connsiteX548" fmla="*/ 397278 w 530837"/>
              <a:gd name="connsiteY548" fmla="*/ 1513245 h 1517935"/>
              <a:gd name="connsiteX549" fmla="*/ 396575 w 530837"/>
              <a:gd name="connsiteY549" fmla="*/ 1512190 h 1517935"/>
              <a:gd name="connsiteX550" fmla="*/ 395872 w 530837"/>
              <a:gd name="connsiteY550" fmla="*/ 1510900 h 1517935"/>
              <a:gd name="connsiteX551" fmla="*/ 395287 w 530837"/>
              <a:gd name="connsiteY551" fmla="*/ 1509376 h 1517935"/>
              <a:gd name="connsiteX552" fmla="*/ 394584 w 530837"/>
              <a:gd name="connsiteY552" fmla="*/ 1507734 h 1517935"/>
              <a:gd name="connsiteX553" fmla="*/ 394349 w 530837"/>
              <a:gd name="connsiteY553" fmla="*/ 1506796 h 1517935"/>
              <a:gd name="connsiteX554" fmla="*/ 394232 w 530837"/>
              <a:gd name="connsiteY554" fmla="*/ 1505389 h 1517935"/>
              <a:gd name="connsiteX555" fmla="*/ 394115 w 530837"/>
              <a:gd name="connsiteY555" fmla="*/ 1503513 h 1517935"/>
              <a:gd name="connsiteX556" fmla="*/ 394115 w 530837"/>
              <a:gd name="connsiteY556" fmla="*/ 1501403 h 1517935"/>
              <a:gd name="connsiteX557" fmla="*/ 394232 w 530837"/>
              <a:gd name="connsiteY557" fmla="*/ 1496009 h 1517935"/>
              <a:gd name="connsiteX558" fmla="*/ 394584 w 530837"/>
              <a:gd name="connsiteY558" fmla="*/ 1489443 h 1517935"/>
              <a:gd name="connsiteX559" fmla="*/ 395755 w 530837"/>
              <a:gd name="connsiteY559" fmla="*/ 1473497 h 1517935"/>
              <a:gd name="connsiteX560" fmla="*/ 397278 w 530837"/>
              <a:gd name="connsiteY560" fmla="*/ 1454971 h 1517935"/>
              <a:gd name="connsiteX561" fmla="*/ 397981 w 530837"/>
              <a:gd name="connsiteY561" fmla="*/ 1445239 h 1517935"/>
              <a:gd name="connsiteX562" fmla="*/ 398684 w 530837"/>
              <a:gd name="connsiteY562" fmla="*/ 1435039 h 1517935"/>
              <a:gd name="connsiteX563" fmla="*/ 399153 w 530837"/>
              <a:gd name="connsiteY563" fmla="*/ 1425072 h 1517935"/>
              <a:gd name="connsiteX564" fmla="*/ 399621 w 530837"/>
              <a:gd name="connsiteY564" fmla="*/ 1415340 h 1517935"/>
              <a:gd name="connsiteX565" fmla="*/ 399856 w 530837"/>
              <a:gd name="connsiteY565" fmla="*/ 1405726 h 1517935"/>
              <a:gd name="connsiteX566" fmla="*/ 399739 w 530837"/>
              <a:gd name="connsiteY566" fmla="*/ 1396697 h 1517935"/>
              <a:gd name="connsiteX567" fmla="*/ 399621 w 530837"/>
              <a:gd name="connsiteY567" fmla="*/ 1392476 h 1517935"/>
              <a:gd name="connsiteX568" fmla="*/ 399387 w 530837"/>
              <a:gd name="connsiteY568" fmla="*/ 1388490 h 1517935"/>
              <a:gd name="connsiteX569" fmla="*/ 399036 w 530837"/>
              <a:gd name="connsiteY569" fmla="*/ 1384738 h 1517935"/>
              <a:gd name="connsiteX570" fmla="*/ 398684 w 530837"/>
              <a:gd name="connsiteY570" fmla="*/ 1381103 h 1517935"/>
              <a:gd name="connsiteX571" fmla="*/ 398215 w 530837"/>
              <a:gd name="connsiteY571" fmla="*/ 1377468 h 1517935"/>
              <a:gd name="connsiteX572" fmla="*/ 397513 w 530837"/>
              <a:gd name="connsiteY572" fmla="*/ 1373716 h 1517935"/>
              <a:gd name="connsiteX573" fmla="*/ 395872 w 530837"/>
              <a:gd name="connsiteY573" fmla="*/ 1365157 h 1517935"/>
              <a:gd name="connsiteX574" fmla="*/ 393998 w 530837"/>
              <a:gd name="connsiteY574" fmla="*/ 1356128 h 1517935"/>
              <a:gd name="connsiteX575" fmla="*/ 391772 w 530837"/>
              <a:gd name="connsiteY575" fmla="*/ 1346162 h 1517935"/>
              <a:gd name="connsiteX576" fmla="*/ 386500 w 530837"/>
              <a:gd name="connsiteY576" fmla="*/ 1324705 h 1517935"/>
              <a:gd name="connsiteX577" fmla="*/ 380876 w 530837"/>
              <a:gd name="connsiteY577" fmla="*/ 1301607 h 1517935"/>
              <a:gd name="connsiteX578" fmla="*/ 378065 w 530837"/>
              <a:gd name="connsiteY578" fmla="*/ 1289764 h 1517935"/>
              <a:gd name="connsiteX579" fmla="*/ 375253 w 530837"/>
              <a:gd name="connsiteY579" fmla="*/ 1277922 h 1517935"/>
              <a:gd name="connsiteX580" fmla="*/ 372558 w 530837"/>
              <a:gd name="connsiteY580" fmla="*/ 1265962 h 1517935"/>
              <a:gd name="connsiteX581" fmla="*/ 370098 w 530837"/>
              <a:gd name="connsiteY581" fmla="*/ 1254237 h 1517935"/>
              <a:gd name="connsiteX582" fmla="*/ 367872 w 530837"/>
              <a:gd name="connsiteY582" fmla="*/ 1242746 h 1517935"/>
              <a:gd name="connsiteX583" fmla="*/ 365880 w 530837"/>
              <a:gd name="connsiteY583" fmla="*/ 1231608 h 1517935"/>
              <a:gd name="connsiteX584" fmla="*/ 364943 w 530837"/>
              <a:gd name="connsiteY584" fmla="*/ 1226214 h 1517935"/>
              <a:gd name="connsiteX585" fmla="*/ 364357 w 530837"/>
              <a:gd name="connsiteY585" fmla="*/ 1220938 h 1517935"/>
              <a:gd name="connsiteX586" fmla="*/ 363771 w 530837"/>
              <a:gd name="connsiteY586" fmla="*/ 1215661 h 1517935"/>
              <a:gd name="connsiteX587" fmla="*/ 363186 w 530837"/>
              <a:gd name="connsiteY587" fmla="*/ 1210737 h 1517935"/>
              <a:gd name="connsiteX588" fmla="*/ 361545 w 530837"/>
              <a:gd name="connsiteY588" fmla="*/ 1193384 h 1517935"/>
              <a:gd name="connsiteX589" fmla="*/ 360725 w 530837"/>
              <a:gd name="connsiteY589" fmla="*/ 1186114 h 1517935"/>
              <a:gd name="connsiteX590" fmla="*/ 360022 w 530837"/>
              <a:gd name="connsiteY590" fmla="*/ 1179665 h 1517935"/>
              <a:gd name="connsiteX591" fmla="*/ 359202 w 530837"/>
              <a:gd name="connsiteY591" fmla="*/ 1174037 h 1517935"/>
              <a:gd name="connsiteX592" fmla="*/ 358382 w 530837"/>
              <a:gd name="connsiteY592" fmla="*/ 1168878 h 1517935"/>
              <a:gd name="connsiteX593" fmla="*/ 357328 w 530837"/>
              <a:gd name="connsiteY593" fmla="*/ 1164305 h 1517935"/>
              <a:gd name="connsiteX594" fmla="*/ 356273 w 530837"/>
              <a:gd name="connsiteY594" fmla="*/ 1159967 h 1517935"/>
              <a:gd name="connsiteX595" fmla="*/ 355102 w 530837"/>
              <a:gd name="connsiteY595" fmla="*/ 1155629 h 1517935"/>
              <a:gd name="connsiteX596" fmla="*/ 353696 w 530837"/>
              <a:gd name="connsiteY596" fmla="*/ 1151525 h 1517935"/>
              <a:gd name="connsiteX597" fmla="*/ 352056 w 530837"/>
              <a:gd name="connsiteY597" fmla="*/ 1147421 h 1517935"/>
              <a:gd name="connsiteX598" fmla="*/ 350298 w 530837"/>
              <a:gd name="connsiteY598" fmla="*/ 1143083 h 1517935"/>
              <a:gd name="connsiteX599" fmla="*/ 348072 w 530837"/>
              <a:gd name="connsiteY599" fmla="*/ 1138393 h 1517935"/>
              <a:gd name="connsiteX600" fmla="*/ 345612 w 530837"/>
              <a:gd name="connsiteY600" fmla="*/ 1133234 h 1517935"/>
              <a:gd name="connsiteX601" fmla="*/ 339754 w 530837"/>
              <a:gd name="connsiteY601" fmla="*/ 1121157 h 1517935"/>
              <a:gd name="connsiteX602" fmla="*/ 338114 w 530837"/>
              <a:gd name="connsiteY602" fmla="*/ 1117639 h 1517935"/>
              <a:gd name="connsiteX603" fmla="*/ 336591 w 530837"/>
              <a:gd name="connsiteY603" fmla="*/ 1114005 h 1517935"/>
              <a:gd name="connsiteX604" fmla="*/ 335185 w 530837"/>
              <a:gd name="connsiteY604" fmla="*/ 1110018 h 1517935"/>
              <a:gd name="connsiteX605" fmla="*/ 333779 w 530837"/>
              <a:gd name="connsiteY605" fmla="*/ 1106031 h 1517935"/>
              <a:gd name="connsiteX606" fmla="*/ 332373 w 530837"/>
              <a:gd name="connsiteY606" fmla="*/ 1101810 h 1517935"/>
              <a:gd name="connsiteX607" fmla="*/ 331085 w 530837"/>
              <a:gd name="connsiteY607" fmla="*/ 1097472 h 1517935"/>
              <a:gd name="connsiteX608" fmla="*/ 328507 w 530837"/>
              <a:gd name="connsiteY608" fmla="*/ 1088327 h 1517935"/>
              <a:gd name="connsiteX609" fmla="*/ 326164 w 530837"/>
              <a:gd name="connsiteY609" fmla="*/ 1078712 h 1517935"/>
              <a:gd name="connsiteX610" fmla="*/ 323821 w 530837"/>
              <a:gd name="connsiteY610" fmla="*/ 1068628 h 1517935"/>
              <a:gd name="connsiteX611" fmla="*/ 319252 w 530837"/>
              <a:gd name="connsiteY611" fmla="*/ 1047171 h 1517935"/>
              <a:gd name="connsiteX612" fmla="*/ 316909 w 530837"/>
              <a:gd name="connsiteY612" fmla="*/ 1036032 h 1517935"/>
              <a:gd name="connsiteX613" fmla="*/ 314566 w 530837"/>
              <a:gd name="connsiteY613" fmla="*/ 1024659 h 1517935"/>
              <a:gd name="connsiteX614" fmla="*/ 311871 w 530837"/>
              <a:gd name="connsiteY614" fmla="*/ 1013168 h 1517935"/>
              <a:gd name="connsiteX615" fmla="*/ 309059 w 530837"/>
              <a:gd name="connsiteY615" fmla="*/ 1001561 h 1517935"/>
              <a:gd name="connsiteX616" fmla="*/ 305896 w 530837"/>
              <a:gd name="connsiteY616" fmla="*/ 990070 h 1517935"/>
              <a:gd name="connsiteX617" fmla="*/ 304256 w 530837"/>
              <a:gd name="connsiteY617" fmla="*/ 984207 h 1517935"/>
              <a:gd name="connsiteX618" fmla="*/ 302498 w 530837"/>
              <a:gd name="connsiteY618" fmla="*/ 978462 h 1517935"/>
              <a:gd name="connsiteX619" fmla="*/ 300624 w 530837"/>
              <a:gd name="connsiteY619" fmla="*/ 972717 h 1517935"/>
              <a:gd name="connsiteX620" fmla="*/ 298749 w 530837"/>
              <a:gd name="connsiteY620" fmla="*/ 966971 h 1517935"/>
              <a:gd name="connsiteX621" fmla="*/ 296758 w 530837"/>
              <a:gd name="connsiteY621" fmla="*/ 961343 h 1517935"/>
              <a:gd name="connsiteX622" fmla="*/ 294649 w 530837"/>
              <a:gd name="connsiteY622" fmla="*/ 955598 h 1517935"/>
              <a:gd name="connsiteX623" fmla="*/ 292423 w 530837"/>
              <a:gd name="connsiteY623" fmla="*/ 950087 h 1517935"/>
              <a:gd name="connsiteX624" fmla="*/ 290431 w 530837"/>
              <a:gd name="connsiteY624" fmla="*/ 944459 h 1517935"/>
              <a:gd name="connsiteX625" fmla="*/ 286565 w 530837"/>
              <a:gd name="connsiteY625" fmla="*/ 933555 h 1517935"/>
              <a:gd name="connsiteX626" fmla="*/ 283285 w 530837"/>
              <a:gd name="connsiteY626" fmla="*/ 923002 h 1517935"/>
              <a:gd name="connsiteX627" fmla="*/ 280121 w 530837"/>
              <a:gd name="connsiteY627" fmla="*/ 912567 h 1517935"/>
              <a:gd name="connsiteX628" fmla="*/ 277544 w 530837"/>
              <a:gd name="connsiteY628" fmla="*/ 902601 h 1517935"/>
              <a:gd name="connsiteX629" fmla="*/ 275201 w 530837"/>
              <a:gd name="connsiteY629" fmla="*/ 893220 h 1517935"/>
              <a:gd name="connsiteX630" fmla="*/ 273092 w 530837"/>
              <a:gd name="connsiteY630" fmla="*/ 884192 h 1517935"/>
              <a:gd name="connsiteX631" fmla="*/ 271335 w 530837"/>
              <a:gd name="connsiteY631" fmla="*/ 875867 h 1517935"/>
              <a:gd name="connsiteX632" fmla="*/ 269812 w 530837"/>
              <a:gd name="connsiteY632" fmla="*/ 868363 h 1517935"/>
              <a:gd name="connsiteX633" fmla="*/ 268640 w 530837"/>
              <a:gd name="connsiteY633" fmla="*/ 861563 h 1517935"/>
              <a:gd name="connsiteX634" fmla="*/ 267586 w 530837"/>
              <a:gd name="connsiteY634" fmla="*/ 855583 h 1517935"/>
              <a:gd name="connsiteX635" fmla="*/ 266883 w 530837"/>
              <a:gd name="connsiteY635" fmla="*/ 850541 h 1517935"/>
              <a:gd name="connsiteX636" fmla="*/ 265828 w 530837"/>
              <a:gd name="connsiteY636" fmla="*/ 843623 h 1517935"/>
              <a:gd name="connsiteX637" fmla="*/ 265594 w 530837"/>
              <a:gd name="connsiteY637" fmla="*/ 841044 h 1517935"/>
              <a:gd name="connsiteX638" fmla="*/ 265359 w 530837"/>
              <a:gd name="connsiteY638" fmla="*/ 843623 h 1517935"/>
              <a:gd name="connsiteX639" fmla="*/ 264304 w 530837"/>
              <a:gd name="connsiteY639" fmla="*/ 850541 h 1517935"/>
              <a:gd name="connsiteX640" fmla="*/ 263482 w 530837"/>
              <a:gd name="connsiteY640" fmla="*/ 855583 h 1517935"/>
              <a:gd name="connsiteX641" fmla="*/ 262544 w 530837"/>
              <a:gd name="connsiteY641" fmla="*/ 861563 h 1517935"/>
              <a:gd name="connsiteX642" fmla="*/ 261371 w 530837"/>
              <a:gd name="connsiteY642" fmla="*/ 868363 h 1517935"/>
              <a:gd name="connsiteX643" fmla="*/ 259846 w 530837"/>
              <a:gd name="connsiteY643" fmla="*/ 875867 h 1517935"/>
              <a:gd name="connsiteX644" fmla="*/ 257969 w 530837"/>
              <a:gd name="connsiteY644" fmla="*/ 884192 h 1517935"/>
              <a:gd name="connsiteX645" fmla="*/ 255974 w 530837"/>
              <a:gd name="connsiteY645" fmla="*/ 893220 h 1517935"/>
              <a:gd name="connsiteX646" fmla="*/ 253628 w 530837"/>
              <a:gd name="connsiteY646" fmla="*/ 902601 h 1517935"/>
              <a:gd name="connsiteX647" fmla="*/ 250930 w 530837"/>
              <a:gd name="connsiteY647" fmla="*/ 912567 h 1517935"/>
              <a:gd name="connsiteX648" fmla="*/ 247880 w 530837"/>
              <a:gd name="connsiteY648" fmla="*/ 923002 h 1517935"/>
              <a:gd name="connsiteX649" fmla="*/ 244361 w 530837"/>
              <a:gd name="connsiteY649" fmla="*/ 933555 h 1517935"/>
              <a:gd name="connsiteX650" fmla="*/ 240724 w 530837"/>
              <a:gd name="connsiteY650" fmla="*/ 944459 h 1517935"/>
              <a:gd name="connsiteX651" fmla="*/ 238612 w 530837"/>
              <a:gd name="connsiteY651" fmla="*/ 950087 h 1517935"/>
              <a:gd name="connsiteX652" fmla="*/ 236501 w 530837"/>
              <a:gd name="connsiteY652" fmla="*/ 955598 h 1517935"/>
              <a:gd name="connsiteX653" fmla="*/ 234389 w 530837"/>
              <a:gd name="connsiteY653" fmla="*/ 961343 h 1517935"/>
              <a:gd name="connsiteX654" fmla="*/ 232395 w 530837"/>
              <a:gd name="connsiteY654" fmla="*/ 966971 h 1517935"/>
              <a:gd name="connsiteX655" fmla="*/ 230400 w 530837"/>
              <a:gd name="connsiteY655" fmla="*/ 972717 h 1517935"/>
              <a:gd name="connsiteX656" fmla="*/ 228523 w 530837"/>
              <a:gd name="connsiteY656" fmla="*/ 978462 h 1517935"/>
              <a:gd name="connsiteX657" fmla="*/ 226881 w 530837"/>
              <a:gd name="connsiteY657" fmla="*/ 984207 h 1517935"/>
              <a:gd name="connsiteX658" fmla="*/ 225121 w 530837"/>
              <a:gd name="connsiteY658" fmla="*/ 990070 h 1517935"/>
              <a:gd name="connsiteX659" fmla="*/ 222071 w 530837"/>
              <a:gd name="connsiteY659" fmla="*/ 1001561 h 1517935"/>
              <a:gd name="connsiteX660" fmla="*/ 219256 w 530837"/>
              <a:gd name="connsiteY660" fmla="*/ 1013168 h 1517935"/>
              <a:gd name="connsiteX661" fmla="*/ 216558 w 530837"/>
              <a:gd name="connsiteY661" fmla="*/ 1024659 h 1517935"/>
              <a:gd name="connsiteX662" fmla="*/ 214094 w 530837"/>
              <a:gd name="connsiteY662" fmla="*/ 1036032 h 1517935"/>
              <a:gd name="connsiteX663" fmla="*/ 211865 w 530837"/>
              <a:gd name="connsiteY663" fmla="*/ 1047171 h 1517935"/>
              <a:gd name="connsiteX664" fmla="*/ 207173 w 530837"/>
              <a:gd name="connsiteY664" fmla="*/ 1068628 h 1517935"/>
              <a:gd name="connsiteX665" fmla="*/ 204944 w 530837"/>
              <a:gd name="connsiteY665" fmla="*/ 1078712 h 1517935"/>
              <a:gd name="connsiteX666" fmla="*/ 202598 w 530837"/>
              <a:gd name="connsiteY666" fmla="*/ 1088327 h 1517935"/>
              <a:gd name="connsiteX667" fmla="*/ 200017 w 530837"/>
              <a:gd name="connsiteY667" fmla="*/ 1097472 h 1517935"/>
              <a:gd name="connsiteX668" fmla="*/ 198726 w 530837"/>
              <a:gd name="connsiteY668" fmla="*/ 1101810 h 1517935"/>
              <a:gd name="connsiteX669" fmla="*/ 197319 w 530837"/>
              <a:gd name="connsiteY669" fmla="*/ 1106031 h 1517935"/>
              <a:gd name="connsiteX670" fmla="*/ 195911 w 530837"/>
              <a:gd name="connsiteY670" fmla="*/ 1110018 h 1517935"/>
              <a:gd name="connsiteX671" fmla="*/ 194503 w 530837"/>
              <a:gd name="connsiteY671" fmla="*/ 1114005 h 1517935"/>
              <a:gd name="connsiteX672" fmla="*/ 192861 w 530837"/>
              <a:gd name="connsiteY672" fmla="*/ 1117639 h 1517935"/>
              <a:gd name="connsiteX673" fmla="*/ 191336 w 530837"/>
              <a:gd name="connsiteY673" fmla="*/ 1121157 h 1517935"/>
              <a:gd name="connsiteX674" fmla="*/ 185353 w 530837"/>
              <a:gd name="connsiteY674" fmla="*/ 1133234 h 1517935"/>
              <a:gd name="connsiteX675" fmla="*/ 183006 w 530837"/>
              <a:gd name="connsiteY675" fmla="*/ 1138393 h 1517935"/>
              <a:gd name="connsiteX676" fmla="*/ 180778 w 530837"/>
              <a:gd name="connsiteY676" fmla="*/ 1143083 h 1517935"/>
              <a:gd name="connsiteX677" fmla="*/ 179018 w 530837"/>
              <a:gd name="connsiteY677" fmla="*/ 1147421 h 1517935"/>
              <a:gd name="connsiteX678" fmla="*/ 177258 w 530837"/>
              <a:gd name="connsiteY678" fmla="*/ 1151525 h 1517935"/>
              <a:gd name="connsiteX679" fmla="*/ 175850 w 530837"/>
              <a:gd name="connsiteY679" fmla="*/ 1155629 h 1517935"/>
              <a:gd name="connsiteX680" fmla="*/ 174795 w 530837"/>
              <a:gd name="connsiteY680" fmla="*/ 1159967 h 1517935"/>
              <a:gd name="connsiteX681" fmla="*/ 173622 w 530837"/>
              <a:gd name="connsiteY681" fmla="*/ 1164305 h 1517935"/>
              <a:gd name="connsiteX682" fmla="*/ 172683 w 530837"/>
              <a:gd name="connsiteY682" fmla="*/ 1168878 h 1517935"/>
              <a:gd name="connsiteX683" fmla="*/ 171745 w 530837"/>
              <a:gd name="connsiteY683" fmla="*/ 1174037 h 1517935"/>
              <a:gd name="connsiteX684" fmla="*/ 171041 w 530837"/>
              <a:gd name="connsiteY684" fmla="*/ 1179665 h 1517935"/>
              <a:gd name="connsiteX685" fmla="*/ 170219 w 530837"/>
              <a:gd name="connsiteY685" fmla="*/ 1186114 h 1517935"/>
              <a:gd name="connsiteX686" fmla="*/ 169516 w 530837"/>
              <a:gd name="connsiteY686" fmla="*/ 1193384 h 1517935"/>
              <a:gd name="connsiteX687" fmla="*/ 167756 w 530837"/>
              <a:gd name="connsiteY687" fmla="*/ 1210737 h 1517935"/>
              <a:gd name="connsiteX688" fmla="*/ 167287 w 530837"/>
              <a:gd name="connsiteY688" fmla="*/ 1215661 h 1517935"/>
              <a:gd name="connsiteX689" fmla="*/ 166700 w 530837"/>
              <a:gd name="connsiteY689" fmla="*/ 1220938 h 1517935"/>
              <a:gd name="connsiteX690" fmla="*/ 165996 w 530837"/>
              <a:gd name="connsiteY690" fmla="*/ 1226214 h 1517935"/>
              <a:gd name="connsiteX691" fmla="*/ 165175 w 530837"/>
              <a:gd name="connsiteY691" fmla="*/ 1231608 h 1517935"/>
              <a:gd name="connsiteX692" fmla="*/ 163181 w 530837"/>
              <a:gd name="connsiteY692" fmla="*/ 1242746 h 1517935"/>
              <a:gd name="connsiteX693" fmla="*/ 160835 w 530837"/>
              <a:gd name="connsiteY693" fmla="*/ 1254237 h 1517935"/>
              <a:gd name="connsiteX694" fmla="*/ 158488 w 530837"/>
              <a:gd name="connsiteY694" fmla="*/ 1265962 h 1517935"/>
              <a:gd name="connsiteX695" fmla="*/ 155790 w 530837"/>
              <a:gd name="connsiteY695" fmla="*/ 1277922 h 1517935"/>
              <a:gd name="connsiteX696" fmla="*/ 152975 w 530837"/>
              <a:gd name="connsiteY696" fmla="*/ 1289764 h 1517935"/>
              <a:gd name="connsiteX697" fmla="*/ 150159 w 530837"/>
              <a:gd name="connsiteY697" fmla="*/ 1301607 h 1517935"/>
              <a:gd name="connsiteX698" fmla="*/ 144411 w 530837"/>
              <a:gd name="connsiteY698" fmla="*/ 1324705 h 1517935"/>
              <a:gd name="connsiteX699" fmla="*/ 139249 w 530837"/>
              <a:gd name="connsiteY699" fmla="*/ 1346162 h 1517935"/>
              <a:gd name="connsiteX700" fmla="*/ 137020 w 530837"/>
              <a:gd name="connsiteY700" fmla="*/ 1356128 h 1517935"/>
              <a:gd name="connsiteX701" fmla="*/ 134909 w 530837"/>
              <a:gd name="connsiteY701" fmla="*/ 1365157 h 1517935"/>
              <a:gd name="connsiteX702" fmla="*/ 133384 w 530837"/>
              <a:gd name="connsiteY702" fmla="*/ 1373716 h 1517935"/>
              <a:gd name="connsiteX703" fmla="*/ 132797 w 530837"/>
              <a:gd name="connsiteY703" fmla="*/ 1377468 h 1517935"/>
              <a:gd name="connsiteX704" fmla="*/ 132328 w 530837"/>
              <a:gd name="connsiteY704" fmla="*/ 1381103 h 1517935"/>
              <a:gd name="connsiteX705" fmla="*/ 131859 w 530837"/>
              <a:gd name="connsiteY705" fmla="*/ 1384738 h 1517935"/>
              <a:gd name="connsiteX706" fmla="*/ 131624 w 530837"/>
              <a:gd name="connsiteY706" fmla="*/ 1388490 h 1517935"/>
              <a:gd name="connsiteX707" fmla="*/ 131389 w 530837"/>
              <a:gd name="connsiteY707" fmla="*/ 1392476 h 1517935"/>
              <a:gd name="connsiteX708" fmla="*/ 131272 w 530837"/>
              <a:gd name="connsiteY708" fmla="*/ 1396697 h 1517935"/>
              <a:gd name="connsiteX709" fmla="*/ 131155 w 530837"/>
              <a:gd name="connsiteY709" fmla="*/ 1405726 h 1517935"/>
              <a:gd name="connsiteX710" fmla="*/ 131389 w 530837"/>
              <a:gd name="connsiteY710" fmla="*/ 1415340 h 1517935"/>
              <a:gd name="connsiteX711" fmla="*/ 131741 w 530837"/>
              <a:gd name="connsiteY711" fmla="*/ 1425072 h 1517935"/>
              <a:gd name="connsiteX712" fmla="*/ 132328 w 530837"/>
              <a:gd name="connsiteY712" fmla="*/ 1435039 h 1517935"/>
              <a:gd name="connsiteX713" fmla="*/ 133032 w 530837"/>
              <a:gd name="connsiteY713" fmla="*/ 1445239 h 1517935"/>
              <a:gd name="connsiteX714" fmla="*/ 133735 w 530837"/>
              <a:gd name="connsiteY714" fmla="*/ 1454971 h 1517935"/>
              <a:gd name="connsiteX715" fmla="*/ 135261 w 530837"/>
              <a:gd name="connsiteY715" fmla="*/ 1473497 h 1517935"/>
              <a:gd name="connsiteX716" fmla="*/ 136434 w 530837"/>
              <a:gd name="connsiteY716" fmla="*/ 1489443 h 1517935"/>
              <a:gd name="connsiteX717" fmla="*/ 136786 w 530837"/>
              <a:gd name="connsiteY717" fmla="*/ 1496009 h 1517935"/>
              <a:gd name="connsiteX718" fmla="*/ 136903 w 530837"/>
              <a:gd name="connsiteY718" fmla="*/ 1501403 h 1517935"/>
              <a:gd name="connsiteX719" fmla="*/ 136903 w 530837"/>
              <a:gd name="connsiteY719" fmla="*/ 1503513 h 1517935"/>
              <a:gd name="connsiteX720" fmla="*/ 136786 w 530837"/>
              <a:gd name="connsiteY720" fmla="*/ 1505389 h 1517935"/>
              <a:gd name="connsiteX721" fmla="*/ 136668 w 530837"/>
              <a:gd name="connsiteY721" fmla="*/ 1506796 h 1517935"/>
              <a:gd name="connsiteX722" fmla="*/ 136434 w 530837"/>
              <a:gd name="connsiteY722" fmla="*/ 1507734 h 1517935"/>
              <a:gd name="connsiteX723" fmla="*/ 135730 w 530837"/>
              <a:gd name="connsiteY723" fmla="*/ 1509376 h 1517935"/>
              <a:gd name="connsiteX724" fmla="*/ 135143 w 530837"/>
              <a:gd name="connsiteY724" fmla="*/ 1510900 h 1517935"/>
              <a:gd name="connsiteX725" fmla="*/ 134439 w 530837"/>
              <a:gd name="connsiteY725" fmla="*/ 1512190 h 1517935"/>
              <a:gd name="connsiteX726" fmla="*/ 133735 w 530837"/>
              <a:gd name="connsiteY726" fmla="*/ 1513245 h 1517935"/>
              <a:gd name="connsiteX727" fmla="*/ 132797 w 530837"/>
              <a:gd name="connsiteY727" fmla="*/ 1514300 h 1517935"/>
              <a:gd name="connsiteX728" fmla="*/ 131624 w 530837"/>
              <a:gd name="connsiteY728" fmla="*/ 1515238 h 1517935"/>
              <a:gd name="connsiteX729" fmla="*/ 130451 w 530837"/>
              <a:gd name="connsiteY729" fmla="*/ 1515942 h 1517935"/>
              <a:gd name="connsiteX730" fmla="*/ 129043 w 530837"/>
              <a:gd name="connsiteY730" fmla="*/ 1516528 h 1517935"/>
              <a:gd name="connsiteX731" fmla="*/ 127401 w 530837"/>
              <a:gd name="connsiteY731" fmla="*/ 1516997 h 1517935"/>
              <a:gd name="connsiteX732" fmla="*/ 125641 w 530837"/>
              <a:gd name="connsiteY732" fmla="*/ 1517349 h 1517935"/>
              <a:gd name="connsiteX733" fmla="*/ 123412 w 530837"/>
              <a:gd name="connsiteY733" fmla="*/ 1517818 h 1517935"/>
              <a:gd name="connsiteX734" fmla="*/ 120831 w 530837"/>
              <a:gd name="connsiteY734" fmla="*/ 1517935 h 1517935"/>
              <a:gd name="connsiteX735" fmla="*/ 118016 w 530837"/>
              <a:gd name="connsiteY735" fmla="*/ 1517935 h 1517935"/>
              <a:gd name="connsiteX736" fmla="*/ 114848 w 530837"/>
              <a:gd name="connsiteY736" fmla="*/ 1517935 h 1517935"/>
              <a:gd name="connsiteX737" fmla="*/ 107223 w 530837"/>
              <a:gd name="connsiteY737" fmla="*/ 1517583 h 1517935"/>
              <a:gd name="connsiteX738" fmla="*/ 98894 w 530837"/>
              <a:gd name="connsiteY738" fmla="*/ 1516763 h 1517935"/>
              <a:gd name="connsiteX739" fmla="*/ 90799 w 530837"/>
              <a:gd name="connsiteY739" fmla="*/ 1515942 h 1517935"/>
              <a:gd name="connsiteX740" fmla="*/ 83174 w 530837"/>
              <a:gd name="connsiteY740" fmla="*/ 1515121 h 1517935"/>
              <a:gd name="connsiteX741" fmla="*/ 76135 w 530837"/>
              <a:gd name="connsiteY741" fmla="*/ 1514183 h 1517935"/>
              <a:gd name="connsiteX742" fmla="*/ 69683 w 530837"/>
              <a:gd name="connsiteY742" fmla="*/ 1513245 h 1517935"/>
              <a:gd name="connsiteX743" fmla="*/ 64287 w 530837"/>
              <a:gd name="connsiteY743" fmla="*/ 1512542 h 1517935"/>
              <a:gd name="connsiteX744" fmla="*/ 59829 w 530837"/>
              <a:gd name="connsiteY744" fmla="*/ 1511604 h 1517935"/>
              <a:gd name="connsiteX745" fmla="*/ 56427 w 530837"/>
              <a:gd name="connsiteY745" fmla="*/ 1511017 h 1517935"/>
              <a:gd name="connsiteX746" fmla="*/ 55723 w 530837"/>
              <a:gd name="connsiteY746" fmla="*/ 1510900 h 1517935"/>
              <a:gd name="connsiteX747" fmla="*/ 55137 w 530837"/>
              <a:gd name="connsiteY747" fmla="*/ 1510548 h 1517935"/>
              <a:gd name="connsiteX748" fmla="*/ 54667 w 530837"/>
              <a:gd name="connsiteY748" fmla="*/ 1510197 h 1517935"/>
              <a:gd name="connsiteX749" fmla="*/ 54315 w 530837"/>
              <a:gd name="connsiteY749" fmla="*/ 1509845 h 1517935"/>
              <a:gd name="connsiteX750" fmla="*/ 53846 w 530837"/>
              <a:gd name="connsiteY750" fmla="*/ 1509376 h 1517935"/>
              <a:gd name="connsiteX751" fmla="*/ 53494 w 530837"/>
              <a:gd name="connsiteY751" fmla="*/ 1508790 h 1517935"/>
              <a:gd name="connsiteX752" fmla="*/ 53377 w 530837"/>
              <a:gd name="connsiteY752" fmla="*/ 1508321 h 1517935"/>
              <a:gd name="connsiteX753" fmla="*/ 53142 w 530837"/>
              <a:gd name="connsiteY753" fmla="*/ 1507617 h 1517935"/>
              <a:gd name="connsiteX754" fmla="*/ 53025 w 530837"/>
              <a:gd name="connsiteY754" fmla="*/ 1506210 h 1517935"/>
              <a:gd name="connsiteX755" fmla="*/ 53142 w 530837"/>
              <a:gd name="connsiteY755" fmla="*/ 1504686 h 1517935"/>
              <a:gd name="connsiteX756" fmla="*/ 53377 w 530837"/>
              <a:gd name="connsiteY756" fmla="*/ 1503044 h 1517935"/>
              <a:gd name="connsiteX757" fmla="*/ 53963 w 530837"/>
              <a:gd name="connsiteY757" fmla="*/ 1501403 h 1517935"/>
              <a:gd name="connsiteX758" fmla="*/ 54785 w 530837"/>
              <a:gd name="connsiteY758" fmla="*/ 1499527 h 1517935"/>
              <a:gd name="connsiteX759" fmla="*/ 55840 w 530837"/>
              <a:gd name="connsiteY759" fmla="*/ 1497768 h 1517935"/>
              <a:gd name="connsiteX760" fmla="*/ 57014 w 530837"/>
              <a:gd name="connsiteY760" fmla="*/ 1496126 h 1517935"/>
              <a:gd name="connsiteX761" fmla="*/ 58421 w 530837"/>
              <a:gd name="connsiteY761" fmla="*/ 1494485 h 1517935"/>
              <a:gd name="connsiteX762" fmla="*/ 60064 w 530837"/>
              <a:gd name="connsiteY762" fmla="*/ 1492961 h 1517935"/>
              <a:gd name="connsiteX763" fmla="*/ 61823 w 530837"/>
              <a:gd name="connsiteY763" fmla="*/ 1491554 h 1517935"/>
              <a:gd name="connsiteX764" fmla="*/ 63935 w 530837"/>
              <a:gd name="connsiteY764" fmla="*/ 1490264 h 1517935"/>
              <a:gd name="connsiteX765" fmla="*/ 66047 w 530837"/>
              <a:gd name="connsiteY765" fmla="*/ 1489209 h 1517935"/>
              <a:gd name="connsiteX766" fmla="*/ 68393 w 530837"/>
              <a:gd name="connsiteY766" fmla="*/ 1488153 h 1517935"/>
              <a:gd name="connsiteX767" fmla="*/ 70739 w 530837"/>
              <a:gd name="connsiteY767" fmla="*/ 1486864 h 1517935"/>
              <a:gd name="connsiteX768" fmla="*/ 72968 w 530837"/>
              <a:gd name="connsiteY768" fmla="*/ 1485339 h 1517935"/>
              <a:gd name="connsiteX769" fmla="*/ 75314 w 530837"/>
              <a:gd name="connsiteY769" fmla="*/ 1483463 h 1517935"/>
              <a:gd name="connsiteX770" fmla="*/ 76370 w 530837"/>
              <a:gd name="connsiteY770" fmla="*/ 1482291 h 1517935"/>
              <a:gd name="connsiteX771" fmla="*/ 77543 w 530837"/>
              <a:gd name="connsiteY771" fmla="*/ 1481118 h 1517935"/>
              <a:gd name="connsiteX772" fmla="*/ 78482 w 530837"/>
              <a:gd name="connsiteY772" fmla="*/ 1479829 h 1517935"/>
              <a:gd name="connsiteX773" fmla="*/ 79537 w 530837"/>
              <a:gd name="connsiteY773" fmla="*/ 1478539 h 1517935"/>
              <a:gd name="connsiteX774" fmla="*/ 80593 w 530837"/>
              <a:gd name="connsiteY774" fmla="*/ 1477014 h 1517935"/>
              <a:gd name="connsiteX775" fmla="*/ 81414 w 530837"/>
              <a:gd name="connsiteY775" fmla="*/ 1475490 h 1517935"/>
              <a:gd name="connsiteX776" fmla="*/ 82353 w 530837"/>
              <a:gd name="connsiteY776" fmla="*/ 1473849 h 1517935"/>
              <a:gd name="connsiteX777" fmla="*/ 83291 w 530837"/>
              <a:gd name="connsiteY777" fmla="*/ 1471973 h 1517935"/>
              <a:gd name="connsiteX778" fmla="*/ 83995 w 530837"/>
              <a:gd name="connsiteY778" fmla="*/ 1470214 h 1517935"/>
              <a:gd name="connsiteX779" fmla="*/ 84816 w 530837"/>
              <a:gd name="connsiteY779" fmla="*/ 1468103 h 1517935"/>
              <a:gd name="connsiteX780" fmla="*/ 85403 w 530837"/>
              <a:gd name="connsiteY780" fmla="*/ 1466110 h 1517935"/>
              <a:gd name="connsiteX781" fmla="*/ 86107 w 530837"/>
              <a:gd name="connsiteY781" fmla="*/ 1463882 h 1517935"/>
              <a:gd name="connsiteX782" fmla="*/ 86693 w 530837"/>
              <a:gd name="connsiteY782" fmla="*/ 1461655 h 1517935"/>
              <a:gd name="connsiteX783" fmla="*/ 87163 w 530837"/>
              <a:gd name="connsiteY783" fmla="*/ 1459075 h 1517935"/>
              <a:gd name="connsiteX784" fmla="*/ 87515 w 530837"/>
              <a:gd name="connsiteY784" fmla="*/ 1456496 h 1517935"/>
              <a:gd name="connsiteX785" fmla="*/ 87867 w 530837"/>
              <a:gd name="connsiteY785" fmla="*/ 1453799 h 1517935"/>
              <a:gd name="connsiteX786" fmla="*/ 88101 w 530837"/>
              <a:gd name="connsiteY786" fmla="*/ 1450985 h 1517935"/>
              <a:gd name="connsiteX787" fmla="*/ 88219 w 530837"/>
              <a:gd name="connsiteY787" fmla="*/ 1448053 h 1517935"/>
              <a:gd name="connsiteX788" fmla="*/ 88453 w 530837"/>
              <a:gd name="connsiteY788" fmla="*/ 1444770 h 1517935"/>
              <a:gd name="connsiteX789" fmla="*/ 88219 w 530837"/>
              <a:gd name="connsiteY789" fmla="*/ 1441605 h 1517935"/>
              <a:gd name="connsiteX790" fmla="*/ 88101 w 530837"/>
              <a:gd name="connsiteY790" fmla="*/ 1438204 h 1517935"/>
              <a:gd name="connsiteX791" fmla="*/ 87867 w 530837"/>
              <a:gd name="connsiteY791" fmla="*/ 1434570 h 1517935"/>
              <a:gd name="connsiteX792" fmla="*/ 87515 w 530837"/>
              <a:gd name="connsiteY792" fmla="*/ 1430935 h 1517935"/>
              <a:gd name="connsiteX793" fmla="*/ 87163 w 530837"/>
              <a:gd name="connsiteY793" fmla="*/ 1427183 h 1517935"/>
              <a:gd name="connsiteX794" fmla="*/ 84113 w 530837"/>
              <a:gd name="connsiteY794" fmla="*/ 1406312 h 1517935"/>
              <a:gd name="connsiteX795" fmla="*/ 82236 w 530837"/>
              <a:gd name="connsiteY795" fmla="*/ 1392476 h 1517935"/>
              <a:gd name="connsiteX796" fmla="*/ 80241 w 530837"/>
              <a:gd name="connsiteY796" fmla="*/ 1376882 h 1517935"/>
              <a:gd name="connsiteX797" fmla="*/ 79303 w 530837"/>
              <a:gd name="connsiteY797" fmla="*/ 1368440 h 1517935"/>
              <a:gd name="connsiteX798" fmla="*/ 78247 w 530837"/>
              <a:gd name="connsiteY798" fmla="*/ 1359529 h 1517935"/>
              <a:gd name="connsiteX799" fmla="*/ 77309 w 530837"/>
              <a:gd name="connsiteY799" fmla="*/ 1350266 h 1517935"/>
              <a:gd name="connsiteX800" fmla="*/ 76605 w 530837"/>
              <a:gd name="connsiteY800" fmla="*/ 1340886 h 1517935"/>
              <a:gd name="connsiteX801" fmla="*/ 75783 w 530837"/>
              <a:gd name="connsiteY801" fmla="*/ 1331037 h 1517935"/>
              <a:gd name="connsiteX802" fmla="*/ 75314 w 530837"/>
              <a:gd name="connsiteY802" fmla="*/ 1321070 h 1517935"/>
              <a:gd name="connsiteX803" fmla="*/ 74845 w 530837"/>
              <a:gd name="connsiteY803" fmla="*/ 1310869 h 1517935"/>
              <a:gd name="connsiteX804" fmla="*/ 74376 w 530837"/>
              <a:gd name="connsiteY804" fmla="*/ 1300317 h 1517935"/>
              <a:gd name="connsiteX805" fmla="*/ 74258 w 530837"/>
              <a:gd name="connsiteY805" fmla="*/ 1289764 h 1517935"/>
              <a:gd name="connsiteX806" fmla="*/ 74258 w 530837"/>
              <a:gd name="connsiteY806" fmla="*/ 1278977 h 1517935"/>
              <a:gd name="connsiteX807" fmla="*/ 74493 w 530837"/>
              <a:gd name="connsiteY807" fmla="*/ 1268307 h 1517935"/>
              <a:gd name="connsiteX808" fmla="*/ 75080 w 530837"/>
              <a:gd name="connsiteY808" fmla="*/ 1257403 h 1517935"/>
              <a:gd name="connsiteX809" fmla="*/ 75666 w 530837"/>
              <a:gd name="connsiteY809" fmla="*/ 1246616 h 1517935"/>
              <a:gd name="connsiteX810" fmla="*/ 76722 w 530837"/>
              <a:gd name="connsiteY810" fmla="*/ 1235711 h 1517935"/>
              <a:gd name="connsiteX811" fmla="*/ 77895 w 530837"/>
              <a:gd name="connsiteY811" fmla="*/ 1224924 h 1517935"/>
              <a:gd name="connsiteX812" fmla="*/ 78599 w 530837"/>
              <a:gd name="connsiteY812" fmla="*/ 1219531 h 1517935"/>
              <a:gd name="connsiteX813" fmla="*/ 79420 w 530837"/>
              <a:gd name="connsiteY813" fmla="*/ 1214137 h 1517935"/>
              <a:gd name="connsiteX814" fmla="*/ 80359 w 530837"/>
              <a:gd name="connsiteY814" fmla="*/ 1208744 h 1517935"/>
              <a:gd name="connsiteX815" fmla="*/ 81297 w 530837"/>
              <a:gd name="connsiteY815" fmla="*/ 1203467 h 1517935"/>
              <a:gd name="connsiteX816" fmla="*/ 82353 w 530837"/>
              <a:gd name="connsiteY816" fmla="*/ 1198191 h 1517935"/>
              <a:gd name="connsiteX817" fmla="*/ 83526 w 530837"/>
              <a:gd name="connsiteY817" fmla="*/ 1193032 h 1517935"/>
              <a:gd name="connsiteX818" fmla="*/ 84816 w 530837"/>
              <a:gd name="connsiteY818" fmla="*/ 1187873 h 1517935"/>
              <a:gd name="connsiteX819" fmla="*/ 86107 w 530837"/>
              <a:gd name="connsiteY819" fmla="*/ 1182714 h 1517935"/>
              <a:gd name="connsiteX820" fmla="*/ 87515 w 530837"/>
              <a:gd name="connsiteY820" fmla="*/ 1177555 h 1517935"/>
              <a:gd name="connsiteX821" fmla="*/ 89040 w 530837"/>
              <a:gd name="connsiteY821" fmla="*/ 1172630 h 1517935"/>
              <a:gd name="connsiteX822" fmla="*/ 90565 w 530837"/>
              <a:gd name="connsiteY822" fmla="*/ 1167588 h 1517935"/>
              <a:gd name="connsiteX823" fmla="*/ 92324 w 530837"/>
              <a:gd name="connsiteY823" fmla="*/ 1162781 h 1517935"/>
              <a:gd name="connsiteX824" fmla="*/ 94201 w 530837"/>
              <a:gd name="connsiteY824" fmla="*/ 1157857 h 1517935"/>
              <a:gd name="connsiteX825" fmla="*/ 96078 w 530837"/>
              <a:gd name="connsiteY825" fmla="*/ 1153166 h 1517935"/>
              <a:gd name="connsiteX826" fmla="*/ 98190 w 530837"/>
              <a:gd name="connsiteY826" fmla="*/ 1148359 h 1517935"/>
              <a:gd name="connsiteX827" fmla="*/ 100184 w 530837"/>
              <a:gd name="connsiteY827" fmla="*/ 1143904 h 1517935"/>
              <a:gd name="connsiteX828" fmla="*/ 102531 w 530837"/>
              <a:gd name="connsiteY828" fmla="*/ 1139214 h 1517935"/>
              <a:gd name="connsiteX829" fmla="*/ 104759 w 530837"/>
              <a:gd name="connsiteY829" fmla="*/ 1134875 h 1517935"/>
              <a:gd name="connsiteX830" fmla="*/ 104290 w 530837"/>
              <a:gd name="connsiteY830" fmla="*/ 1129599 h 1517935"/>
              <a:gd name="connsiteX831" fmla="*/ 104056 w 530837"/>
              <a:gd name="connsiteY831" fmla="*/ 1124557 h 1517935"/>
              <a:gd name="connsiteX832" fmla="*/ 103821 w 530837"/>
              <a:gd name="connsiteY832" fmla="*/ 1119633 h 1517935"/>
              <a:gd name="connsiteX833" fmla="*/ 103821 w 530837"/>
              <a:gd name="connsiteY833" fmla="*/ 1114825 h 1517935"/>
              <a:gd name="connsiteX834" fmla="*/ 103938 w 530837"/>
              <a:gd name="connsiteY834" fmla="*/ 1110135 h 1517935"/>
              <a:gd name="connsiteX835" fmla="*/ 104173 w 530837"/>
              <a:gd name="connsiteY835" fmla="*/ 1105680 h 1517935"/>
              <a:gd name="connsiteX836" fmla="*/ 104642 w 530837"/>
              <a:gd name="connsiteY836" fmla="*/ 1101341 h 1517935"/>
              <a:gd name="connsiteX837" fmla="*/ 105229 w 530837"/>
              <a:gd name="connsiteY837" fmla="*/ 1097238 h 1517935"/>
              <a:gd name="connsiteX838" fmla="*/ 105698 w 530837"/>
              <a:gd name="connsiteY838" fmla="*/ 1093134 h 1517935"/>
              <a:gd name="connsiteX839" fmla="*/ 106519 w 530837"/>
              <a:gd name="connsiteY839" fmla="*/ 1089265 h 1517935"/>
              <a:gd name="connsiteX840" fmla="*/ 107223 w 530837"/>
              <a:gd name="connsiteY840" fmla="*/ 1085512 h 1517935"/>
              <a:gd name="connsiteX841" fmla="*/ 108162 w 530837"/>
              <a:gd name="connsiteY841" fmla="*/ 1081995 h 1517935"/>
              <a:gd name="connsiteX842" fmla="*/ 109100 w 530837"/>
              <a:gd name="connsiteY842" fmla="*/ 1078477 h 1517935"/>
              <a:gd name="connsiteX843" fmla="*/ 110039 w 530837"/>
              <a:gd name="connsiteY843" fmla="*/ 1075312 h 1517935"/>
              <a:gd name="connsiteX844" fmla="*/ 111094 w 530837"/>
              <a:gd name="connsiteY844" fmla="*/ 1072263 h 1517935"/>
              <a:gd name="connsiteX845" fmla="*/ 112150 w 530837"/>
              <a:gd name="connsiteY845" fmla="*/ 1069215 h 1517935"/>
              <a:gd name="connsiteX846" fmla="*/ 114262 w 530837"/>
              <a:gd name="connsiteY846" fmla="*/ 1064056 h 1517935"/>
              <a:gd name="connsiteX847" fmla="*/ 116373 w 530837"/>
              <a:gd name="connsiteY847" fmla="*/ 1059248 h 1517935"/>
              <a:gd name="connsiteX848" fmla="*/ 118368 w 530837"/>
              <a:gd name="connsiteY848" fmla="*/ 1055262 h 1517935"/>
              <a:gd name="connsiteX849" fmla="*/ 120362 w 530837"/>
              <a:gd name="connsiteY849" fmla="*/ 1051979 h 1517935"/>
              <a:gd name="connsiteX850" fmla="*/ 121887 w 530837"/>
              <a:gd name="connsiteY850" fmla="*/ 1049399 h 1517935"/>
              <a:gd name="connsiteX851" fmla="*/ 123177 w 530837"/>
              <a:gd name="connsiteY851" fmla="*/ 1047640 h 1517935"/>
              <a:gd name="connsiteX852" fmla="*/ 124233 w 530837"/>
              <a:gd name="connsiteY852" fmla="*/ 1045999 h 1517935"/>
              <a:gd name="connsiteX853" fmla="*/ 123412 w 530837"/>
              <a:gd name="connsiteY853" fmla="*/ 1037557 h 1517935"/>
              <a:gd name="connsiteX854" fmla="*/ 122474 w 530837"/>
              <a:gd name="connsiteY854" fmla="*/ 1027473 h 1517935"/>
              <a:gd name="connsiteX855" fmla="*/ 121535 w 530837"/>
              <a:gd name="connsiteY855" fmla="*/ 1014106 h 1517935"/>
              <a:gd name="connsiteX856" fmla="*/ 120245 w 530837"/>
              <a:gd name="connsiteY856" fmla="*/ 997926 h 1517935"/>
              <a:gd name="connsiteX857" fmla="*/ 118954 w 530837"/>
              <a:gd name="connsiteY857" fmla="*/ 979400 h 1517935"/>
              <a:gd name="connsiteX858" fmla="*/ 117664 w 530837"/>
              <a:gd name="connsiteY858" fmla="*/ 958881 h 1517935"/>
              <a:gd name="connsiteX859" fmla="*/ 116608 w 530837"/>
              <a:gd name="connsiteY859" fmla="*/ 936721 h 1517935"/>
              <a:gd name="connsiteX860" fmla="*/ 115552 w 530837"/>
              <a:gd name="connsiteY860" fmla="*/ 913505 h 1517935"/>
              <a:gd name="connsiteX861" fmla="*/ 115200 w 530837"/>
              <a:gd name="connsiteY861" fmla="*/ 901545 h 1517935"/>
              <a:gd name="connsiteX862" fmla="*/ 114966 w 530837"/>
              <a:gd name="connsiteY862" fmla="*/ 889468 h 1517935"/>
              <a:gd name="connsiteX863" fmla="*/ 114731 w 530837"/>
              <a:gd name="connsiteY863" fmla="*/ 877274 h 1517935"/>
              <a:gd name="connsiteX864" fmla="*/ 114614 w 530837"/>
              <a:gd name="connsiteY864" fmla="*/ 865080 h 1517935"/>
              <a:gd name="connsiteX865" fmla="*/ 114614 w 530837"/>
              <a:gd name="connsiteY865" fmla="*/ 853120 h 1517935"/>
              <a:gd name="connsiteX866" fmla="*/ 114731 w 530837"/>
              <a:gd name="connsiteY866" fmla="*/ 841044 h 1517935"/>
              <a:gd name="connsiteX867" fmla="*/ 114966 w 530837"/>
              <a:gd name="connsiteY867" fmla="*/ 829201 h 1517935"/>
              <a:gd name="connsiteX868" fmla="*/ 115318 w 530837"/>
              <a:gd name="connsiteY868" fmla="*/ 817593 h 1517935"/>
              <a:gd name="connsiteX869" fmla="*/ 115904 w 530837"/>
              <a:gd name="connsiteY869" fmla="*/ 806103 h 1517935"/>
              <a:gd name="connsiteX870" fmla="*/ 116491 w 530837"/>
              <a:gd name="connsiteY870" fmla="*/ 794964 h 1517935"/>
              <a:gd name="connsiteX871" fmla="*/ 117429 w 530837"/>
              <a:gd name="connsiteY871" fmla="*/ 784177 h 1517935"/>
              <a:gd name="connsiteX872" fmla="*/ 118368 w 530837"/>
              <a:gd name="connsiteY872" fmla="*/ 773976 h 1517935"/>
              <a:gd name="connsiteX873" fmla="*/ 119541 w 530837"/>
              <a:gd name="connsiteY873" fmla="*/ 764127 h 1517935"/>
              <a:gd name="connsiteX874" fmla="*/ 120949 w 530837"/>
              <a:gd name="connsiteY874" fmla="*/ 754747 h 1517935"/>
              <a:gd name="connsiteX875" fmla="*/ 124116 w 530837"/>
              <a:gd name="connsiteY875" fmla="*/ 736924 h 1517935"/>
              <a:gd name="connsiteX876" fmla="*/ 127283 w 530837"/>
              <a:gd name="connsiteY876" fmla="*/ 719923 h 1517935"/>
              <a:gd name="connsiteX877" fmla="*/ 130568 w 530837"/>
              <a:gd name="connsiteY877" fmla="*/ 703860 h 1517935"/>
              <a:gd name="connsiteX878" fmla="*/ 133853 w 530837"/>
              <a:gd name="connsiteY878" fmla="*/ 688382 h 1517935"/>
              <a:gd name="connsiteX879" fmla="*/ 140070 w 530837"/>
              <a:gd name="connsiteY879" fmla="*/ 659539 h 1517935"/>
              <a:gd name="connsiteX880" fmla="*/ 142886 w 530837"/>
              <a:gd name="connsiteY880" fmla="*/ 645937 h 1517935"/>
              <a:gd name="connsiteX881" fmla="*/ 145467 w 530837"/>
              <a:gd name="connsiteY881" fmla="*/ 633040 h 1517935"/>
              <a:gd name="connsiteX882" fmla="*/ 147813 w 530837"/>
              <a:gd name="connsiteY882" fmla="*/ 620728 h 1517935"/>
              <a:gd name="connsiteX883" fmla="*/ 148869 w 530837"/>
              <a:gd name="connsiteY883" fmla="*/ 614749 h 1517935"/>
              <a:gd name="connsiteX884" fmla="*/ 149690 w 530837"/>
              <a:gd name="connsiteY884" fmla="*/ 608652 h 1517935"/>
              <a:gd name="connsiteX885" fmla="*/ 150511 w 530837"/>
              <a:gd name="connsiteY885" fmla="*/ 602906 h 1517935"/>
              <a:gd name="connsiteX886" fmla="*/ 151215 w 530837"/>
              <a:gd name="connsiteY886" fmla="*/ 597278 h 1517935"/>
              <a:gd name="connsiteX887" fmla="*/ 151802 w 530837"/>
              <a:gd name="connsiteY887" fmla="*/ 591650 h 1517935"/>
              <a:gd name="connsiteX888" fmla="*/ 152271 w 530837"/>
              <a:gd name="connsiteY888" fmla="*/ 586139 h 1517935"/>
              <a:gd name="connsiteX889" fmla="*/ 152505 w 530837"/>
              <a:gd name="connsiteY889" fmla="*/ 580746 h 1517935"/>
              <a:gd name="connsiteX890" fmla="*/ 152623 w 530837"/>
              <a:gd name="connsiteY890" fmla="*/ 575352 h 1517935"/>
              <a:gd name="connsiteX891" fmla="*/ 152623 w 530837"/>
              <a:gd name="connsiteY891" fmla="*/ 570076 h 1517935"/>
              <a:gd name="connsiteX892" fmla="*/ 152505 w 530837"/>
              <a:gd name="connsiteY892" fmla="*/ 564917 h 1517935"/>
              <a:gd name="connsiteX893" fmla="*/ 152153 w 530837"/>
              <a:gd name="connsiteY893" fmla="*/ 559875 h 1517935"/>
              <a:gd name="connsiteX894" fmla="*/ 151684 w 530837"/>
              <a:gd name="connsiteY894" fmla="*/ 554716 h 1517935"/>
              <a:gd name="connsiteX895" fmla="*/ 150980 w 530837"/>
              <a:gd name="connsiteY895" fmla="*/ 549674 h 1517935"/>
              <a:gd name="connsiteX896" fmla="*/ 150159 w 530837"/>
              <a:gd name="connsiteY896" fmla="*/ 544867 h 1517935"/>
              <a:gd name="connsiteX897" fmla="*/ 146405 w 530837"/>
              <a:gd name="connsiteY897" fmla="*/ 526927 h 1517935"/>
              <a:gd name="connsiteX898" fmla="*/ 143003 w 530837"/>
              <a:gd name="connsiteY898" fmla="*/ 512154 h 1517935"/>
              <a:gd name="connsiteX899" fmla="*/ 141478 w 530837"/>
              <a:gd name="connsiteY899" fmla="*/ 505822 h 1517935"/>
              <a:gd name="connsiteX900" fmla="*/ 140070 w 530837"/>
              <a:gd name="connsiteY900" fmla="*/ 500194 h 1517935"/>
              <a:gd name="connsiteX901" fmla="*/ 138663 w 530837"/>
              <a:gd name="connsiteY901" fmla="*/ 495035 h 1517935"/>
              <a:gd name="connsiteX902" fmla="*/ 137372 w 530837"/>
              <a:gd name="connsiteY902" fmla="*/ 490580 h 1517935"/>
              <a:gd name="connsiteX903" fmla="*/ 136082 w 530837"/>
              <a:gd name="connsiteY903" fmla="*/ 486476 h 1517935"/>
              <a:gd name="connsiteX904" fmla="*/ 134791 w 530837"/>
              <a:gd name="connsiteY904" fmla="*/ 482724 h 1517935"/>
              <a:gd name="connsiteX905" fmla="*/ 132562 w 530837"/>
              <a:gd name="connsiteY905" fmla="*/ 476509 h 1517935"/>
              <a:gd name="connsiteX906" fmla="*/ 130333 w 530837"/>
              <a:gd name="connsiteY906" fmla="*/ 471233 h 1517935"/>
              <a:gd name="connsiteX907" fmla="*/ 128339 w 530837"/>
              <a:gd name="connsiteY907" fmla="*/ 466426 h 1517935"/>
              <a:gd name="connsiteX908" fmla="*/ 127283 w 530837"/>
              <a:gd name="connsiteY908" fmla="*/ 464433 h 1517935"/>
              <a:gd name="connsiteX909" fmla="*/ 126228 w 530837"/>
              <a:gd name="connsiteY909" fmla="*/ 462791 h 1517935"/>
              <a:gd name="connsiteX910" fmla="*/ 125289 w 530837"/>
              <a:gd name="connsiteY910" fmla="*/ 461501 h 1517935"/>
              <a:gd name="connsiteX911" fmla="*/ 124351 w 530837"/>
              <a:gd name="connsiteY911" fmla="*/ 460446 h 1517935"/>
              <a:gd name="connsiteX912" fmla="*/ 123529 w 530837"/>
              <a:gd name="connsiteY912" fmla="*/ 459860 h 1517935"/>
              <a:gd name="connsiteX913" fmla="*/ 122708 w 530837"/>
              <a:gd name="connsiteY913" fmla="*/ 459508 h 1517935"/>
              <a:gd name="connsiteX914" fmla="*/ 121887 w 530837"/>
              <a:gd name="connsiteY914" fmla="*/ 459508 h 1517935"/>
              <a:gd name="connsiteX915" fmla="*/ 121066 w 530837"/>
              <a:gd name="connsiteY915" fmla="*/ 459860 h 1517935"/>
              <a:gd name="connsiteX916" fmla="*/ 120362 w 530837"/>
              <a:gd name="connsiteY916" fmla="*/ 460329 h 1517935"/>
              <a:gd name="connsiteX917" fmla="*/ 119541 w 530837"/>
              <a:gd name="connsiteY917" fmla="*/ 461267 h 1517935"/>
              <a:gd name="connsiteX918" fmla="*/ 118837 w 530837"/>
              <a:gd name="connsiteY918" fmla="*/ 462205 h 1517935"/>
              <a:gd name="connsiteX919" fmla="*/ 118133 w 530837"/>
              <a:gd name="connsiteY919" fmla="*/ 463612 h 1517935"/>
              <a:gd name="connsiteX920" fmla="*/ 117429 w 530837"/>
              <a:gd name="connsiteY920" fmla="*/ 465253 h 1517935"/>
              <a:gd name="connsiteX921" fmla="*/ 116725 w 530837"/>
              <a:gd name="connsiteY921" fmla="*/ 466895 h 1517935"/>
              <a:gd name="connsiteX922" fmla="*/ 115318 w 530837"/>
              <a:gd name="connsiteY922" fmla="*/ 470999 h 1517935"/>
              <a:gd name="connsiteX923" fmla="*/ 114731 w 530837"/>
              <a:gd name="connsiteY923" fmla="*/ 473344 h 1517935"/>
              <a:gd name="connsiteX924" fmla="*/ 113910 w 530837"/>
              <a:gd name="connsiteY924" fmla="*/ 476275 h 1517935"/>
              <a:gd name="connsiteX925" fmla="*/ 112385 w 530837"/>
              <a:gd name="connsiteY925" fmla="*/ 483075 h 1517935"/>
              <a:gd name="connsiteX926" fmla="*/ 110860 w 530837"/>
              <a:gd name="connsiteY926" fmla="*/ 491166 h 1517935"/>
              <a:gd name="connsiteX927" fmla="*/ 109335 w 530837"/>
              <a:gd name="connsiteY927" fmla="*/ 500898 h 1517935"/>
              <a:gd name="connsiteX928" fmla="*/ 107810 w 530837"/>
              <a:gd name="connsiteY928" fmla="*/ 511685 h 1517935"/>
              <a:gd name="connsiteX929" fmla="*/ 106402 w 530837"/>
              <a:gd name="connsiteY929" fmla="*/ 523644 h 1517935"/>
              <a:gd name="connsiteX930" fmla="*/ 104994 w 530837"/>
              <a:gd name="connsiteY930" fmla="*/ 536659 h 1517935"/>
              <a:gd name="connsiteX931" fmla="*/ 103704 w 530837"/>
              <a:gd name="connsiteY931" fmla="*/ 550495 h 1517935"/>
              <a:gd name="connsiteX932" fmla="*/ 103234 w 530837"/>
              <a:gd name="connsiteY932" fmla="*/ 554130 h 1517935"/>
              <a:gd name="connsiteX933" fmla="*/ 102765 w 530837"/>
              <a:gd name="connsiteY933" fmla="*/ 558116 h 1517935"/>
              <a:gd name="connsiteX934" fmla="*/ 101475 w 530837"/>
              <a:gd name="connsiteY934" fmla="*/ 567027 h 1517935"/>
              <a:gd name="connsiteX935" fmla="*/ 99715 w 530837"/>
              <a:gd name="connsiteY935" fmla="*/ 576759 h 1517935"/>
              <a:gd name="connsiteX936" fmla="*/ 97486 w 530837"/>
              <a:gd name="connsiteY936" fmla="*/ 587077 h 1517935"/>
              <a:gd name="connsiteX937" fmla="*/ 94905 w 530837"/>
              <a:gd name="connsiteY937" fmla="*/ 598333 h 1517935"/>
              <a:gd name="connsiteX938" fmla="*/ 92207 w 530837"/>
              <a:gd name="connsiteY938" fmla="*/ 609824 h 1517935"/>
              <a:gd name="connsiteX939" fmla="*/ 89157 w 530837"/>
              <a:gd name="connsiteY939" fmla="*/ 621549 h 1517935"/>
              <a:gd name="connsiteX940" fmla="*/ 85990 w 530837"/>
              <a:gd name="connsiteY940" fmla="*/ 633392 h 1517935"/>
              <a:gd name="connsiteX941" fmla="*/ 82470 w 530837"/>
              <a:gd name="connsiteY941" fmla="*/ 645234 h 1517935"/>
              <a:gd name="connsiteX942" fmla="*/ 79068 w 530837"/>
              <a:gd name="connsiteY942" fmla="*/ 656725 h 1517935"/>
              <a:gd name="connsiteX943" fmla="*/ 75549 w 530837"/>
              <a:gd name="connsiteY943" fmla="*/ 667746 h 1517935"/>
              <a:gd name="connsiteX944" fmla="*/ 72029 w 530837"/>
              <a:gd name="connsiteY944" fmla="*/ 678416 h 1517935"/>
              <a:gd name="connsiteX945" fmla="*/ 68510 w 530837"/>
              <a:gd name="connsiteY945" fmla="*/ 688148 h 1517935"/>
              <a:gd name="connsiteX946" fmla="*/ 65225 w 530837"/>
              <a:gd name="connsiteY946" fmla="*/ 697176 h 1517935"/>
              <a:gd name="connsiteX947" fmla="*/ 61823 w 530837"/>
              <a:gd name="connsiteY947" fmla="*/ 704915 h 1517935"/>
              <a:gd name="connsiteX948" fmla="*/ 60298 w 530837"/>
              <a:gd name="connsiteY948" fmla="*/ 708315 h 1517935"/>
              <a:gd name="connsiteX949" fmla="*/ 58773 w 530837"/>
              <a:gd name="connsiteY949" fmla="*/ 711481 h 1517935"/>
              <a:gd name="connsiteX950" fmla="*/ 57365 w 530837"/>
              <a:gd name="connsiteY950" fmla="*/ 714412 h 1517935"/>
              <a:gd name="connsiteX951" fmla="*/ 56075 w 530837"/>
              <a:gd name="connsiteY951" fmla="*/ 717461 h 1517935"/>
              <a:gd name="connsiteX952" fmla="*/ 54902 w 530837"/>
              <a:gd name="connsiteY952" fmla="*/ 720509 h 1517935"/>
              <a:gd name="connsiteX953" fmla="*/ 53846 w 530837"/>
              <a:gd name="connsiteY953" fmla="*/ 723441 h 1517935"/>
              <a:gd name="connsiteX954" fmla="*/ 53025 w 530837"/>
              <a:gd name="connsiteY954" fmla="*/ 726489 h 1517935"/>
              <a:gd name="connsiteX955" fmla="*/ 52204 w 530837"/>
              <a:gd name="connsiteY955" fmla="*/ 729538 h 1517935"/>
              <a:gd name="connsiteX956" fmla="*/ 51617 w 530837"/>
              <a:gd name="connsiteY956" fmla="*/ 732586 h 1517935"/>
              <a:gd name="connsiteX957" fmla="*/ 50913 w 530837"/>
              <a:gd name="connsiteY957" fmla="*/ 735635 h 1517935"/>
              <a:gd name="connsiteX958" fmla="*/ 50444 w 530837"/>
              <a:gd name="connsiteY958" fmla="*/ 738566 h 1517935"/>
              <a:gd name="connsiteX959" fmla="*/ 50092 w 530837"/>
              <a:gd name="connsiteY959" fmla="*/ 741615 h 1517935"/>
              <a:gd name="connsiteX960" fmla="*/ 49740 w 530837"/>
              <a:gd name="connsiteY960" fmla="*/ 744546 h 1517935"/>
              <a:gd name="connsiteX961" fmla="*/ 49506 w 530837"/>
              <a:gd name="connsiteY961" fmla="*/ 747594 h 1517935"/>
              <a:gd name="connsiteX962" fmla="*/ 49388 w 530837"/>
              <a:gd name="connsiteY962" fmla="*/ 750408 h 1517935"/>
              <a:gd name="connsiteX963" fmla="*/ 49388 w 530837"/>
              <a:gd name="connsiteY963" fmla="*/ 753340 h 1517935"/>
              <a:gd name="connsiteX964" fmla="*/ 49388 w 530837"/>
              <a:gd name="connsiteY964" fmla="*/ 758850 h 1517935"/>
              <a:gd name="connsiteX965" fmla="*/ 49740 w 530837"/>
              <a:gd name="connsiteY965" fmla="*/ 764244 h 1517935"/>
              <a:gd name="connsiteX966" fmla="*/ 50327 w 530837"/>
              <a:gd name="connsiteY966" fmla="*/ 769169 h 1517935"/>
              <a:gd name="connsiteX967" fmla="*/ 51031 w 530837"/>
              <a:gd name="connsiteY967" fmla="*/ 774093 h 1517935"/>
              <a:gd name="connsiteX968" fmla="*/ 51969 w 530837"/>
              <a:gd name="connsiteY968" fmla="*/ 778431 h 1517935"/>
              <a:gd name="connsiteX969" fmla="*/ 53025 w 530837"/>
              <a:gd name="connsiteY969" fmla="*/ 782418 h 1517935"/>
              <a:gd name="connsiteX970" fmla="*/ 54198 w 530837"/>
              <a:gd name="connsiteY970" fmla="*/ 785936 h 1517935"/>
              <a:gd name="connsiteX971" fmla="*/ 55254 w 530837"/>
              <a:gd name="connsiteY971" fmla="*/ 788984 h 1517935"/>
              <a:gd name="connsiteX972" fmla="*/ 56427 w 530837"/>
              <a:gd name="connsiteY972" fmla="*/ 791446 h 1517935"/>
              <a:gd name="connsiteX973" fmla="*/ 57483 w 530837"/>
              <a:gd name="connsiteY973" fmla="*/ 793674 h 1517935"/>
              <a:gd name="connsiteX974" fmla="*/ 58656 w 530837"/>
              <a:gd name="connsiteY974" fmla="*/ 796254 h 1517935"/>
              <a:gd name="connsiteX975" fmla="*/ 59829 w 530837"/>
              <a:gd name="connsiteY975" fmla="*/ 798950 h 1517935"/>
              <a:gd name="connsiteX976" fmla="*/ 60885 w 530837"/>
              <a:gd name="connsiteY976" fmla="*/ 801764 h 1517935"/>
              <a:gd name="connsiteX977" fmla="*/ 61823 w 530837"/>
              <a:gd name="connsiteY977" fmla="*/ 804696 h 1517935"/>
              <a:gd name="connsiteX978" fmla="*/ 62762 w 530837"/>
              <a:gd name="connsiteY978" fmla="*/ 807862 h 1517935"/>
              <a:gd name="connsiteX979" fmla="*/ 63583 w 530837"/>
              <a:gd name="connsiteY979" fmla="*/ 810910 h 1517935"/>
              <a:gd name="connsiteX980" fmla="*/ 64287 w 530837"/>
              <a:gd name="connsiteY980" fmla="*/ 813959 h 1517935"/>
              <a:gd name="connsiteX981" fmla="*/ 64639 w 530837"/>
              <a:gd name="connsiteY981" fmla="*/ 816890 h 1517935"/>
              <a:gd name="connsiteX982" fmla="*/ 64873 w 530837"/>
              <a:gd name="connsiteY982" fmla="*/ 819938 h 1517935"/>
              <a:gd name="connsiteX983" fmla="*/ 64873 w 530837"/>
              <a:gd name="connsiteY983" fmla="*/ 822752 h 1517935"/>
              <a:gd name="connsiteX984" fmla="*/ 64756 w 530837"/>
              <a:gd name="connsiteY984" fmla="*/ 825684 h 1517935"/>
              <a:gd name="connsiteX985" fmla="*/ 64522 w 530837"/>
              <a:gd name="connsiteY985" fmla="*/ 826856 h 1517935"/>
              <a:gd name="connsiteX986" fmla="*/ 64287 w 530837"/>
              <a:gd name="connsiteY986" fmla="*/ 828146 h 1517935"/>
              <a:gd name="connsiteX987" fmla="*/ 63935 w 530837"/>
              <a:gd name="connsiteY987" fmla="*/ 829318 h 1517935"/>
              <a:gd name="connsiteX988" fmla="*/ 63348 w 530837"/>
              <a:gd name="connsiteY988" fmla="*/ 830491 h 1517935"/>
              <a:gd name="connsiteX989" fmla="*/ 62879 w 530837"/>
              <a:gd name="connsiteY989" fmla="*/ 831664 h 1517935"/>
              <a:gd name="connsiteX990" fmla="*/ 62410 w 530837"/>
              <a:gd name="connsiteY990" fmla="*/ 832719 h 1517935"/>
              <a:gd name="connsiteX991" fmla="*/ 61589 w 530837"/>
              <a:gd name="connsiteY991" fmla="*/ 833657 h 1517935"/>
              <a:gd name="connsiteX992" fmla="*/ 60768 w 530837"/>
              <a:gd name="connsiteY992" fmla="*/ 834595 h 1517935"/>
              <a:gd name="connsiteX993" fmla="*/ 59360 w 530837"/>
              <a:gd name="connsiteY993" fmla="*/ 836119 h 1517935"/>
              <a:gd name="connsiteX994" fmla="*/ 58656 w 530837"/>
              <a:gd name="connsiteY994" fmla="*/ 837409 h 1517935"/>
              <a:gd name="connsiteX995" fmla="*/ 58421 w 530837"/>
              <a:gd name="connsiteY995" fmla="*/ 838112 h 1517935"/>
              <a:gd name="connsiteX996" fmla="*/ 58304 w 530837"/>
              <a:gd name="connsiteY996" fmla="*/ 838581 h 1517935"/>
              <a:gd name="connsiteX997" fmla="*/ 58069 w 530837"/>
              <a:gd name="connsiteY997" fmla="*/ 839050 h 1517935"/>
              <a:gd name="connsiteX998" fmla="*/ 58304 w 530837"/>
              <a:gd name="connsiteY998" fmla="*/ 839519 h 1517935"/>
              <a:gd name="connsiteX999" fmla="*/ 58421 w 530837"/>
              <a:gd name="connsiteY999" fmla="*/ 839871 h 1517935"/>
              <a:gd name="connsiteX1000" fmla="*/ 58656 w 530837"/>
              <a:gd name="connsiteY1000" fmla="*/ 840223 h 1517935"/>
              <a:gd name="connsiteX1001" fmla="*/ 59242 w 530837"/>
              <a:gd name="connsiteY1001" fmla="*/ 840926 h 1517935"/>
              <a:gd name="connsiteX1002" fmla="*/ 60181 w 530837"/>
              <a:gd name="connsiteY1002" fmla="*/ 841513 h 1517935"/>
              <a:gd name="connsiteX1003" fmla="*/ 61354 w 530837"/>
              <a:gd name="connsiteY1003" fmla="*/ 842099 h 1517935"/>
              <a:gd name="connsiteX1004" fmla="*/ 63935 w 530837"/>
              <a:gd name="connsiteY1004" fmla="*/ 843506 h 1517935"/>
              <a:gd name="connsiteX1005" fmla="*/ 65225 w 530837"/>
              <a:gd name="connsiteY1005" fmla="*/ 844327 h 1517935"/>
              <a:gd name="connsiteX1006" fmla="*/ 66516 w 530837"/>
              <a:gd name="connsiteY1006" fmla="*/ 845382 h 1517935"/>
              <a:gd name="connsiteX1007" fmla="*/ 67454 w 530837"/>
              <a:gd name="connsiteY1007" fmla="*/ 846672 h 1517935"/>
              <a:gd name="connsiteX1008" fmla="*/ 68041 w 530837"/>
              <a:gd name="connsiteY1008" fmla="*/ 847375 h 1517935"/>
              <a:gd name="connsiteX1009" fmla="*/ 68510 w 530837"/>
              <a:gd name="connsiteY1009" fmla="*/ 848196 h 1517935"/>
              <a:gd name="connsiteX1010" fmla="*/ 68862 w 530837"/>
              <a:gd name="connsiteY1010" fmla="*/ 849134 h 1517935"/>
              <a:gd name="connsiteX1011" fmla="*/ 69331 w 530837"/>
              <a:gd name="connsiteY1011" fmla="*/ 850072 h 1517935"/>
              <a:gd name="connsiteX1012" fmla="*/ 69566 w 530837"/>
              <a:gd name="connsiteY1012" fmla="*/ 851127 h 1517935"/>
              <a:gd name="connsiteX1013" fmla="*/ 69683 w 530837"/>
              <a:gd name="connsiteY1013" fmla="*/ 852300 h 1517935"/>
              <a:gd name="connsiteX1014" fmla="*/ 69918 w 530837"/>
              <a:gd name="connsiteY1014" fmla="*/ 854762 h 1517935"/>
              <a:gd name="connsiteX1015" fmla="*/ 69801 w 530837"/>
              <a:gd name="connsiteY1015" fmla="*/ 856990 h 1517935"/>
              <a:gd name="connsiteX1016" fmla="*/ 69449 w 530837"/>
              <a:gd name="connsiteY1016" fmla="*/ 859335 h 1517935"/>
              <a:gd name="connsiteX1017" fmla="*/ 68745 w 530837"/>
              <a:gd name="connsiteY1017" fmla="*/ 861563 h 1517935"/>
              <a:gd name="connsiteX1018" fmla="*/ 67924 w 530837"/>
              <a:gd name="connsiteY1018" fmla="*/ 863673 h 1517935"/>
              <a:gd name="connsiteX1019" fmla="*/ 66868 w 530837"/>
              <a:gd name="connsiteY1019" fmla="*/ 865784 h 1517935"/>
              <a:gd name="connsiteX1020" fmla="*/ 65460 w 530837"/>
              <a:gd name="connsiteY1020" fmla="*/ 867777 h 1517935"/>
              <a:gd name="connsiteX1021" fmla="*/ 64052 w 530837"/>
              <a:gd name="connsiteY1021" fmla="*/ 869770 h 1517935"/>
              <a:gd name="connsiteX1022" fmla="*/ 62410 w 530837"/>
              <a:gd name="connsiteY1022" fmla="*/ 871529 h 1517935"/>
              <a:gd name="connsiteX1023" fmla="*/ 60533 w 530837"/>
              <a:gd name="connsiteY1023" fmla="*/ 873170 h 1517935"/>
              <a:gd name="connsiteX1024" fmla="*/ 58656 w 530837"/>
              <a:gd name="connsiteY1024" fmla="*/ 874812 h 1517935"/>
              <a:gd name="connsiteX1025" fmla="*/ 56427 w 530837"/>
              <a:gd name="connsiteY1025" fmla="*/ 876336 h 1517935"/>
              <a:gd name="connsiteX1026" fmla="*/ 54315 w 530837"/>
              <a:gd name="connsiteY1026" fmla="*/ 877743 h 1517935"/>
              <a:gd name="connsiteX1027" fmla="*/ 51969 w 530837"/>
              <a:gd name="connsiteY1027" fmla="*/ 878916 h 1517935"/>
              <a:gd name="connsiteX1028" fmla="*/ 49506 w 530837"/>
              <a:gd name="connsiteY1028" fmla="*/ 879971 h 1517935"/>
              <a:gd name="connsiteX1029" fmla="*/ 47042 w 530837"/>
              <a:gd name="connsiteY1029" fmla="*/ 881026 h 1517935"/>
              <a:gd name="connsiteX1030" fmla="*/ 45752 w 530837"/>
              <a:gd name="connsiteY1030" fmla="*/ 881378 h 1517935"/>
              <a:gd name="connsiteX1031" fmla="*/ 44696 w 530837"/>
              <a:gd name="connsiteY1031" fmla="*/ 881613 h 1517935"/>
              <a:gd name="connsiteX1032" fmla="*/ 43405 w 530837"/>
              <a:gd name="connsiteY1032" fmla="*/ 881964 h 1517935"/>
              <a:gd name="connsiteX1033" fmla="*/ 42232 w 530837"/>
              <a:gd name="connsiteY1033" fmla="*/ 881964 h 1517935"/>
              <a:gd name="connsiteX1034" fmla="*/ 40942 w 530837"/>
              <a:gd name="connsiteY1034" fmla="*/ 881964 h 1517935"/>
              <a:gd name="connsiteX1035" fmla="*/ 39769 w 530837"/>
              <a:gd name="connsiteY1035" fmla="*/ 881847 h 1517935"/>
              <a:gd name="connsiteX1036" fmla="*/ 38478 w 530837"/>
              <a:gd name="connsiteY1036" fmla="*/ 881613 h 1517935"/>
              <a:gd name="connsiteX1037" fmla="*/ 37305 w 530837"/>
              <a:gd name="connsiteY1037" fmla="*/ 881261 h 1517935"/>
              <a:gd name="connsiteX1038" fmla="*/ 36132 w 530837"/>
              <a:gd name="connsiteY1038" fmla="*/ 880909 h 1517935"/>
              <a:gd name="connsiteX1039" fmla="*/ 34842 w 530837"/>
              <a:gd name="connsiteY1039" fmla="*/ 880440 h 1517935"/>
              <a:gd name="connsiteX1040" fmla="*/ 32613 w 530837"/>
              <a:gd name="connsiteY1040" fmla="*/ 879268 h 1517935"/>
              <a:gd name="connsiteX1041" fmla="*/ 30149 w 530837"/>
              <a:gd name="connsiteY1041" fmla="*/ 877743 h 1517935"/>
              <a:gd name="connsiteX1042" fmla="*/ 27803 w 530837"/>
              <a:gd name="connsiteY1042" fmla="*/ 875867 h 1517935"/>
              <a:gd name="connsiteX1043" fmla="*/ 25574 w 530837"/>
              <a:gd name="connsiteY1043" fmla="*/ 873757 h 1517935"/>
              <a:gd name="connsiteX1044" fmla="*/ 23228 w 530837"/>
              <a:gd name="connsiteY1044" fmla="*/ 871412 h 1517935"/>
              <a:gd name="connsiteX1045" fmla="*/ 20882 w 530837"/>
              <a:gd name="connsiteY1045" fmla="*/ 868832 h 1517935"/>
              <a:gd name="connsiteX1046" fmla="*/ 18653 w 530837"/>
              <a:gd name="connsiteY1046" fmla="*/ 866018 h 1517935"/>
              <a:gd name="connsiteX1047" fmla="*/ 16424 w 530837"/>
              <a:gd name="connsiteY1047" fmla="*/ 863087 h 1517935"/>
              <a:gd name="connsiteX1048" fmla="*/ 14077 w 530837"/>
              <a:gd name="connsiteY1048" fmla="*/ 859921 h 1517935"/>
              <a:gd name="connsiteX1049" fmla="*/ 9502 w 530837"/>
              <a:gd name="connsiteY1049" fmla="*/ 853238 h 1517935"/>
              <a:gd name="connsiteX1050" fmla="*/ 7391 w 530837"/>
              <a:gd name="connsiteY1050" fmla="*/ 849837 h 1517935"/>
              <a:gd name="connsiteX1051" fmla="*/ 5631 w 530837"/>
              <a:gd name="connsiteY1051" fmla="*/ 846789 h 1517935"/>
              <a:gd name="connsiteX1052" fmla="*/ 4106 w 530837"/>
              <a:gd name="connsiteY1052" fmla="*/ 843975 h 1517935"/>
              <a:gd name="connsiteX1053" fmla="*/ 2815 w 530837"/>
              <a:gd name="connsiteY1053" fmla="*/ 841278 h 1517935"/>
              <a:gd name="connsiteX1054" fmla="*/ 1760 w 530837"/>
              <a:gd name="connsiteY1054" fmla="*/ 838816 h 1517935"/>
              <a:gd name="connsiteX1055" fmla="*/ 1056 w 530837"/>
              <a:gd name="connsiteY1055" fmla="*/ 836588 h 1517935"/>
              <a:gd name="connsiteX1056" fmla="*/ 469 w 530837"/>
              <a:gd name="connsiteY1056" fmla="*/ 834360 h 1517935"/>
              <a:gd name="connsiteX1057" fmla="*/ 117 w 530837"/>
              <a:gd name="connsiteY1057" fmla="*/ 832133 h 1517935"/>
              <a:gd name="connsiteX1058" fmla="*/ 0 w 530837"/>
              <a:gd name="connsiteY1058" fmla="*/ 830139 h 1517935"/>
              <a:gd name="connsiteX1059" fmla="*/ 0 w 530837"/>
              <a:gd name="connsiteY1059" fmla="*/ 827911 h 1517935"/>
              <a:gd name="connsiteX1060" fmla="*/ 117 w 530837"/>
              <a:gd name="connsiteY1060" fmla="*/ 825918 h 1517935"/>
              <a:gd name="connsiteX1061" fmla="*/ 469 w 530837"/>
              <a:gd name="connsiteY1061" fmla="*/ 823573 h 1517935"/>
              <a:gd name="connsiteX1062" fmla="*/ 1056 w 530837"/>
              <a:gd name="connsiteY1062" fmla="*/ 821345 h 1517935"/>
              <a:gd name="connsiteX1063" fmla="*/ 1525 w 530837"/>
              <a:gd name="connsiteY1063" fmla="*/ 819000 h 1517935"/>
              <a:gd name="connsiteX1064" fmla="*/ 3050 w 530837"/>
              <a:gd name="connsiteY1064" fmla="*/ 813607 h 1517935"/>
              <a:gd name="connsiteX1065" fmla="*/ 3989 w 530837"/>
              <a:gd name="connsiteY1065" fmla="*/ 809972 h 1517935"/>
              <a:gd name="connsiteX1066" fmla="*/ 4692 w 530837"/>
              <a:gd name="connsiteY1066" fmla="*/ 805165 h 1517935"/>
              <a:gd name="connsiteX1067" fmla="*/ 5631 w 530837"/>
              <a:gd name="connsiteY1067" fmla="*/ 799068 h 1517935"/>
              <a:gd name="connsiteX1068" fmla="*/ 6569 w 530837"/>
              <a:gd name="connsiteY1068" fmla="*/ 792033 h 1517935"/>
              <a:gd name="connsiteX1069" fmla="*/ 7391 w 530837"/>
              <a:gd name="connsiteY1069" fmla="*/ 784059 h 1517935"/>
              <a:gd name="connsiteX1070" fmla="*/ 8329 w 530837"/>
              <a:gd name="connsiteY1070" fmla="*/ 775383 h 1517935"/>
              <a:gd name="connsiteX1071" fmla="*/ 9972 w 530837"/>
              <a:gd name="connsiteY1071" fmla="*/ 756154 h 1517935"/>
              <a:gd name="connsiteX1072" fmla="*/ 11379 w 530837"/>
              <a:gd name="connsiteY1072" fmla="*/ 735635 h 1517935"/>
              <a:gd name="connsiteX1073" fmla="*/ 12670 w 530837"/>
              <a:gd name="connsiteY1073" fmla="*/ 714764 h 1517935"/>
              <a:gd name="connsiteX1074" fmla="*/ 13725 w 530837"/>
              <a:gd name="connsiteY1074" fmla="*/ 694597 h 1517935"/>
              <a:gd name="connsiteX1075" fmla="*/ 14312 w 530837"/>
              <a:gd name="connsiteY1075" fmla="*/ 676423 h 1517935"/>
              <a:gd name="connsiteX1076" fmla="*/ 14781 w 530837"/>
              <a:gd name="connsiteY1076" fmla="*/ 667512 h 1517935"/>
              <a:gd name="connsiteX1077" fmla="*/ 15368 w 530837"/>
              <a:gd name="connsiteY1077" fmla="*/ 658014 h 1517935"/>
              <a:gd name="connsiteX1078" fmla="*/ 16306 w 530837"/>
              <a:gd name="connsiteY1078" fmla="*/ 648048 h 1517935"/>
              <a:gd name="connsiteX1079" fmla="*/ 17479 w 530837"/>
              <a:gd name="connsiteY1079" fmla="*/ 637613 h 1517935"/>
              <a:gd name="connsiteX1080" fmla="*/ 19005 w 530837"/>
              <a:gd name="connsiteY1080" fmla="*/ 626708 h 1517935"/>
              <a:gd name="connsiteX1081" fmla="*/ 20530 w 530837"/>
              <a:gd name="connsiteY1081" fmla="*/ 615569 h 1517935"/>
              <a:gd name="connsiteX1082" fmla="*/ 22407 w 530837"/>
              <a:gd name="connsiteY1082" fmla="*/ 604196 h 1517935"/>
              <a:gd name="connsiteX1083" fmla="*/ 24518 w 530837"/>
              <a:gd name="connsiteY1083" fmla="*/ 592705 h 1517935"/>
              <a:gd name="connsiteX1084" fmla="*/ 26630 w 530837"/>
              <a:gd name="connsiteY1084" fmla="*/ 580980 h 1517935"/>
              <a:gd name="connsiteX1085" fmla="*/ 29093 w 530837"/>
              <a:gd name="connsiteY1085" fmla="*/ 569490 h 1517935"/>
              <a:gd name="connsiteX1086" fmla="*/ 31792 w 530837"/>
              <a:gd name="connsiteY1086" fmla="*/ 557999 h 1517935"/>
              <a:gd name="connsiteX1087" fmla="*/ 34490 w 530837"/>
              <a:gd name="connsiteY1087" fmla="*/ 546743 h 1517935"/>
              <a:gd name="connsiteX1088" fmla="*/ 37305 w 530837"/>
              <a:gd name="connsiteY1088" fmla="*/ 535721 h 1517935"/>
              <a:gd name="connsiteX1089" fmla="*/ 40355 w 530837"/>
              <a:gd name="connsiteY1089" fmla="*/ 525051 h 1517935"/>
              <a:gd name="connsiteX1090" fmla="*/ 43523 w 530837"/>
              <a:gd name="connsiteY1090" fmla="*/ 514968 h 1517935"/>
              <a:gd name="connsiteX1091" fmla="*/ 46690 w 530837"/>
              <a:gd name="connsiteY1091" fmla="*/ 505236 h 1517935"/>
              <a:gd name="connsiteX1092" fmla="*/ 48215 w 530837"/>
              <a:gd name="connsiteY1092" fmla="*/ 500546 h 1517935"/>
              <a:gd name="connsiteX1093" fmla="*/ 49740 w 530837"/>
              <a:gd name="connsiteY1093" fmla="*/ 495973 h 1517935"/>
              <a:gd name="connsiteX1094" fmla="*/ 52438 w 530837"/>
              <a:gd name="connsiteY1094" fmla="*/ 486593 h 1517935"/>
              <a:gd name="connsiteX1095" fmla="*/ 54902 w 530837"/>
              <a:gd name="connsiteY1095" fmla="*/ 477330 h 1517935"/>
              <a:gd name="connsiteX1096" fmla="*/ 57014 w 530837"/>
              <a:gd name="connsiteY1096" fmla="*/ 468302 h 1517935"/>
              <a:gd name="connsiteX1097" fmla="*/ 58891 w 530837"/>
              <a:gd name="connsiteY1097" fmla="*/ 459039 h 1517935"/>
              <a:gd name="connsiteX1098" fmla="*/ 60416 w 530837"/>
              <a:gd name="connsiteY1098" fmla="*/ 449893 h 1517935"/>
              <a:gd name="connsiteX1099" fmla="*/ 61706 w 530837"/>
              <a:gd name="connsiteY1099" fmla="*/ 440748 h 1517935"/>
              <a:gd name="connsiteX1100" fmla="*/ 62762 w 530837"/>
              <a:gd name="connsiteY1100" fmla="*/ 431602 h 1517935"/>
              <a:gd name="connsiteX1101" fmla="*/ 63466 w 530837"/>
              <a:gd name="connsiteY1101" fmla="*/ 422339 h 1517935"/>
              <a:gd name="connsiteX1102" fmla="*/ 64170 w 530837"/>
              <a:gd name="connsiteY1102" fmla="*/ 412959 h 1517935"/>
              <a:gd name="connsiteX1103" fmla="*/ 64522 w 530837"/>
              <a:gd name="connsiteY1103" fmla="*/ 403696 h 1517935"/>
              <a:gd name="connsiteX1104" fmla="*/ 64756 w 530837"/>
              <a:gd name="connsiteY1104" fmla="*/ 394199 h 1517935"/>
              <a:gd name="connsiteX1105" fmla="*/ 64873 w 530837"/>
              <a:gd name="connsiteY1105" fmla="*/ 384702 h 1517935"/>
              <a:gd name="connsiteX1106" fmla="*/ 64873 w 530837"/>
              <a:gd name="connsiteY1106" fmla="*/ 374970 h 1517935"/>
              <a:gd name="connsiteX1107" fmla="*/ 64639 w 530837"/>
              <a:gd name="connsiteY1107" fmla="*/ 365003 h 1517935"/>
              <a:gd name="connsiteX1108" fmla="*/ 64404 w 530837"/>
              <a:gd name="connsiteY1108" fmla="*/ 355154 h 1517935"/>
              <a:gd name="connsiteX1109" fmla="*/ 64404 w 530837"/>
              <a:gd name="connsiteY1109" fmla="*/ 350230 h 1517935"/>
              <a:gd name="connsiteX1110" fmla="*/ 64404 w 530837"/>
              <a:gd name="connsiteY1110" fmla="*/ 345305 h 1517935"/>
              <a:gd name="connsiteX1111" fmla="*/ 64522 w 530837"/>
              <a:gd name="connsiteY1111" fmla="*/ 340615 h 1517935"/>
              <a:gd name="connsiteX1112" fmla="*/ 64756 w 530837"/>
              <a:gd name="connsiteY1112" fmla="*/ 335808 h 1517935"/>
              <a:gd name="connsiteX1113" fmla="*/ 65225 w 530837"/>
              <a:gd name="connsiteY1113" fmla="*/ 331352 h 1517935"/>
              <a:gd name="connsiteX1114" fmla="*/ 65577 w 530837"/>
              <a:gd name="connsiteY1114" fmla="*/ 326897 h 1517935"/>
              <a:gd name="connsiteX1115" fmla="*/ 66164 w 530837"/>
              <a:gd name="connsiteY1115" fmla="*/ 322441 h 1517935"/>
              <a:gd name="connsiteX1116" fmla="*/ 66985 w 530837"/>
              <a:gd name="connsiteY1116" fmla="*/ 318337 h 1517935"/>
              <a:gd name="connsiteX1117" fmla="*/ 67689 w 530837"/>
              <a:gd name="connsiteY1117" fmla="*/ 314234 h 1517935"/>
              <a:gd name="connsiteX1118" fmla="*/ 68627 w 530837"/>
              <a:gd name="connsiteY1118" fmla="*/ 310247 h 1517935"/>
              <a:gd name="connsiteX1119" fmla="*/ 69683 w 530837"/>
              <a:gd name="connsiteY1119" fmla="*/ 306495 h 1517935"/>
              <a:gd name="connsiteX1120" fmla="*/ 70856 w 530837"/>
              <a:gd name="connsiteY1120" fmla="*/ 302743 h 1517935"/>
              <a:gd name="connsiteX1121" fmla="*/ 72147 w 530837"/>
              <a:gd name="connsiteY1121" fmla="*/ 299108 h 1517935"/>
              <a:gd name="connsiteX1122" fmla="*/ 73437 w 530837"/>
              <a:gd name="connsiteY1122" fmla="*/ 295591 h 1517935"/>
              <a:gd name="connsiteX1123" fmla="*/ 74962 w 530837"/>
              <a:gd name="connsiteY1123" fmla="*/ 292190 h 1517935"/>
              <a:gd name="connsiteX1124" fmla="*/ 76487 w 530837"/>
              <a:gd name="connsiteY1124" fmla="*/ 289025 h 1517935"/>
              <a:gd name="connsiteX1125" fmla="*/ 78130 w 530837"/>
              <a:gd name="connsiteY1125" fmla="*/ 285976 h 1517935"/>
              <a:gd name="connsiteX1126" fmla="*/ 79889 w 530837"/>
              <a:gd name="connsiteY1126" fmla="*/ 283045 h 1517935"/>
              <a:gd name="connsiteX1127" fmla="*/ 81884 w 530837"/>
              <a:gd name="connsiteY1127" fmla="*/ 280114 h 1517935"/>
              <a:gd name="connsiteX1128" fmla="*/ 83761 w 530837"/>
              <a:gd name="connsiteY1128" fmla="*/ 277534 h 1517935"/>
              <a:gd name="connsiteX1129" fmla="*/ 85990 w 530837"/>
              <a:gd name="connsiteY1129" fmla="*/ 274954 h 1517935"/>
              <a:gd name="connsiteX1130" fmla="*/ 88101 w 530837"/>
              <a:gd name="connsiteY1130" fmla="*/ 272492 h 1517935"/>
              <a:gd name="connsiteX1131" fmla="*/ 90447 w 530837"/>
              <a:gd name="connsiteY1131" fmla="*/ 270147 h 1517935"/>
              <a:gd name="connsiteX1132" fmla="*/ 92911 w 530837"/>
              <a:gd name="connsiteY1132" fmla="*/ 268154 h 1517935"/>
              <a:gd name="connsiteX1133" fmla="*/ 95375 w 530837"/>
              <a:gd name="connsiteY1133" fmla="*/ 266043 h 1517935"/>
              <a:gd name="connsiteX1134" fmla="*/ 98073 w 530837"/>
              <a:gd name="connsiteY1134" fmla="*/ 264285 h 1517935"/>
              <a:gd name="connsiteX1135" fmla="*/ 100654 w 530837"/>
              <a:gd name="connsiteY1135" fmla="*/ 262526 h 1517935"/>
              <a:gd name="connsiteX1136" fmla="*/ 103586 w 530837"/>
              <a:gd name="connsiteY1136" fmla="*/ 260884 h 1517935"/>
              <a:gd name="connsiteX1137" fmla="*/ 106519 w 530837"/>
              <a:gd name="connsiteY1137" fmla="*/ 259477 h 1517935"/>
              <a:gd name="connsiteX1138" fmla="*/ 109452 w 530837"/>
              <a:gd name="connsiteY1138" fmla="*/ 258188 h 1517935"/>
              <a:gd name="connsiteX1139" fmla="*/ 112502 w 530837"/>
              <a:gd name="connsiteY1139" fmla="*/ 257250 h 1517935"/>
              <a:gd name="connsiteX1140" fmla="*/ 115669 w 530837"/>
              <a:gd name="connsiteY1140" fmla="*/ 256194 h 1517935"/>
              <a:gd name="connsiteX1141" fmla="*/ 122708 w 530837"/>
              <a:gd name="connsiteY1141" fmla="*/ 254553 h 1517935"/>
              <a:gd name="connsiteX1142" fmla="*/ 130216 w 530837"/>
              <a:gd name="connsiteY1142" fmla="*/ 252911 h 1517935"/>
              <a:gd name="connsiteX1143" fmla="*/ 138428 w 530837"/>
              <a:gd name="connsiteY1143" fmla="*/ 251152 h 1517935"/>
              <a:gd name="connsiteX1144" fmla="*/ 146874 w 530837"/>
              <a:gd name="connsiteY1144" fmla="*/ 249159 h 1517935"/>
              <a:gd name="connsiteX1145" fmla="*/ 151215 w 530837"/>
              <a:gd name="connsiteY1145" fmla="*/ 247987 h 1517935"/>
              <a:gd name="connsiteX1146" fmla="*/ 155673 w 530837"/>
              <a:gd name="connsiteY1146" fmla="*/ 246814 h 1517935"/>
              <a:gd name="connsiteX1147" fmla="*/ 160013 w 530837"/>
              <a:gd name="connsiteY1147" fmla="*/ 245524 h 1517935"/>
              <a:gd name="connsiteX1148" fmla="*/ 164354 w 530837"/>
              <a:gd name="connsiteY1148" fmla="*/ 244000 h 1517935"/>
              <a:gd name="connsiteX1149" fmla="*/ 168694 w 530837"/>
              <a:gd name="connsiteY1149" fmla="*/ 242476 h 1517935"/>
              <a:gd name="connsiteX1150" fmla="*/ 173035 w 530837"/>
              <a:gd name="connsiteY1150" fmla="*/ 240717 h 1517935"/>
              <a:gd name="connsiteX1151" fmla="*/ 177258 w 530837"/>
              <a:gd name="connsiteY1151" fmla="*/ 238607 h 1517935"/>
              <a:gd name="connsiteX1152" fmla="*/ 181364 w 530837"/>
              <a:gd name="connsiteY1152" fmla="*/ 236613 h 1517935"/>
              <a:gd name="connsiteX1153" fmla="*/ 185470 w 530837"/>
              <a:gd name="connsiteY1153" fmla="*/ 234151 h 1517935"/>
              <a:gd name="connsiteX1154" fmla="*/ 189459 w 530837"/>
              <a:gd name="connsiteY1154" fmla="*/ 231572 h 1517935"/>
              <a:gd name="connsiteX1155" fmla="*/ 193330 w 530837"/>
              <a:gd name="connsiteY1155" fmla="*/ 228757 h 1517935"/>
              <a:gd name="connsiteX1156" fmla="*/ 195090 w 530837"/>
              <a:gd name="connsiteY1156" fmla="*/ 227233 h 1517935"/>
              <a:gd name="connsiteX1157" fmla="*/ 196967 w 530837"/>
              <a:gd name="connsiteY1157" fmla="*/ 225709 h 1517935"/>
              <a:gd name="connsiteX1158" fmla="*/ 198726 w 530837"/>
              <a:gd name="connsiteY1158" fmla="*/ 223950 h 1517935"/>
              <a:gd name="connsiteX1159" fmla="*/ 200369 w 530837"/>
              <a:gd name="connsiteY1159" fmla="*/ 222191 h 1517935"/>
              <a:gd name="connsiteX1160" fmla="*/ 202011 w 530837"/>
              <a:gd name="connsiteY1160" fmla="*/ 220433 h 1517935"/>
              <a:gd name="connsiteX1161" fmla="*/ 203771 w 530837"/>
              <a:gd name="connsiteY1161" fmla="*/ 218674 h 1517935"/>
              <a:gd name="connsiteX1162" fmla="*/ 205296 w 530837"/>
              <a:gd name="connsiteY1162" fmla="*/ 216681 h 1517935"/>
              <a:gd name="connsiteX1163" fmla="*/ 206821 w 530837"/>
              <a:gd name="connsiteY1163" fmla="*/ 214687 h 1517935"/>
              <a:gd name="connsiteX1164" fmla="*/ 208229 w 530837"/>
              <a:gd name="connsiteY1164" fmla="*/ 212460 h 1517935"/>
              <a:gd name="connsiteX1165" fmla="*/ 209519 w 530837"/>
              <a:gd name="connsiteY1165" fmla="*/ 210232 h 1517935"/>
              <a:gd name="connsiteX1166" fmla="*/ 210927 w 530837"/>
              <a:gd name="connsiteY1166" fmla="*/ 208121 h 1517935"/>
              <a:gd name="connsiteX1167" fmla="*/ 212100 w 530837"/>
              <a:gd name="connsiteY1167" fmla="*/ 205659 h 1517935"/>
              <a:gd name="connsiteX1168" fmla="*/ 213390 w 530837"/>
              <a:gd name="connsiteY1168" fmla="*/ 203197 h 1517935"/>
              <a:gd name="connsiteX1169" fmla="*/ 214329 w 530837"/>
              <a:gd name="connsiteY1169" fmla="*/ 200617 h 1517935"/>
              <a:gd name="connsiteX1170" fmla="*/ 215385 w 530837"/>
              <a:gd name="connsiteY1170" fmla="*/ 198155 h 1517935"/>
              <a:gd name="connsiteX1171" fmla="*/ 216440 w 530837"/>
              <a:gd name="connsiteY1171" fmla="*/ 195458 h 1517935"/>
              <a:gd name="connsiteX1172" fmla="*/ 217262 w 530837"/>
              <a:gd name="connsiteY1172" fmla="*/ 192644 h 1517935"/>
              <a:gd name="connsiteX1173" fmla="*/ 218083 w 530837"/>
              <a:gd name="connsiteY1173" fmla="*/ 189596 h 1517935"/>
              <a:gd name="connsiteX1174" fmla="*/ 218787 w 530837"/>
              <a:gd name="connsiteY1174" fmla="*/ 186664 h 1517935"/>
              <a:gd name="connsiteX1175" fmla="*/ 219373 w 530837"/>
              <a:gd name="connsiteY1175" fmla="*/ 183498 h 1517935"/>
              <a:gd name="connsiteX1176" fmla="*/ 219842 w 530837"/>
              <a:gd name="connsiteY1176" fmla="*/ 180333 h 1517935"/>
              <a:gd name="connsiteX1177" fmla="*/ 220312 w 530837"/>
              <a:gd name="connsiteY1177" fmla="*/ 176932 h 1517935"/>
              <a:gd name="connsiteX1178" fmla="*/ 220664 w 530837"/>
              <a:gd name="connsiteY1178" fmla="*/ 173649 h 1517935"/>
              <a:gd name="connsiteX1179" fmla="*/ 220898 w 530837"/>
              <a:gd name="connsiteY1179" fmla="*/ 170015 h 1517935"/>
              <a:gd name="connsiteX1180" fmla="*/ 221015 w 530837"/>
              <a:gd name="connsiteY1180" fmla="*/ 166263 h 1517935"/>
              <a:gd name="connsiteX1181" fmla="*/ 221133 w 530837"/>
              <a:gd name="connsiteY1181" fmla="*/ 162628 h 1517935"/>
              <a:gd name="connsiteX1182" fmla="*/ 219725 w 530837"/>
              <a:gd name="connsiteY1182" fmla="*/ 162042 h 1517935"/>
              <a:gd name="connsiteX1183" fmla="*/ 218435 w 530837"/>
              <a:gd name="connsiteY1183" fmla="*/ 161572 h 1517935"/>
              <a:gd name="connsiteX1184" fmla="*/ 217496 w 530837"/>
              <a:gd name="connsiteY1184" fmla="*/ 160752 h 1517935"/>
              <a:gd name="connsiteX1185" fmla="*/ 216440 w 530837"/>
              <a:gd name="connsiteY1185" fmla="*/ 160048 h 1517935"/>
              <a:gd name="connsiteX1186" fmla="*/ 215502 w 530837"/>
              <a:gd name="connsiteY1186" fmla="*/ 159227 h 1517935"/>
              <a:gd name="connsiteX1187" fmla="*/ 214915 w 530837"/>
              <a:gd name="connsiteY1187" fmla="*/ 158407 h 1517935"/>
              <a:gd name="connsiteX1188" fmla="*/ 214211 w 530837"/>
              <a:gd name="connsiteY1188" fmla="*/ 157586 h 1517935"/>
              <a:gd name="connsiteX1189" fmla="*/ 213742 w 530837"/>
              <a:gd name="connsiteY1189" fmla="*/ 156648 h 1517935"/>
              <a:gd name="connsiteX1190" fmla="*/ 212921 w 530837"/>
              <a:gd name="connsiteY1190" fmla="*/ 155124 h 1517935"/>
              <a:gd name="connsiteX1191" fmla="*/ 212569 w 530837"/>
              <a:gd name="connsiteY1191" fmla="*/ 153717 h 1517935"/>
              <a:gd name="connsiteX1192" fmla="*/ 212217 w 530837"/>
              <a:gd name="connsiteY1192" fmla="*/ 152427 h 1517935"/>
              <a:gd name="connsiteX1193" fmla="*/ 211044 w 530837"/>
              <a:gd name="connsiteY1193" fmla="*/ 152427 h 1517935"/>
              <a:gd name="connsiteX1194" fmla="*/ 209871 w 530837"/>
              <a:gd name="connsiteY1194" fmla="*/ 152310 h 1517935"/>
              <a:gd name="connsiteX1195" fmla="*/ 208698 w 530837"/>
              <a:gd name="connsiteY1195" fmla="*/ 152075 h 1517935"/>
              <a:gd name="connsiteX1196" fmla="*/ 207525 w 530837"/>
              <a:gd name="connsiteY1196" fmla="*/ 151723 h 1517935"/>
              <a:gd name="connsiteX1197" fmla="*/ 206469 w 530837"/>
              <a:gd name="connsiteY1197" fmla="*/ 151137 h 1517935"/>
              <a:gd name="connsiteX1198" fmla="*/ 205413 w 530837"/>
              <a:gd name="connsiteY1198" fmla="*/ 150551 h 1517935"/>
              <a:gd name="connsiteX1199" fmla="*/ 204357 w 530837"/>
              <a:gd name="connsiteY1199" fmla="*/ 149847 h 1517935"/>
              <a:gd name="connsiteX1200" fmla="*/ 203301 w 530837"/>
              <a:gd name="connsiteY1200" fmla="*/ 149144 h 1517935"/>
              <a:gd name="connsiteX1201" fmla="*/ 202480 w 530837"/>
              <a:gd name="connsiteY1201" fmla="*/ 148206 h 1517935"/>
              <a:gd name="connsiteX1202" fmla="*/ 201542 w 530837"/>
              <a:gd name="connsiteY1202" fmla="*/ 147033 h 1517935"/>
              <a:gd name="connsiteX1203" fmla="*/ 200838 w 530837"/>
              <a:gd name="connsiteY1203" fmla="*/ 145861 h 1517935"/>
              <a:gd name="connsiteX1204" fmla="*/ 200017 w 530837"/>
              <a:gd name="connsiteY1204" fmla="*/ 144806 h 1517935"/>
              <a:gd name="connsiteX1205" fmla="*/ 199547 w 530837"/>
              <a:gd name="connsiteY1205" fmla="*/ 143399 h 1517935"/>
              <a:gd name="connsiteX1206" fmla="*/ 198844 w 530837"/>
              <a:gd name="connsiteY1206" fmla="*/ 141757 h 1517935"/>
              <a:gd name="connsiteX1207" fmla="*/ 198492 w 530837"/>
              <a:gd name="connsiteY1207" fmla="*/ 140116 h 1517935"/>
              <a:gd name="connsiteX1208" fmla="*/ 198140 w 530837"/>
              <a:gd name="connsiteY1208" fmla="*/ 138357 h 1517935"/>
              <a:gd name="connsiteX1209" fmla="*/ 197905 w 530837"/>
              <a:gd name="connsiteY1209" fmla="*/ 137301 h 1517935"/>
              <a:gd name="connsiteX1210" fmla="*/ 197553 w 530837"/>
              <a:gd name="connsiteY1210" fmla="*/ 136129 h 1517935"/>
              <a:gd name="connsiteX1211" fmla="*/ 196732 w 530837"/>
              <a:gd name="connsiteY1211" fmla="*/ 133784 h 1517935"/>
              <a:gd name="connsiteX1212" fmla="*/ 195559 w 530837"/>
              <a:gd name="connsiteY1212" fmla="*/ 131087 h 1517935"/>
              <a:gd name="connsiteX1213" fmla="*/ 194151 w 530837"/>
              <a:gd name="connsiteY1213" fmla="*/ 128273 h 1517935"/>
              <a:gd name="connsiteX1214" fmla="*/ 191336 w 530837"/>
              <a:gd name="connsiteY1214" fmla="*/ 122176 h 1517935"/>
              <a:gd name="connsiteX1215" fmla="*/ 189928 w 530837"/>
              <a:gd name="connsiteY1215" fmla="*/ 119010 h 1517935"/>
              <a:gd name="connsiteX1216" fmla="*/ 188755 w 530837"/>
              <a:gd name="connsiteY1216" fmla="*/ 115962 h 1517935"/>
              <a:gd name="connsiteX1217" fmla="*/ 187699 w 530837"/>
              <a:gd name="connsiteY1217" fmla="*/ 112913 h 1517935"/>
              <a:gd name="connsiteX1218" fmla="*/ 187464 w 530837"/>
              <a:gd name="connsiteY1218" fmla="*/ 111389 h 1517935"/>
              <a:gd name="connsiteX1219" fmla="*/ 187230 w 530837"/>
              <a:gd name="connsiteY1219" fmla="*/ 109982 h 1517935"/>
              <a:gd name="connsiteX1220" fmla="*/ 187112 w 530837"/>
              <a:gd name="connsiteY1220" fmla="*/ 108575 h 1517935"/>
              <a:gd name="connsiteX1221" fmla="*/ 187112 w 530837"/>
              <a:gd name="connsiteY1221" fmla="*/ 107168 h 1517935"/>
              <a:gd name="connsiteX1222" fmla="*/ 187230 w 530837"/>
              <a:gd name="connsiteY1222" fmla="*/ 105878 h 1517935"/>
              <a:gd name="connsiteX1223" fmla="*/ 187464 w 530837"/>
              <a:gd name="connsiteY1223" fmla="*/ 104588 h 1517935"/>
              <a:gd name="connsiteX1224" fmla="*/ 187934 w 530837"/>
              <a:gd name="connsiteY1224" fmla="*/ 103533 h 1517935"/>
              <a:gd name="connsiteX1225" fmla="*/ 188637 w 530837"/>
              <a:gd name="connsiteY1225" fmla="*/ 102361 h 1517935"/>
              <a:gd name="connsiteX1226" fmla="*/ 189341 w 530837"/>
              <a:gd name="connsiteY1226" fmla="*/ 101305 h 1517935"/>
              <a:gd name="connsiteX1227" fmla="*/ 190397 w 530837"/>
              <a:gd name="connsiteY1227" fmla="*/ 100250 h 1517935"/>
              <a:gd name="connsiteX1228" fmla="*/ 191570 w 530837"/>
              <a:gd name="connsiteY1228" fmla="*/ 99429 h 1517935"/>
              <a:gd name="connsiteX1229" fmla="*/ 192978 w 530837"/>
              <a:gd name="connsiteY1229" fmla="*/ 98609 h 1517935"/>
              <a:gd name="connsiteX1230" fmla="*/ 194620 w 530837"/>
              <a:gd name="connsiteY1230" fmla="*/ 97788 h 1517935"/>
              <a:gd name="connsiteX1231" fmla="*/ 196497 w 530837"/>
              <a:gd name="connsiteY1231" fmla="*/ 97202 h 1517935"/>
              <a:gd name="connsiteX1232" fmla="*/ 196380 w 530837"/>
              <a:gd name="connsiteY1232" fmla="*/ 92863 h 1517935"/>
              <a:gd name="connsiteX1233" fmla="*/ 196028 w 530837"/>
              <a:gd name="connsiteY1233" fmla="*/ 87235 h 1517935"/>
              <a:gd name="connsiteX1234" fmla="*/ 195793 w 530837"/>
              <a:gd name="connsiteY1234" fmla="*/ 80786 h 1517935"/>
              <a:gd name="connsiteX1235" fmla="*/ 195559 w 530837"/>
              <a:gd name="connsiteY1235" fmla="*/ 73517 h 1517935"/>
              <a:gd name="connsiteX1236" fmla="*/ 195559 w 530837"/>
              <a:gd name="connsiteY1236" fmla="*/ 69648 h 1517935"/>
              <a:gd name="connsiteX1237" fmla="*/ 195676 w 530837"/>
              <a:gd name="connsiteY1237" fmla="*/ 65778 h 1517935"/>
              <a:gd name="connsiteX1238" fmla="*/ 195911 w 530837"/>
              <a:gd name="connsiteY1238" fmla="*/ 61674 h 1517935"/>
              <a:gd name="connsiteX1239" fmla="*/ 196263 w 530837"/>
              <a:gd name="connsiteY1239" fmla="*/ 57571 h 1517935"/>
              <a:gd name="connsiteX1240" fmla="*/ 196967 w 530837"/>
              <a:gd name="connsiteY1240" fmla="*/ 53467 h 1517935"/>
              <a:gd name="connsiteX1241" fmla="*/ 197553 w 530837"/>
              <a:gd name="connsiteY1241" fmla="*/ 49246 h 1517935"/>
              <a:gd name="connsiteX1242" fmla="*/ 198492 w 530837"/>
              <a:gd name="connsiteY1242" fmla="*/ 45142 h 1517935"/>
              <a:gd name="connsiteX1243" fmla="*/ 199782 w 530837"/>
              <a:gd name="connsiteY1243" fmla="*/ 41038 h 1517935"/>
              <a:gd name="connsiteX1244" fmla="*/ 201072 w 530837"/>
              <a:gd name="connsiteY1244" fmla="*/ 36934 h 1517935"/>
              <a:gd name="connsiteX1245" fmla="*/ 202715 w 530837"/>
              <a:gd name="connsiteY1245" fmla="*/ 32948 h 1517935"/>
              <a:gd name="connsiteX1246" fmla="*/ 203771 w 530837"/>
              <a:gd name="connsiteY1246" fmla="*/ 31072 h 1517935"/>
              <a:gd name="connsiteX1247" fmla="*/ 204709 w 530837"/>
              <a:gd name="connsiteY1247" fmla="*/ 29079 h 1517935"/>
              <a:gd name="connsiteX1248" fmla="*/ 205765 w 530837"/>
              <a:gd name="connsiteY1248" fmla="*/ 27320 h 1517935"/>
              <a:gd name="connsiteX1249" fmla="*/ 206938 w 530837"/>
              <a:gd name="connsiteY1249" fmla="*/ 25444 h 1517935"/>
              <a:gd name="connsiteX1250" fmla="*/ 208229 w 530837"/>
              <a:gd name="connsiteY1250" fmla="*/ 23568 h 1517935"/>
              <a:gd name="connsiteX1251" fmla="*/ 209636 w 530837"/>
              <a:gd name="connsiteY1251" fmla="*/ 21809 h 1517935"/>
              <a:gd name="connsiteX1252" fmla="*/ 211044 w 530837"/>
              <a:gd name="connsiteY1252" fmla="*/ 20167 h 1517935"/>
              <a:gd name="connsiteX1253" fmla="*/ 212452 w 530837"/>
              <a:gd name="connsiteY1253" fmla="*/ 18409 h 1517935"/>
              <a:gd name="connsiteX1254" fmla="*/ 214094 w 530837"/>
              <a:gd name="connsiteY1254" fmla="*/ 16767 h 1517935"/>
              <a:gd name="connsiteX1255" fmla="*/ 215736 w 530837"/>
              <a:gd name="connsiteY1255" fmla="*/ 15243 h 1517935"/>
              <a:gd name="connsiteX1256" fmla="*/ 217613 w 530837"/>
              <a:gd name="connsiteY1256" fmla="*/ 13719 h 1517935"/>
              <a:gd name="connsiteX1257" fmla="*/ 219490 w 530837"/>
              <a:gd name="connsiteY1257" fmla="*/ 12312 h 1517935"/>
              <a:gd name="connsiteX1258" fmla="*/ 221602 w 530837"/>
              <a:gd name="connsiteY1258" fmla="*/ 10905 h 1517935"/>
              <a:gd name="connsiteX1259" fmla="*/ 223596 w 530837"/>
              <a:gd name="connsiteY1259" fmla="*/ 9615 h 1517935"/>
              <a:gd name="connsiteX1260" fmla="*/ 225825 w 530837"/>
              <a:gd name="connsiteY1260" fmla="*/ 8325 h 1517935"/>
              <a:gd name="connsiteX1261" fmla="*/ 228054 w 530837"/>
              <a:gd name="connsiteY1261" fmla="*/ 7153 h 1517935"/>
              <a:gd name="connsiteX1262" fmla="*/ 230518 w 530837"/>
              <a:gd name="connsiteY1262" fmla="*/ 6097 h 1517935"/>
              <a:gd name="connsiteX1263" fmla="*/ 233099 w 530837"/>
              <a:gd name="connsiteY1263" fmla="*/ 5159 h 1517935"/>
              <a:gd name="connsiteX1264" fmla="*/ 235797 w 530837"/>
              <a:gd name="connsiteY1264" fmla="*/ 4104 h 1517935"/>
              <a:gd name="connsiteX1265" fmla="*/ 238612 w 530837"/>
              <a:gd name="connsiteY1265" fmla="*/ 3283 h 1517935"/>
              <a:gd name="connsiteX1266" fmla="*/ 241428 w 530837"/>
              <a:gd name="connsiteY1266" fmla="*/ 2580 h 1517935"/>
              <a:gd name="connsiteX1267" fmla="*/ 244478 w 530837"/>
              <a:gd name="connsiteY1267" fmla="*/ 1876 h 1517935"/>
              <a:gd name="connsiteX1268" fmla="*/ 247763 w 530837"/>
              <a:gd name="connsiteY1268" fmla="*/ 1290 h 1517935"/>
              <a:gd name="connsiteX1269" fmla="*/ 251047 w 530837"/>
              <a:gd name="connsiteY1269" fmla="*/ 821 h 1517935"/>
              <a:gd name="connsiteX1270" fmla="*/ 254449 w 530837"/>
              <a:gd name="connsiteY1270" fmla="*/ 469 h 1517935"/>
              <a:gd name="connsiteX1271" fmla="*/ 257969 w 530837"/>
              <a:gd name="connsiteY1271" fmla="*/ 118 h 151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Lst>
            <a:rect l="l" t="t" r="r" b="b"/>
            <a:pathLst>
              <a:path w="530837" h="1517935">
                <a:moveTo>
                  <a:pt x="261723" y="0"/>
                </a:moveTo>
                <a:lnTo>
                  <a:pt x="265594" y="0"/>
                </a:lnTo>
                <a:lnTo>
                  <a:pt x="269460" y="0"/>
                </a:lnTo>
                <a:lnTo>
                  <a:pt x="273092" y="118"/>
                </a:lnTo>
                <a:lnTo>
                  <a:pt x="276724" y="469"/>
                </a:lnTo>
                <a:lnTo>
                  <a:pt x="280004" y="821"/>
                </a:lnTo>
                <a:lnTo>
                  <a:pt x="283402" y="1290"/>
                </a:lnTo>
                <a:lnTo>
                  <a:pt x="286565" y="1876"/>
                </a:lnTo>
                <a:lnTo>
                  <a:pt x="289494" y="2580"/>
                </a:lnTo>
                <a:lnTo>
                  <a:pt x="292423" y="3283"/>
                </a:lnTo>
                <a:lnTo>
                  <a:pt x="295352" y="4104"/>
                </a:lnTo>
                <a:lnTo>
                  <a:pt x="298046" y="5159"/>
                </a:lnTo>
                <a:lnTo>
                  <a:pt x="300507" y="6097"/>
                </a:lnTo>
                <a:lnTo>
                  <a:pt x="302967" y="7153"/>
                </a:lnTo>
                <a:lnTo>
                  <a:pt x="305310" y="8325"/>
                </a:lnTo>
                <a:lnTo>
                  <a:pt x="307419" y="9615"/>
                </a:lnTo>
                <a:lnTo>
                  <a:pt x="309528" y="10905"/>
                </a:lnTo>
                <a:lnTo>
                  <a:pt x="311519" y="12312"/>
                </a:lnTo>
                <a:lnTo>
                  <a:pt x="313511" y="13719"/>
                </a:lnTo>
                <a:lnTo>
                  <a:pt x="315268" y="15243"/>
                </a:lnTo>
                <a:lnTo>
                  <a:pt x="316909" y="16767"/>
                </a:lnTo>
                <a:lnTo>
                  <a:pt x="318666" y="18409"/>
                </a:lnTo>
                <a:lnTo>
                  <a:pt x="320072" y="20167"/>
                </a:lnTo>
                <a:lnTo>
                  <a:pt x="321478" y="21809"/>
                </a:lnTo>
                <a:lnTo>
                  <a:pt x="322884" y="23568"/>
                </a:lnTo>
                <a:lnTo>
                  <a:pt x="324172" y="25444"/>
                </a:lnTo>
                <a:lnTo>
                  <a:pt x="325227" y="27320"/>
                </a:lnTo>
                <a:lnTo>
                  <a:pt x="326281" y="29079"/>
                </a:lnTo>
                <a:lnTo>
                  <a:pt x="327336" y="31072"/>
                </a:lnTo>
                <a:lnTo>
                  <a:pt x="328273" y="32948"/>
                </a:lnTo>
                <a:lnTo>
                  <a:pt x="329913" y="36934"/>
                </a:lnTo>
                <a:lnTo>
                  <a:pt x="331319" y="41038"/>
                </a:lnTo>
                <a:lnTo>
                  <a:pt x="332491" y="45142"/>
                </a:lnTo>
                <a:lnTo>
                  <a:pt x="333428" y="49246"/>
                </a:lnTo>
                <a:lnTo>
                  <a:pt x="334131" y="53467"/>
                </a:lnTo>
                <a:lnTo>
                  <a:pt x="334717" y="57571"/>
                </a:lnTo>
                <a:lnTo>
                  <a:pt x="335185" y="61674"/>
                </a:lnTo>
                <a:lnTo>
                  <a:pt x="335419" y="65778"/>
                </a:lnTo>
                <a:lnTo>
                  <a:pt x="335537" y="69648"/>
                </a:lnTo>
                <a:lnTo>
                  <a:pt x="335537" y="73517"/>
                </a:lnTo>
                <a:lnTo>
                  <a:pt x="335302" y="80786"/>
                </a:lnTo>
                <a:lnTo>
                  <a:pt x="335068" y="87235"/>
                </a:lnTo>
                <a:lnTo>
                  <a:pt x="334599" y="92863"/>
                </a:lnTo>
                <a:lnTo>
                  <a:pt x="334482" y="97202"/>
                </a:lnTo>
                <a:lnTo>
                  <a:pt x="336474" y="97788"/>
                </a:lnTo>
                <a:lnTo>
                  <a:pt x="338114" y="98609"/>
                </a:lnTo>
                <a:lnTo>
                  <a:pt x="339520" y="99429"/>
                </a:lnTo>
                <a:lnTo>
                  <a:pt x="340692" y="100250"/>
                </a:lnTo>
                <a:lnTo>
                  <a:pt x="341629" y="101305"/>
                </a:lnTo>
                <a:lnTo>
                  <a:pt x="342449" y="102361"/>
                </a:lnTo>
                <a:lnTo>
                  <a:pt x="343035" y="103533"/>
                </a:lnTo>
                <a:lnTo>
                  <a:pt x="343503" y="104588"/>
                </a:lnTo>
                <a:lnTo>
                  <a:pt x="343855" y="105878"/>
                </a:lnTo>
                <a:lnTo>
                  <a:pt x="343972" y="107168"/>
                </a:lnTo>
                <a:lnTo>
                  <a:pt x="343972" y="108575"/>
                </a:lnTo>
                <a:lnTo>
                  <a:pt x="343855" y="109982"/>
                </a:lnTo>
                <a:lnTo>
                  <a:pt x="343620" y="111389"/>
                </a:lnTo>
                <a:lnTo>
                  <a:pt x="343386" y="112913"/>
                </a:lnTo>
                <a:lnTo>
                  <a:pt x="342332" y="115962"/>
                </a:lnTo>
                <a:lnTo>
                  <a:pt x="341160" y="119010"/>
                </a:lnTo>
                <a:lnTo>
                  <a:pt x="339754" y="122176"/>
                </a:lnTo>
                <a:lnTo>
                  <a:pt x="336942" y="128273"/>
                </a:lnTo>
                <a:lnTo>
                  <a:pt x="335537" y="131087"/>
                </a:lnTo>
                <a:lnTo>
                  <a:pt x="334365" y="133784"/>
                </a:lnTo>
                <a:lnTo>
                  <a:pt x="333428" y="136129"/>
                </a:lnTo>
                <a:lnTo>
                  <a:pt x="333076" y="137301"/>
                </a:lnTo>
                <a:lnTo>
                  <a:pt x="332959" y="138357"/>
                </a:lnTo>
                <a:lnTo>
                  <a:pt x="332608" y="140116"/>
                </a:lnTo>
                <a:lnTo>
                  <a:pt x="332256" y="141757"/>
                </a:lnTo>
                <a:lnTo>
                  <a:pt x="331553" y="143399"/>
                </a:lnTo>
                <a:lnTo>
                  <a:pt x="331085" y="144806"/>
                </a:lnTo>
                <a:lnTo>
                  <a:pt x="330265" y="145861"/>
                </a:lnTo>
                <a:lnTo>
                  <a:pt x="329562" y="147033"/>
                </a:lnTo>
                <a:lnTo>
                  <a:pt x="328624" y="148206"/>
                </a:lnTo>
                <a:lnTo>
                  <a:pt x="327687" y="149144"/>
                </a:lnTo>
                <a:lnTo>
                  <a:pt x="326633" y="149847"/>
                </a:lnTo>
                <a:lnTo>
                  <a:pt x="325695" y="150551"/>
                </a:lnTo>
                <a:lnTo>
                  <a:pt x="324641" y="151137"/>
                </a:lnTo>
                <a:lnTo>
                  <a:pt x="323469" y="151723"/>
                </a:lnTo>
                <a:lnTo>
                  <a:pt x="322298" y="152075"/>
                </a:lnTo>
                <a:lnTo>
                  <a:pt x="321126" y="152310"/>
                </a:lnTo>
                <a:lnTo>
                  <a:pt x="320072" y="152427"/>
                </a:lnTo>
                <a:lnTo>
                  <a:pt x="318783" y="152427"/>
                </a:lnTo>
                <a:lnTo>
                  <a:pt x="318432" y="153717"/>
                </a:lnTo>
                <a:lnTo>
                  <a:pt x="318080" y="155124"/>
                </a:lnTo>
                <a:lnTo>
                  <a:pt x="317377" y="156648"/>
                </a:lnTo>
                <a:lnTo>
                  <a:pt x="316792" y="157586"/>
                </a:lnTo>
                <a:lnTo>
                  <a:pt x="316206" y="158407"/>
                </a:lnTo>
                <a:lnTo>
                  <a:pt x="315386" y="159227"/>
                </a:lnTo>
                <a:lnTo>
                  <a:pt x="314683" y="160048"/>
                </a:lnTo>
                <a:lnTo>
                  <a:pt x="313628" y="160752"/>
                </a:lnTo>
                <a:lnTo>
                  <a:pt x="312574" y="161572"/>
                </a:lnTo>
                <a:lnTo>
                  <a:pt x="311285" y="162042"/>
                </a:lnTo>
                <a:lnTo>
                  <a:pt x="309879" y="162628"/>
                </a:lnTo>
                <a:lnTo>
                  <a:pt x="309996" y="166263"/>
                </a:lnTo>
                <a:lnTo>
                  <a:pt x="310114" y="170015"/>
                </a:lnTo>
                <a:lnTo>
                  <a:pt x="310465" y="173649"/>
                </a:lnTo>
                <a:lnTo>
                  <a:pt x="310699" y="176932"/>
                </a:lnTo>
                <a:lnTo>
                  <a:pt x="311168" y="180333"/>
                </a:lnTo>
                <a:lnTo>
                  <a:pt x="311754" y="183498"/>
                </a:lnTo>
                <a:lnTo>
                  <a:pt x="312340" y="186664"/>
                </a:lnTo>
                <a:lnTo>
                  <a:pt x="312925" y="189596"/>
                </a:lnTo>
                <a:lnTo>
                  <a:pt x="313863" y="192644"/>
                </a:lnTo>
                <a:lnTo>
                  <a:pt x="314683" y="195458"/>
                </a:lnTo>
                <a:lnTo>
                  <a:pt x="315620" y="198155"/>
                </a:lnTo>
                <a:lnTo>
                  <a:pt x="316674" y="200617"/>
                </a:lnTo>
                <a:lnTo>
                  <a:pt x="317729" y="203197"/>
                </a:lnTo>
                <a:lnTo>
                  <a:pt x="319017" y="205659"/>
                </a:lnTo>
                <a:lnTo>
                  <a:pt x="320189" y="208121"/>
                </a:lnTo>
                <a:lnTo>
                  <a:pt x="321595" y="210232"/>
                </a:lnTo>
                <a:lnTo>
                  <a:pt x="322884" y="212460"/>
                </a:lnTo>
                <a:lnTo>
                  <a:pt x="324290" y="214687"/>
                </a:lnTo>
                <a:lnTo>
                  <a:pt x="325813" y="216681"/>
                </a:lnTo>
                <a:lnTo>
                  <a:pt x="327336" y="218674"/>
                </a:lnTo>
                <a:lnTo>
                  <a:pt x="328976" y="220433"/>
                </a:lnTo>
                <a:lnTo>
                  <a:pt x="330616" y="222191"/>
                </a:lnTo>
                <a:lnTo>
                  <a:pt x="332373" y="223950"/>
                </a:lnTo>
                <a:lnTo>
                  <a:pt x="334131" y="225709"/>
                </a:lnTo>
                <a:lnTo>
                  <a:pt x="335888" y="227233"/>
                </a:lnTo>
                <a:lnTo>
                  <a:pt x="337763" y="228757"/>
                </a:lnTo>
                <a:lnTo>
                  <a:pt x="341512" y="231572"/>
                </a:lnTo>
                <a:lnTo>
                  <a:pt x="345495" y="234151"/>
                </a:lnTo>
                <a:lnTo>
                  <a:pt x="349478" y="236613"/>
                </a:lnTo>
                <a:lnTo>
                  <a:pt x="353696" y="238607"/>
                </a:lnTo>
                <a:lnTo>
                  <a:pt x="357914" y="240717"/>
                </a:lnTo>
                <a:lnTo>
                  <a:pt x="362366" y="242476"/>
                </a:lnTo>
                <a:lnTo>
                  <a:pt x="366700" y="244000"/>
                </a:lnTo>
                <a:lnTo>
                  <a:pt x="371035" y="245524"/>
                </a:lnTo>
                <a:lnTo>
                  <a:pt x="375370" y="246814"/>
                </a:lnTo>
                <a:lnTo>
                  <a:pt x="379705" y="247987"/>
                </a:lnTo>
                <a:lnTo>
                  <a:pt x="384040" y="249159"/>
                </a:lnTo>
                <a:lnTo>
                  <a:pt x="392592" y="251152"/>
                </a:lnTo>
                <a:lnTo>
                  <a:pt x="400793" y="252911"/>
                </a:lnTo>
                <a:lnTo>
                  <a:pt x="408291" y="254553"/>
                </a:lnTo>
                <a:lnTo>
                  <a:pt x="415203" y="256194"/>
                </a:lnTo>
                <a:lnTo>
                  <a:pt x="418484" y="257250"/>
                </a:lnTo>
                <a:lnTo>
                  <a:pt x="421530" y="258188"/>
                </a:lnTo>
                <a:lnTo>
                  <a:pt x="424459" y="259477"/>
                </a:lnTo>
                <a:lnTo>
                  <a:pt x="427388" y="260884"/>
                </a:lnTo>
                <a:lnTo>
                  <a:pt x="430199" y="262526"/>
                </a:lnTo>
                <a:lnTo>
                  <a:pt x="432894" y="264285"/>
                </a:lnTo>
                <a:lnTo>
                  <a:pt x="435589" y="266043"/>
                </a:lnTo>
                <a:lnTo>
                  <a:pt x="438049" y="268154"/>
                </a:lnTo>
                <a:lnTo>
                  <a:pt x="440509" y="270147"/>
                </a:lnTo>
                <a:lnTo>
                  <a:pt x="442735" y="272492"/>
                </a:lnTo>
                <a:lnTo>
                  <a:pt x="444961" y="274954"/>
                </a:lnTo>
                <a:lnTo>
                  <a:pt x="446953" y="277534"/>
                </a:lnTo>
                <a:lnTo>
                  <a:pt x="449062" y="280114"/>
                </a:lnTo>
                <a:lnTo>
                  <a:pt x="450936" y="283045"/>
                </a:lnTo>
                <a:lnTo>
                  <a:pt x="452811" y="285976"/>
                </a:lnTo>
                <a:lnTo>
                  <a:pt x="454451" y="289025"/>
                </a:lnTo>
                <a:lnTo>
                  <a:pt x="455974" y="292190"/>
                </a:lnTo>
                <a:lnTo>
                  <a:pt x="457497" y="295591"/>
                </a:lnTo>
                <a:lnTo>
                  <a:pt x="458786" y="299108"/>
                </a:lnTo>
                <a:lnTo>
                  <a:pt x="460074" y="302743"/>
                </a:lnTo>
                <a:lnTo>
                  <a:pt x="461246" y="306495"/>
                </a:lnTo>
                <a:lnTo>
                  <a:pt x="462300" y="310247"/>
                </a:lnTo>
                <a:lnTo>
                  <a:pt x="463120" y="314234"/>
                </a:lnTo>
                <a:lnTo>
                  <a:pt x="463940" y="318337"/>
                </a:lnTo>
                <a:lnTo>
                  <a:pt x="464643" y="322441"/>
                </a:lnTo>
                <a:lnTo>
                  <a:pt x="465229" y="326897"/>
                </a:lnTo>
                <a:lnTo>
                  <a:pt x="465698" y="331352"/>
                </a:lnTo>
                <a:lnTo>
                  <a:pt x="466049" y="335808"/>
                </a:lnTo>
                <a:lnTo>
                  <a:pt x="466401" y="340615"/>
                </a:lnTo>
                <a:lnTo>
                  <a:pt x="466518" y="345305"/>
                </a:lnTo>
                <a:lnTo>
                  <a:pt x="466518" y="350230"/>
                </a:lnTo>
                <a:lnTo>
                  <a:pt x="466401" y="355154"/>
                </a:lnTo>
                <a:lnTo>
                  <a:pt x="466049" y="365003"/>
                </a:lnTo>
                <a:lnTo>
                  <a:pt x="465932" y="374970"/>
                </a:lnTo>
                <a:lnTo>
                  <a:pt x="465932" y="384702"/>
                </a:lnTo>
                <a:lnTo>
                  <a:pt x="466049" y="394199"/>
                </a:lnTo>
                <a:lnTo>
                  <a:pt x="466401" y="403696"/>
                </a:lnTo>
                <a:lnTo>
                  <a:pt x="466752" y="412959"/>
                </a:lnTo>
                <a:lnTo>
                  <a:pt x="467338" y="422339"/>
                </a:lnTo>
                <a:lnTo>
                  <a:pt x="468158" y="431602"/>
                </a:lnTo>
                <a:lnTo>
                  <a:pt x="469213" y="440748"/>
                </a:lnTo>
                <a:lnTo>
                  <a:pt x="470501" y="449893"/>
                </a:lnTo>
                <a:lnTo>
                  <a:pt x="472024" y="459039"/>
                </a:lnTo>
                <a:lnTo>
                  <a:pt x="473782" y="468302"/>
                </a:lnTo>
                <a:lnTo>
                  <a:pt x="476008" y="477330"/>
                </a:lnTo>
                <a:lnTo>
                  <a:pt x="478351" y="486593"/>
                </a:lnTo>
                <a:lnTo>
                  <a:pt x="481045" y="495973"/>
                </a:lnTo>
                <a:lnTo>
                  <a:pt x="482568" y="500546"/>
                </a:lnTo>
                <a:lnTo>
                  <a:pt x="484209" y="505236"/>
                </a:lnTo>
                <a:lnTo>
                  <a:pt x="487372" y="514968"/>
                </a:lnTo>
                <a:lnTo>
                  <a:pt x="490418" y="525051"/>
                </a:lnTo>
                <a:lnTo>
                  <a:pt x="493464" y="535721"/>
                </a:lnTo>
                <a:lnTo>
                  <a:pt x="496276" y="546743"/>
                </a:lnTo>
                <a:lnTo>
                  <a:pt x="498970" y="557999"/>
                </a:lnTo>
                <a:lnTo>
                  <a:pt x="501665" y="569490"/>
                </a:lnTo>
                <a:lnTo>
                  <a:pt x="504125" y="580980"/>
                </a:lnTo>
                <a:lnTo>
                  <a:pt x="506351" y="592705"/>
                </a:lnTo>
                <a:lnTo>
                  <a:pt x="508343" y="604196"/>
                </a:lnTo>
                <a:lnTo>
                  <a:pt x="510335" y="615569"/>
                </a:lnTo>
                <a:lnTo>
                  <a:pt x="511858" y="626708"/>
                </a:lnTo>
                <a:lnTo>
                  <a:pt x="513263" y="637613"/>
                </a:lnTo>
                <a:lnTo>
                  <a:pt x="514552" y="648048"/>
                </a:lnTo>
                <a:lnTo>
                  <a:pt x="515372" y="658014"/>
                </a:lnTo>
                <a:lnTo>
                  <a:pt x="516075" y="667512"/>
                </a:lnTo>
                <a:lnTo>
                  <a:pt x="516427" y="676423"/>
                </a:lnTo>
                <a:lnTo>
                  <a:pt x="517130" y="694597"/>
                </a:lnTo>
                <a:lnTo>
                  <a:pt x="518067" y="714764"/>
                </a:lnTo>
                <a:lnTo>
                  <a:pt x="519356" y="735635"/>
                </a:lnTo>
                <a:lnTo>
                  <a:pt x="520762" y="756154"/>
                </a:lnTo>
                <a:lnTo>
                  <a:pt x="522519" y="775383"/>
                </a:lnTo>
                <a:lnTo>
                  <a:pt x="523339" y="784059"/>
                </a:lnTo>
                <a:lnTo>
                  <a:pt x="524276" y="792033"/>
                </a:lnTo>
                <a:lnTo>
                  <a:pt x="525213" y="799068"/>
                </a:lnTo>
                <a:lnTo>
                  <a:pt x="526034" y="805165"/>
                </a:lnTo>
                <a:lnTo>
                  <a:pt x="526854" y="809972"/>
                </a:lnTo>
                <a:lnTo>
                  <a:pt x="527674" y="813607"/>
                </a:lnTo>
                <a:lnTo>
                  <a:pt x="529314" y="819000"/>
                </a:lnTo>
                <a:lnTo>
                  <a:pt x="529783" y="821345"/>
                </a:lnTo>
                <a:lnTo>
                  <a:pt x="530251" y="823573"/>
                </a:lnTo>
                <a:lnTo>
                  <a:pt x="530720" y="825918"/>
                </a:lnTo>
                <a:lnTo>
                  <a:pt x="530837" y="827911"/>
                </a:lnTo>
                <a:lnTo>
                  <a:pt x="530837" y="830139"/>
                </a:lnTo>
                <a:lnTo>
                  <a:pt x="530720" y="832133"/>
                </a:lnTo>
                <a:lnTo>
                  <a:pt x="530251" y="834360"/>
                </a:lnTo>
                <a:lnTo>
                  <a:pt x="529783" y="836588"/>
                </a:lnTo>
                <a:lnTo>
                  <a:pt x="528963" y="838816"/>
                </a:lnTo>
                <a:lnTo>
                  <a:pt x="528025" y="841278"/>
                </a:lnTo>
                <a:lnTo>
                  <a:pt x="526737" y="843975"/>
                </a:lnTo>
                <a:lnTo>
                  <a:pt x="525213" y="846789"/>
                </a:lnTo>
                <a:lnTo>
                  <a:pt x="523339" y="849837"/>
                </a:lnTo>
                <a:lnTo>
                  <a:pt x="521347" y="853238"/>
                </a:lnTo>
                <a:lnTo>
                  <a:pt x="516661" y="859921"/>
                </a:lnTo>
                <a:lnTo>
                  <a:pt x="514435" y="863087"/>
                </a:lnTo>
                <a:lnTo>
                  <a:pt x="512209" y="866018"/>
                </a:lnTo>
                <a:lnTo>
                  <a:pt x="509866" y="868832"/>
                </a:lnTo>
                <a:lnTo>
                  <a:pt x="507640" y="871412"/>
                </a:lnTo>
                <a:lnTo>
                  <a:pt x="505297" y="873757"/>
                </a:lnTo>
                <a:lnTo>
                  <a:pt x="502954" y="875867"/>
                </a:lnTo>
                <a:lnTo>
                  <a:pt x="500728" y="877743"/>
                </a:lnTo>
                <a:lnTo>
                  <a:pt x="498267" y="879268"/>
                </a:lnTo>
                <a:lnTo>
                  <a:pt x="495924" y="880440"/>
                </a:lnTo>
                <a:lnTo>
                  <a:pt x="494636" y="880909"/>
                </a:lnTo>
                <a:lnTo>
                  <a:pt x="493464" y="881261"/>
                </a:lnTo>
                <a:lnTo>
                  <a:pt x="492410" y="881613"/>
                </a:lnTo>
                <a:lnTo>
                  <a:pt x="491121" y="881847"/>
                </a:lnTo>
                <a:lnTo>
                  <a:pt x="489949" y="881964"/>
                </a:lnTo>
                <a:lnTo>
                  <a:pt x="488661" y="881964"/>
                </a:lnTo>
                <a:lnTo>
                  <a:pt x="487489" y="881964"/>
                </a:lnTo>
                <a:lnTo>
                  <a:pt x="486200" y="881613"/>
                </a:lnTo>
                <a:lnTo>
                  <a:pt x="485029" y="881378"/>
                </a:lnTo>
                <a:lnTo>
                  <a:pt x="483740" y="881026"/>
                </a:lnTo>
                <a:lnTo>
                  <a:pt x="481280" y="879971"/>
                </a:lnTo>
                <a:lnTo>
                  <a:pt x="478937" y="878916"/>
                </a:lnTo>
                <a:lnTo>
                  <a:pt x="476593" y="877743"/>
                </a:lnTo>
                <a:lnTo>
                  <a:pt x="474367" y="876336"/>
                </a:lnTo>
                <a:lnTo>
                  <a:pt x="472259" y="874812"/>
                </a:lnTo>
                <a:lnTo>
                  <a:pt x="470267" y="873170"/>
                </a:lnTo>
                <a:lnTo>
                  <a:pt x="468510" y="871529"/>
                </a:lnTo>
                <a:lnTo>
                  <a:pt x="466869" y="869770"/>
                </a:lnTo>
                <a:lnTo>
                  <a:pt x="465346" y="867777"/>
                </a:lnTo>
                <a:lnTo>
                  <a:pt x="464058" y="865784"/>
                </a:lnTo>
                <a:lnTo>
                  <a:pt x="463003" y="863673"/>
                </a:lnTo>
                <a:lnTo>
                  <a:pt x="462066" y="861563"/>
                </a:lnTo>
                <a:lnTo>
                  <a:pt x="461480" y="859335"/>
                </a:lnTo>
                <a:lnTo>
                  <a:pt x="461129" y="856990"/>
                </a:lnTo>
                <a:lnTo>
                  <a:pt x="461012" y="854762"/>
                </a:lnTo>
                <a:lnTo>
                  <a:pt x="461246" y="852300"/>
                </a:lnTo>
                <a:lnTo>
                  <a:pt x="461363" y="851127"/>
                </a:lnTo>
                <a:lnTo>
                  <a:pt x="461597" y="850072"/>
                </a:lnTo>
                <a:lnTo>
                  <a:pt x="461949" y="849134"/>
                </a:lnTo>
                <a:lnTo>
                  <a:pt x="462417" y="848196"/>
                </a:lnTo>
                <a:lnTo>
                  <a:pt x="462886" y="847375"/>
                </a:lnTo>
                <a:lnTo>
                  <a:pt x="463355" y="846672"/>
                </a:lnTo>
                <a:lnTo>
                  <a:pt x="464409" y="845382"/>
                </a:lnTo>
                <a:lnTo>
                  <a:pt x="465698" y="844327"/>
                </a:lnTo>
                <a:lnTo>
                  <a:pt x="466987" y="843506"/>
                </a:lnTo>
                <a:lnTo>
                  <a:pt x="469564" y="842099"/>
                </a:lnTo>
                <a:lnTo>
                  <a:pt x="470618" y="841513"/>
                </a:lnTo>
                <a:lnTo>
                  <a:pt x="471556" y="840926"/>
                </a:lnTo>
                <a:lnTo>
                  <a:pt x="472259" y="840223"/>
                </a:lnTo>
                <a:lnTo>
                  <a:pt x="472493" y="839871"/>
                </a:lnTo>
                <a:lnTo>
                  <a:pt x="472610" y="839519"/>
                </a:lnTo>
                <a:lnTo>
                  <a:pt x="472610" y="839050"/>
                </a:lnTo>
                <a:lnTo>
                  <a:pt x="472610" y="838581"/>
                </a:lnTo>
                <a:lnTo>
                  <a:pt x="472493" y="838112"/>
                </a:lnTo>
                <a:lnTo>
                  <a:pt x="472259" y="837409"/>
                </a:lnTo>
                <a:lnTo>
                  <a:pt x="471439" y="836119"/>
                </a:lnTo>
                <a:lnTo>
                  <a:pt x="470033" y="834595"/>
                </a:lnTo>
                <a:lnTo>
                  <a:pt x="469330" y="833657"/>
                </a:lnTo>
                <a:lnTo>
                  <a:pt x="468510" y="832719"/>
                </a:lnTo>
                <a:lnTo>
                  <a:pt x="468041" y="831664"/>
                </a:lnTo>
                <a:lnTo>
                  <a:pt x="467338" y="830491"/>
                </a:lnTo>
                <a:lnTo>
                  <a:pt x="466987" y="829318"/>
                </a:lnTo>
                <a:lnTo>
                  <a:pt x="466635" y="828146"/>
                </a:lnTo>
                <a:lnTo>
                  <a:pt x="466401" y="826856"/>
                </a:lnTo>
                <a:lnTo>
                  <a:pt x="466049" y="825684"/>
                </a:lnTo>
                <a:lnTo>
                  <a:pt x="465932" y="822752"/>
                </a:lnTo>
                <a:lnTo>
                  <a:pt x="465932" y="819938"/>
                </a:lnTo>
                <a:lnTo>
                  <a:pt x="466166" y="816890"/>
                </a:lnTo>
                <a:lnTo>
                  <a:pt x="466635" y="813959"/>
                </a:lnTo>
                <a:lnTo>
                  <a:pt x="467221" y="810910"/>
                </a:lnTo>
                <a:lnTo>
                  <a:pt x="468041" y="807862"/>
                </a:lnTo>
                <a:lnTo>
                  <a:pt x="468978" y="804696"/>
                </a:lnTo>
                <a:lnTo>
                  <a:pt x="469915" y="801764"/>
                </a:lnTo>
                <a:lnTo>
                  <a:pt x="471087" y="798950"/>
                </a:lnTo>
                <a:lnTo>
                  <a:pt x="472259" y="796254"/>
                </a:lnTo>
                <a:lnTo>
                  <a:pt x="473313" y="793674"/>
                </a:lnTo>
                <a:lnTo>
                  <a:pt x="474367" y="791446"/>
                </a:lnTo>
                <a:lnTo>
                  <a:pt x="475539" y="788984"/>
                </a:lnTo>
                <a:lnTo>
                  <a:pt x="476711" y="785936"/>
                </a:lnTo>
                <a:lnTo>
                  <a:pt x="477882" y="782418"/>
                </a:lnTo>
                <a:lnTo>
                  <a:pt x="478937" y="778431"/>
                </a:lnTo>
                <a:lnTo>
                  <a:pt x="479757" y="774093"/>
                </a:lnTo>
                <a:lnTo>
                  <a:pt x="480577" y="769169"/>
                </a:lnTo>
                <a:lnTo>
                  <a:pt x="481045" y="764244"/>
                </a:lnTo>
                <a:lnTo>
                  <a:pt x="481514" y="758850"/>
                </a:lnTo>
                <a:lnTo>
                  <a:pt x="481514" y="753340"/>
                </a:lnTo>
                <a:lnTo>
                  <a:pt x="481514" y="750408"/>
                </a:lnTo>
                <a:lnTo>
                  <a:pt x="481280" y="747594"/>
                </a:lnTo>
                <a:lnTo>
                  <a:pt x="481045" y="744546"/>
                </a:lnTo>
                <a:lnTo>
                  <a:pt x="480811" y="741615"/>
                </a:lnTo>
                <a:lnTo>
                  <a:pt x="480460" y="738566"/>
                </a:lnTo>
                <a:lnTo>
                  <a:pt x="479874" y="735635"/>
                </a:lnTo>
                <a:lnTo>
                  <a:pt x="479288" y="732586"/>
                </a:lnTo>
                <a:lnTo>
                  <a:pt x="478702" y="729538"/>
                </a:lnTo>
                <a:lnTo>
                  <a:pt x="477882" y="726489"/>
                </a:lnTo>
                <a:lnTo>
                  <a:pt x="476945" y="723441"/>
                </a:lnTo>
                <a:lnTo>
                  <a:pt x="475773" y="720509"/>
                </a:lnTo>
                <a:lnTo>
                  <a:pt x="474719" y="717461"/>
                </a:lnTo>
                <a:lnTo>
                  <a:pt x="473547" y="714412"/>
                </a:lnTo>
                <a:lnTo>
                  <a:pt x="472141" y="711481"/>
                </a:lnTo>
                <a:lnTo>
                  <a:pt x="470618" y="708315"/>
                </a:lnTo>
                <a:lnTo>
                  <a:pt x="468978" y="704915"/>
                </a:lnTo>
                <a:lnTo>
                  <a:pt x="465698" y="697176"/>
                </a:lnTo>
                <a:lnTo>
                  <a:pt x="462417" y="688148"/>
                </a:lnTo>
                <a:lnTo>
                  <a:pt x="458903" y="678416"/>
                </a:lnTo>
                <a:lnTo>
                  <a:pt x="455271" y="667746"/>
                </a:lnTo>
                <a:lnTo>
                  <a:pt x="451873" y="656725"/>
                </a:lnTo>
                <a:lnTo>
                  <a:pt x="448359" y="645234"/>
                </a:lnTo>
                <a:lnTo>
                  <a:pt x="444961" y="633392"/>
                </a:lnTo>
                <a:lnTo>
                  <a:pt x="441798" y="621549"/>
                </a:lnTo>
                <a:lnTo>
                  <a:pt x="438635" y="609824"/>
                </a:lnTo>
                <a:lnTo>
                  <a:pt x="435940" y="598333"/>
                </a:lnTo>
                <a:lnTo>
                  <a:pt x="433363" y="587077"/>
                </a:lnTo>
                <a:lnTo>
                  <a:pt x="431254" y="576759"/>
                </a:lnTo>
                <a:lnTo>
                  <a:pt x="429496" y="567027"/>
                </a:lnTo>
                <a:lnTo>
                  <a:pt x="428208" y="558116"/>
                </a:lnTo>
                <a:lnTo>
                  <a:pt x="427622" y="554130"/>
                </a:lnTo>
                <a:lnTo>
                  <a:pt x="427270" y="550495"/>
                </a:lnTo>
                <a:lnTo>
                  <a:pt x="425982" y="536659"/>
                </a:lnTo>
                <a:lnTo>
                  <a:pt x="424576" y="523644"/>
                </a:lnTo>
                <a:lnTo>
                  <a:pt x="423170" y="511685"/>
                </a:lnTo>
                <a:lnTo>
                  <a:pt x="421647" y="500898"/>
                </a:lnTo>
                <a:lnTo>
                  <a:pt x="420124" y="491166"/>
                </a:lnTo>
                <a:lnTo>
                  <a:pt x="418601" y="483075"/>
                </a:lnTo>
                <a:lnTo>
                  <a:pt x="416961" y="476275"/>
                </a:lnTo>
                <a:lnTo>
                  <a:pt x="416258" y="473344"/>
                </a:lnTo>
                <a:lnTo>
                  <a:pt x="415555" y="470999"/>
                </a:lnTo>
                <a:lnTo>
                  <a:pt x="414149" y="466895"/>
                </a:lnTo>
                <a:lnTo>
                  <a:pt x="413563" y="465253"/>
                </a:lnTo>
                <a:lnTo>
                  <a:pt x="412743" y="463612"/>
                </a:lnTo>
                <a:lnTo>
                  <a:pt x="412157" y="462205"/>
                </a:lnTo>
                <a:lnTo>
                  <a:pt x="411337" y="461267"/>
                </a:lnTo>
                <a:lnTo>
                  <a:pt x="410634" y="460329"/>
                </a:lnTo>
                <a:lnTo>
                  <a:pt x="409814" y="459860"/>
                </a:lnTo>
                <a:lnTo>
                  <a:pt x="409111" y="459508"/>
                </a:lnTo>
                <a:lnTo>
                  <a:pt x="408291" y="459508"/>
                </a:lnTo>
                <a:lnTo>
                  <a:pt x="407354" y="459860"/>
                </a:lnTo>
                <a:lnTo>
                  <a:pt x="406534" y="460446"/>
                </a:lnTo>
                <a:lnTo>
                  <a:pt x="405596" y="461501"/>
                </a:lnTo>
                <a:lnTo>
                  <a:pt x="404659" y="462791"/>
                </a:lnTo>
                <a:lnTo>
                  <a:pt x="403722" y="464433"/>
                </a:lnTo>
                <a:lnTo>
                  <a:pt x="402667" y="466426"/>
                </a:lnTo>
                <a:lnTo>
                  <a:pt x="400559" y="471233"/>
                </a:lnTo>
                <a:lnTo>
                  <a:pt x="398450" y="476509"/>
                </a:lnTo>
                <a:lnTo>
                  <a:pt x="396107" y="482724"/>
                </a:lnTo>
                <a:lnTo>
                  <a:pt x="394818" y="486476"/>
                </a:lnTo>
                <a:lnTo>
                  <a:pt x="393529" y="490580"/>
                </a:lnTo>
                <a:lnTo>
                  <a:pt x="392241" y="495035"/>
                </a:lnTo>
                <a:lnTo>
                  <a:pt x="390835" y="500194"/>
                </a:lnTo>
                <a:lnTo>
                  <a:pt x="389429" y="505822"/>
                </a:lnTo>
                <a:lnTo>
                  <a:pt x="387906" y="512154"/>
                </a:lnTo>
                <a:lnTo>
                  <a:pt x="384625" y="526927"/>
                </a:lnTo>
                <a:lnTo>
                  <a:pt x="380876" y="544867"/>
                </a:lnTo>
                <a:lnTo>
                  <a:pt x="379939" y="549674"/>
                </a:lnTo>
                <a:lnTo>
                  <a:pt x="379353" y="554716"/>
                </a:lnTo>
                <a:lnTo>
                  <a:pt x="378885" y="559875"/>
                </a:lnTo>
                <a:lnTo>
                  <a:pt x="378416" y="564917"/>
                </a:lnTo>
                <a:lnTo>
                  <a:pt x="378299" y="570076"/>
                </a:lnTo>
                <a:lnTo>
                  <a:pt x="378299" y="575352"/>
                </a:lnTo>
                <a:lnTo>
                  <a:pt x="378416" y="580746"/>
                </a:lnTo>
                <a:lnTo>
                  <a:pt x="378650" y="586139"/>
                </a:lnTo>
                <a:lnTo>
                  <a:pt x="379236" y="591650"/>
                </a:lnTo>
                <a:lnTo>
                  <a:pt x="379705" y="597278"/>
                </a:lnTo>
                <a:lnTo>
                  <a:pt x="380408" y="602906"/>
                </a:lnTo>
                <a:lnTo>
                  <a:pt x="381228" y="608652"/>
                </a:lnTo>
                <a:lnTo>
                  <a:pt x="382165" y="614749"/>
                </a:lnTo>
                <a:lnTo>
                  <a:pt x="383219" y="620728"/>
                </a:lnTo>
                <a:lnTo>
                  <a:pt x="385445" y="633040"/>
                </a:lnTo>
                <a:lnTo>
                  <a:pt x="388023" y="645937"/>
                </a:lnTo>
                <a:lnTo>
                  <a:pt x="390835" y="659539"/>
                </a:lnTo>
                <a:lnTo>
                  <a:pt x="397161" y="688382"/>
                </a:lnTo>
                <a:lnTo>
                  <a:pt x="400324" y="703860"/>
                </a:lnTo>
                <a:lnTo>
                  <a:pt x="403722" y="719923"/>
                </a:lnTo>
                <a:lnTo>
                  <a:pt x="406885" y="736924"/>
                </a:lnTo>
                <a:lnTo>
                  <a:pt x="409931" y="754747"/>
                </a:lnTo>
                <a:lnTo>
                  <a:pt x="411337" y="764127"/>
                </a:lnTo>
                <a:lnTo>
                  <a:pt x="412509" y="773976"/>
                </a:lnTo>
                <a:lnTo>
                  <a:pt x="413563" y="784177"/>
                </a:lnTo>
                <a:lnTo>
                  <a:pt x="414500" y="794964"/>
                </a:lnTo>
                <a:lnTo>
                  <a:pt x="415086" y="806103"/>
                </a:lnTo>
                <a:lnTo>
                  <a:pt x="415555" y="817593"/>
                </a:lnTo>
                <a:lnTo>
                  <a:pt x="416023" y="829201"/>
                </a:lnTo>
                <a:lnTo>
                  <a:pt x="416258" y="841044"/>
                </a:lnTo>
                <a:lnTo>
                  <a:pt x="416375" y="853120"/>
                </a:lnTo>
                <a:lnTo>
                  <a:pt x="416375" y="865080"/>
                </a:lnTo>
                <a:lnTo>
                  <a:pt x="416258" y="877274"/>
                </a:lnTo>
                <a:lnTo>
                  <a:pt x="416023" y="889468"/>
                </a:lnTo>
                <a:lnTo>
                  <a:pt x="415789" y="901545"/>
                </a:lnTo>
                <a:lnTo>
                  <a:pt x="415320" y="913505"/>
                </a:lnTo>
                <a:lnTo>
                  <a:pt x="414383" y="936721"/>
                </a:lnTo>
                <a:lnTo>
                  <a:pt x="413329" y="958881"/>
                </a:lnTo>
                <a:lnTo>
                  <a:pt x="412040" y="979400"/>
                </a:lnTo>
                <a:lnTo>
                  <a:pt x="410751" y="997926"/>
                </a:lnTo>
                <a:lnTo>
                  <a:pt x="409463" y="1014106"/>
                </a:lnTo>
                <a:lnTo>
                  <a:pt x="408408" y="1027473"/>
                </a:lnTo>
                <a:lnTo>
                  <a:pt x="407588" y="1037557"/>
                </a:lnTo>
                <a:lnTo>
                  <a:pt x="406768" y="1045999"/>
                </a:lnTo>
                <a:lnTo>
                  <a:pt x="407822" y="1047640"/>
                </a:lnTo>
                <a:lnTo>
                  <a:pt x="409111" y="1049399"/>
                </a:lnTo>
                <a:lnTo>
                  <a:pt x="410634" y="1051979"/>
                </a:lnTo>
                <a:lnTo>
                  <a:pt x="412509" y="1055262"/>
                </a:lnTo>
                <a:lnTo>
                  <a:pt x="414617" y="1059248"/>
                </a:lnTo>
                <a:lnTo>
                  <a:pt x="416609" y="1064056"/>
                </a:lnTo>
                <a:lnTo>
                  <a:pt x="418835" y="1069215"/>
                </a:lnTo>
                <a:lnTo>
                  <a:pt x="419890" y="1072263"/>
                </a:lnTo>
                <a:lnTo>
                  <a:pt x="420827" y="1075312"/>
                </a:lnTo>
                <a:lnTo>
                  <a:pt x="421881" y="1078477"/>
                </a:lnTo>
                <a:lnTo>
                  <a:pt x="422818" y="1081995"/>
                </a:lnTo>
                <a:lnTo>
                  <a:pt x="423639" y="1085512"/>
                </a:lnTo>
                <a:lnTo>
                  <a:pt x="424459" y="1089265"/>
                </a:lnTo>
                <a:lnTo>
                  <a:pt x="425162" y="1093134"/>
                </a:lnTo>
                <a:lnTo>
                  <a:pt x="425747" y="1097238"/>
                </a:lnTo>
                <a:lnTo>
                  <a:pt x="426216" y="1101341"/>
                </a:lnTo>
                <a:lnTo>
                  <a:pt x="426685" y="1105680"/>
                </a:lnTo>
                <a:lnTo>
                  <a:pt x="427036" y="1110135"/>
                </a:lnTo>
                <a:lnTo>
                  <a:pt x="427153" y="1114825"/>
                </a:lnTo>
                <a:lnTo>
                  <a:pt x="427153" y="1119633"/>
                </a:lnTo>
                <a:lnTo>
                  <a:pt x="426919" y="1124557"/>
                </a:lnTo>
                <a:lnTo>
                  <a:pt x="426685" y="1129599"/>
                </a:lnTo>
                <a:lnTo>
                  <a:pt x="426099" y="1134875"/>
                </a:lnTo>
                <a:lnTo>
                  <a:pt x="428442" y="1139214"/>
                </a:lnTo>
                <a:lnTo>
                  <a:pt x="430785" y="1143904"/>
                </a:lnTo>
                <a:lnTo>
                  <a:pt x="432777" y="1148359"/>
                </a:lnTo>
                <a:lnTo>
                  <a:pt x="434768" y="1153166"/>
                </a:lnTo>
                <a:lnTo>
                  <a:pt x="436760" y="1157857"/>
                </a:lnTo>
                <a:lnTo>
                  <a:pt x="438517" y="1162781"/>
                </a:lnTo>
                <a:lnTo>
                  <a:pt x="440392" y="1167588"/>
                </a:lnTo>
                <a:lnTo>
                  <a:pt x="441915" y="1172630"/>
                </a:lnTo>
                <a:lnTo>
                  <a:pt x="443438" y="1177555"/>
                </a:lnTo>
                <a:lnTo>
                  <a:pt x="444844" y="1182714"/>
                </a:lnTo>
                <a:lnTo>
                  <a:pt x="446133" y="1187873"/>
                </a:lnTo>
                <a:lnTo>
                  <a:pt x="447421" y="1193032"/>
                </a:lnTo>
                <a:lnTo>
                  <a:pt x="448593" y="1198191"/>
                </a:lnTo>
                <a:lnTo>
                  <a:pt x="449530" y="1203467"/>
                </a:lnTo>
                <a:lnTo>
                  <a:pt x="450585" y="1208744"/>
                </a:lnTo>
                <a:lnTo>
                  <a:pt x="451522" y="1214137"/>
                </a:lnTo>
                <a:lnTo>
                  <a:pt x="452225" y="1219531"/>
                </a:lnTo>
                <a:lnTo>
                  <a:pt x="453045" y="1224924"/>
                </a:lnTo>
                <a:lnTo>
                  <a:pt x="454216" y="1235711"/>
                </a:lnTo>
                <a:lnTo>
                  <a:pt x="455154" y="1246616"/>
                </a:lnTo>
                <a:lnTo>
                  <a:pt x="455857" y="1257403"/>
                </a:lnTo>
                <a:lnTo>
                  <a:pt x="456325" y="1268307"/>
                </a:lnTo>
                <a:lnTo>
                  <a:pt x="456560" y="1278977"/>
                </a:lnTo>
                <a:lnTo>
                  <a:pt x="456560" y="1289764"/>
                </a:lnTo>
                <a:lnTo>
                  <a:pt x="456442" y="1300317"/>
                </a:lnTo>
                <a:lnTo>
                  <a:pt x="456091" y="1310869"/>
                </a:lnTo>
                <a:lnTo>
                  <a:pt x="455622" y="1321070"/>
                </a:lnTo>
                <a:lnTo>
                  <a:pt x="455037" y="1331037"/>
                </a:lnTo>
                <a:lnTo>
                  <a:pt x="454334" y="1340886"/>
                </a:lnTo>
                <a:lnTo>
                  <a:pt x="453514" y="1350266"/>
                </a:lnTo>
                <a:lnTo>
                  <a:pt x="452693" y="1359529"/>
                </a:lnTo>
                <a:lnTo>
                  <a:pt x="451639" y="1368440"/>
                </a:lnTo>
                <a:lnTo>
                  <a:pt x="450702" y="1376882"/>
                </a:lnTo>
                <a:lnTo>
                  <a:pt x="448710" y="1392476"/>
                </a:lnTo>
                <a:lnTo>
                  <a:pt x="446718" y="1406312"/>
                </a:lnTo>
                <a:lnTo>
                  <a:pt x="443789" y="1427183"/>
                </a:lnTo>
                <a:lnTo>
                  <a:pt x="443438" y="1430935"/>
                </a:lnTo>
                <a:lnTo>
                  <a:pt x="442969" y="1434570"/>
                </a:lnTo>
                <a:lnTo>
                  <a:pt x="442735" y="1438204"/>
                </a:lnTo>
                <a:lnTo>
                  <a:pt x="442618" y="1441605"/>
                </a:lnTo>
                <a:lnTo>
                  <a:pt x="442501" y="1444770"/>
                </a:lnTo>
                <a:lnTo>
                  <a:pt x="442618" y="1448053"/>
                </a:lnTo>
                <a:lnTo>
                  <a:pt x="442735" y="1450985"/>
                </a:lnTo>
                <a:lnTo>
                  <a:pt x="442969" y="1453799"/>
                </a:lnTo>
                <a:lnTo>
                  <a:pt x="443321" y="1456496"/>
                </a:lnTo>
                <a:lnTo>
                  <a:pt x="443789" y="1459075"/>
                </a:lnTo>
                <a:lnTo>
                  <a:pt x="444141" y="1461655"/>
                </a:lnTo>
                <a:lnTo>
                  <a:pt x="444844" y="1463882"/>
                </a:lnTo>
                <a:lnTo>
                  <a:pt x="445430" y="1466110"/>
                </a:lnTo>
                <a:lnTo>
                  <a:pt x="446133" y="1468103"/>
                </a:lnTo>
                <a:lnTo>
                  <a:pt x="446836" y="1470214"/>
                </a:lnTo>
                <a:lnTo>
                  <a:pt x="447656" y="1471973"/>
                </a:lnTo>
                <a:lnTo>
                  <a:pt x="448593" y="1473849"/>
                </a:lnTo>
                <a:lnTo>
                  <a:pt x="449413" y="1475490"/>
                </a:lnTo>
                <a:lnTo>
                  <a:pt x="450350" y="1477014"/>
                </a:lnTo>
                <a:lnTo>
                  <a:pt x="451405" y="1478539"/>
                </a:lnTo>
                <a:lnTo>
                  <a:pt x="452342" y="1479829"/>
                </a:lnTo>
                <a:lnTo>
                  <a:pt x="453396" y="1481118"/>
                </a:lnTo>
                <a:lnTo>
                  <a:pt x="454568" y="1482291"/>
                </a:lnTo>
                <a:lnTo>
                  <a:pt x="455622" y="1483463"/>
                </a:lnTo>
                <a:lnTo>
                  <a:pt x="457848" y="1485339"/>
                </a:lnTo>
                <a:lnTo>
                  <a:pt x="460191" y="1486864"/>
                </a:lnTo>
                <a:lnTo>
                  <a:pt x="462535" y="1488153"/>
                </a:lnTo>
                <a:lnTo>
                  <a:pt x="464761" y="1489209"/>
                </a:lnTo>
                <a:lnTo>
                  <a:pt x="466987" y="1490264"/>
                </a:lnTo>
                <a:lnTo>
                  <a:pt x="468978" y="1491554"/>
                </a:lnTo>
                <a:lnTo>
                  <a:pt x="470853" y="1492961"/>
                </a:lnTo>
                <a:lnTo>
                  <a:pt x="472376" y="1494485"/>
                </a:lnTo>
                <a:lnTo>
                  <a:pt x="473899" y="1496126"/>
                </a:lnTo>
                <a:lnTo>
                  <a:pt x="475070" y="1497768"/>
                </a:lnTo>
                <a:lnTo>
                  <a:pt x="476125" y="1499527"/>
                </a:lnTo>
                <a:lnTo>
                  <a:pt x="476828" y="1501403"/>
                </a:lnTo>
                <a:lnTo>
                  <a:pt x="477531" y="1503044"/>
                </a:lnTo>
                <a:lnTo>
                  <a:pt x="477765" y="1504686"/>
                </a:lnTo>
                <a:lnTo>
                  <a:pt x="477882" y="1506210"/>
                </a:lnTo>
                <a:lnTo>
                  <a:pt x="477765" y="1507617"/>
                </a:lnTo>
                <a:lnTo>
                  <a:pt x="477531" y="1508321"/>
                </a:lnTo>
                <a:lnTo>
                  <a:pt x="477413" y="1508790"/>
                </a:lnTo>
                <a:lnTo>
                  <a:pt x="476945" y="1509376"/>
                </a:lnTo>
                <a:lnTo>
                  <a:pt x="476593" y="1509845"/>
                </a:lnTo>
                <a:lnTo>
                  <a:pt x="476242" y="1510197"/>
                </a:lnTo>
                <a:lnTo>
                  <a:pt x="475656" y="1510548"/>
                </a:lnTo>
                <a:lnTo>
                  <a:pt x="475070" y="1510900"/>
                </a:lnTo>
                <a:lnTo>
                  <a:pt x="474367" y="1511017"/>
                </a:lnTo>
                <a:lnTo>
                  <a:pt x="471087" y="1511604"/>
                </a:lnTo>
                <a:lnTo>
                  <a:pt x="466635" y="1512542"/>
                </a:lnTo>
                <a:lnTo>
                  <a:pt x="461246" y="1513245"/>
                </a:lnTo>
                <a:lnTo>
                  <a:pt x="454802" y="1514183"/>
                </a:lnTo>
                <a:lnTo>
                  <a:pt x="447773" y="1515121"/>
                </a:lnTo>
                <a:lnTo>
                  <a:pt x="440040" y="1515942"/>
                </a:lnTo>
                <a:lnTo>
                  <a:pt x="431957" y="1516763"/>
                </a:lnTo>
                <a:lnTo>
                  <a:pt x="423639" y="1517583"/>
                </a:lnTo>
                <a:lnTo>
                  <a:pt x="416140" y="1517935"/>
                </a:lnTo>
                <a:lnTo>
                  <a:pt x="412860" y="1517935"/>
                </a:lnTo>
                <a:lnTo>
                  <a:pt x="410048" y="1517935"/>
                </a:lnTo>
                <a:lnTo>
                  <a:pt x="407588" y="1517818"/>
                </a:lnTo>
                <a:lnTo>
                  <a:pt x="405362" y="1517349"/>
                </a:lnTo>
                <a:lnTo>
                  <a:pt x="403605" y="1516997"/>
                </a:lnTo>
                <a:lnTo>
                  <a:pt x="401847" y="1516528"/>
                </a:lnTo>
                <a:lnTo>
                  <a:pt x="400441" y="1515942"/>
                </a:lnTo>
                <a:lnTo>
                  <a:pt x="399153" y="1515238"/>
                </a:lnTo>
                <a:lnTo>
                  <a:pt x="398215" y="1514300"/>
                </a:lnTo>
                <a:lnTo>
                  <a:pt x="397278" y="1513245"/>
                </a:lnTo>
                <a:lnTo>
                  <a:pt x="396575" y="1512190"/>
                </a:lnTo>
                <a:lnTo>
                  <a:pt x="395872" y="1510900"/>
                </a:lnTo>
                <a:lnTo>
                  <a:pt x="395287" y="1509376"/>
                </a:lnTo>
                <a:lnTo>
                  <a:pt x="394584" y="1507734"/>
                </a:lnTo>
                <a:lnTo>
                  <a:pt x="394349" y="1506796"/>
                </a:lnTo>
                <a:lnTo>
                  <a:pt x="394232" y="1505389"/>
                </a:lnTo>
                <a:lnTo>
                  <a:pt x="394115" y="1503513"/>
                </a:lnTo>
                <a:lnTo>
                  <a:pt x="394115" y="1501403"/>
                </a:lnTo>
                <a:lnTo>
                  <a:pt x="394232" y="1496009"/>
                </a:lnTo>
                <a:lnTo>
                  <a:pt x="394584" y="1489443"/>
                </a:lnTo>
                <a:lnTo>
                  <a:pt x="395755" y="1473497"/>
                </a:lnTo>
                <a:lnTo>
                  <a:pt x="397278" y="1454971"/>
                </a:lnTo>
                <a:lnTo>
                  <a:pt x="397981" y="1445239"/>
                </a:lnTo>
                <a:lnTo>
                  <a:pt x="398684" y="1435039"/>
                </a:lnTo>
                <a:lnTo>
                  <a:pt x="399153" y="1425072"/>
                </a:lnTo>
                <a:lnTo>
                  <a:pt x="399621" y="1415340"/>
                </a:lnTo>
                <a:lnTo>
                  <a:pt x="399856" y="1405726"/>
                </a:lnTo>
                <a:lnTo>
                  <a:pt x="399739" y="1396697"/>
                </a:lnTo>
                <a:lnTo>
                  <a:pt x="399621" y="1392476"/>
                </a:lnTo>
                <a:lnTo>
                  <a:pt x="399387" y="1388490"/>
                </a:lnTo>
                <a:lnTo>
                  <a:pt x="399036" y="1384738"/>
                </a:lnTo>
                <a:lnTo>
                  <a:pt x="398684" y="1381103"/>
                </a:lnTo>
                <a:lnTo>
                  <a:pt x="398215" y="1377468"/>
                </a:lnTo>
                <a:lnTo>
                  <a:pt x="397513" y="1373716"/>
                </a:lnTo>
                <a:lnTo>
                  <a:pt x="395872" y="1365157"/>
                </a:lnTo>
                <a:lnTo>
                  <a:pt x="393998" y="1356128"/>
                </a:lnTo>
                <a:lnTo>
                  <a:pt x="391772" y="1346162"/>
                </a:lnTo>
                <a:lnTo>
                  <a:pt x="386500" y="1324705"/>
                </a:lnTo>
                <a:lnTo>
                  <a:pt x="380876" y="1301607"/>
                </a:lnTo>
                <a:lnTo>
                  <a:pt x="378065" y="1289764"/>
                </a:lnTo>
                <a:lnTo>
                  <a:pt x="375253" y="1277922"/>
                </a:lnTo>
                <a:lnTo>
                  <a:pt x="372558" y="1265962"/>
                </a:lnTo>
                <a:lnTo>
                  <a:pt x="370098" y="1254237"/>
                </a:lnTo>
                <a:lnTo>
                  <a:pt x="367872" y="1242746"/>
                </a:lnTo>
                <a:lnTo>
                  <a:pt x="365880" y="1231608"/>
                </a:lnTo>
                <a:lnTo>
                  <a:pt x="364943" y="1226214"/>
                </a:lnTo>
                <a:lnTo>
                  <a:pt x="364357" y="1220938"/>
                </a:lnTo>
                <a:lnTo>
                  <a:pt x="363771" y="1215661"/>
                </a:lnTo>
                <a:lnTo>
                  <a:pt x="363186" y="1210737"/>
                </a:lnTo>
                <a:lnTo>
                  <a:pt x="361545" y="1193384"/>
                </a:lnTo>
                <a:lnTo>
                  <a:pt x="360725" y="1186114"/>
                </a:lnTo>
                <a:lnTo>
                  <a:pt x="360022" y="1179665"/>
                </a:lnTo>
                <a:lnTo>
                  <a:pt x="359202" y="1174037"/>
                </a:lnTo>
                <a:lnTo>
                  <a:pt x="358382" y="1168878"/>
                </a:lnTo>
                <a:lnTo>
                  <a:pt x="357328" y="1164305"/>
                </a:lnTo>
                <a:lnTo>
                  <a:pt x="356273" y="1159967"/>
                </a:lnTo>
                <a:lnTo>
                  <a:pt x="355102" y="1155629"/>
                </a:lnTo>
                <a:lnTo>
                  <a:pt x="353696" y="1151525"/>
                </a:lnTo>
                <a:lnTo>
                  <a:pt x="352056" y="1147421"/>
                </a:lnTo>
                <a:lnTo>
                  <a:pt x="350298" y="1143083"/>
                </a:lnTo>
                <a:lnTo>
                  <a:pt x="348072" y="1138393"/>
                </a:lnTo>
                <a:lnTo>
                  <a:pt x="345612" y="1133234"/>
                </a:lnTo>
                <a:lnTo>
                  <a:pt x="339754" y="1121157"/>
                </a:lnTo>
                <a:lnTo>
                  <a:pt x="338114" y="1117639"/>
                </a:lnTo>
                <a:lnTo>
                  <a:pt x="336591" y="1114005"/>
                </a:lnTo>
                <a:lnTo>
                  <a:pt x="335185" y="1110018"/>
                </a:lnTo>
                <a:lnTo>
                  <a:pt x="333779" y="1106031"/>
                </a:lnTo>
                <a:lnTo>
                  <a:pt x="332373" y="1101810"/>
                </a:lnTo>
                <a:lnTo>
                  <a:pt x="331085" y="1097472"/>
                </a:lnTo>
                <a:lnTo>
                  <a:pt x="328507" y="1088327"/>
                </a:lnTo>
                <a:lnTo>
                  <a:pt x="326164" y="1078712"/>
                </a:lnTo>
                <a:lnTo>
                  <a:pt x="323821" y="1068628"/>
                </a:lnTo>
                <a:lnTo>
                  <a:pt x="319252" y="1047171"/>
                </a:lnTo>
                <a:lnTo>
                  <a:pt x="316909" y="1036032"/>
                </a:lnTo>
                <a:lnTo>
                  <a:pt x="314566" y="1024659"/>
                </a:lnTo>
                <a:lnTo>
                  <a:pt x="311871" y="1013168"/>
                </a:lnTo>
                <a:lnTo>
                  <a:pt x="309059" y="1001561"/>
                </a:lnTo>
                <a:lnTo>
                  <a:pt x="305896" y="990070"/>
                </a:lnTo>
                <a:lnTo>
                  <a:pt x="304256" y="984207"/>
                </a:lnTo>
                <a:lnTo>
                  <a:pt x="302498" y="978462"/>
                </a:lnTo>
                <a:lnTo>
                  <a:pt x="300624" y="972717"/>
                </a:lnTo>
                <a:lnTo>
                  <a:pt x="298749" y="966971"/>
                </a:lnTo>
                <a:lnTo>
                  <a:pt x="296758" y="961343"/>
                </a:lnTo>
                <a:lnTo>
                  <a:pt x="294649" y="955598"/>
                </a:lnTo>
                <a:lnTo>
                  <a:pt x="292423" y="950087"/>
                </a:lnTo>
                <a:lnTo>
                  <a:pt x="290431" y="944459"/>
                </a:lnTo>
                <a:lnTo>
                  <a:pt x="286565" y="933555"/>
                </a:lnTo>
                <a:lnTo>
                  <a:pt x="283285" y="923002"/>
                </a:lnTo>
                <a:lnTo>
                  <a:pt x="280121" y="912567"/>
                </a:lnTo>
                <a:lnTo>
                  <a:pt x="277544" y="902601"/>
                </a:lnTo>
                <a:lnTo>
                  <a:pt x="275201" y="893220"/>
                </a:lnTo>
                <a:lnTo>
                  <a:pt x="273092" y="884192"/>
                </a:lnTo>
                <a:lnTo>
                  <a:pt x="271335" y="875867"/>
                </a:lnTo>
                <a:lnTo>
                  <a:pt x="269812" y="868363"/>
                </a:lnTo>
                <a:lnTo>
                  <a:pt x="268640" y="861563"/>
                </a:lnTo>
                <a:lnTo>
                  <a:pt x="267586" y="855583"/>
                </a:lnTo>
                <a:lnTo>
                  <a:pt x="266883" y="850541"/>
                </a:lnTo>
                <a:lnTo>
                  <a:pt x="265828" y="843623"/>
                </a:lnTo>
                <a:lnTo>
                  <a:pt x="265594" y="841044"/>
                </a:lnTo>
                <a:lnTo>
                  <a:pt x="265359" y="843623"/>
                </a:lnTo>
                <a:lnTo>
                  <a:pt x="264304" y="850541"/>
                </a:lnTo>
                <a:lnTo>
                  <a:pt x="263482" y="855583"/>
                </a:lnTo>
                <a:lnTo>
                  <a:pt x="262544" y="861563"/>
                </a:lnTo>
                <a:lnTo>
                  <a:pt x="261371" y="868363"/>
                </a:lnTo>
                <a:lnTo>
                  <a:pt x="259846" y="875867"/>
                </a:lnTo>
                <a:lnTo>
                  <a:pt x="257969" y="884192"/>
                </a:lnTo>
                <a:lnTo>
                  <a:pt x="255974" y="893220"/>
                </a:lnTo>
                <a:lnTo>
                  <a:pt x="253628" y="902601"/>
                </a:lnTo>
                <a:lnTo>
                  <a:pt x="250930" y="912567"/>
                </a:lnTo>
                <a:lnTo>
                  <a:pt x="247880" y="923002"/>
                </a:lnTo>
                <a:lnTo>
                  <a:pt x="244361" y="933555"/>
                </a:lnTo>
                <a:lnTo>
                  <a:pt x="240724" y="944459"/>
                </a:lnTo>
                <a:lnTo>
                  <a:pt x="238612" y="950087"/>
                </a:lnTo>
                <a:lnTo>
                  <a:pt x="236501" y="955598"/>
                </a:lnTo>
                <a:lnTo>
                  <a:pt x="234389" y="961343"/>
                </a:lnTo>
                <a:lnTo>
                  <a:pt x="232395" y="966971"/>
                </a:lnTo>
                <a:lnTo>
                  <a:pt x="230400" y="972717"/>
                </a:lnTo>
                <a:lnTo>
                  <a:pt x="228523" y="978462"/>
                </a:lnTo>
                <a:lnTo>
                  <a:pt x="226881" y="984207"/>
                </a:lnTo>
                <a:lnTo>
                  <a:pt x="225121" y="990070"/>
                </a:lnTo>
                <a:lnTo>
                  <a:pt x="222071" y="1001561"/>
                </a:lnTo>
                <a:lnTo>
                  <a:pt x="219256" y="1013168"/>
                </a:lnTo>
                <a:lnTo>
                  <a:pt x="216558" y="1024659"/>
                </a:lnTo>
                <a:lnTo>
                  <a:pt x="214094" y="1036032"/>
                </a:lnTo>
                <a:lnTo>
                  <a:pt x="211865" y="1047171"/>
                </a:lnTo>
                <a:lnTo>
                  <a:pt x="207173" y="1068628"/>
                </a:lnTo>
                <a:lnTo>
                  <a:pt x="204944" y="1078712"/>
                </a:lnTo>
                <a:lnTo>
                  <a:pt x="202598" y="1088327"/>
                </a:lnTo>
                <a:lnTo>
                  <a:pt x="200017" y="1097472"/>
                </a:lnTo>
                <a:lnTo>
                  <a:pt x="198726" y="1101810"/>
                </a:lnTo>
                <a:lnTo>
                  <a:pt x="197319" y="1106031"/>
                </a:lnTo>
                <a:lnTo>
                  <a:pt x="195911" y="1110018"/>
                </a:lnTo>
                <a:lnTo>
                  <a:pt x="194503" y="1114005"/>
                </a:lnTo>
                <a:lnTo>
                  <a:pt x="192861" y="1117639"/>
                </a:lnTo>
                <a:lnTo>
                  <a:pt x="191336" y="1121157"/>
                </a:lnTo>
                <a:lnTo>
                  <a:pt x="185353" y="1133234"/>
                </a:lnTo>
                <a:lnTo>
                  <a:pt x="183006" y="1138393"/>
                </a:lnTo>
                <a:lnTo>
                  <a:pt x="180778" y="1143083"/>
                </a:lnTo>
                <a:lnTo>
                  <a:pt x="179018" y="1147421"/>
                </a:lnTo>
                <a:lnTo>
                  <a:pt x="177258" y="1151525"/>
                </a:lnTo>
                <a:lnTo>
                  <a:pt x="175850" y="1155629"/>
                </a:lnTo>
                <a:lnTo>
                  <a:pt x="174795" y="1159967"/>
                </a:lnTo>
                <a:lnTo>
                  <a:pt x="173622" y="1164305"/>
                </a:lnTo>
                <a:lnTo>
                  <a:pt x="172683" y="1168878"/>
                </a:lnTo>
                <a:lnTo>
                  <a:pt x="171745" y="1174037"/>
                </a:lnTo>
                <a:lnTo>
                  <a:pt x="171041" y="1179665"/>
                </a:lnTo>
                <a:lnTo>
                  <a:pt x="170219" y="1186114"/>
                </a:lnTo>
                <a:lnTo>
                  <a:pt x="169516" y="1193384"/>
                </a:lnTo>
                <a:lnTo>
                  <a:pt x="167756" y="1210737"/>
                </a:lnTo>
                <a:lnTo>
                  <a:pt x="167287" y="1215661"/>
                </a:lnTo>
                <a:lnTo>
                  <a:pt x="166700" y="1220938"/>
                </a:lnTo>
                <a:lnTo>
                  <a:pt x="165996" y="1226214"/>
                </a:lnTo>
                <a:lnTo>
                  <a:pt x="165175" y="1231608"/>
                </a:lnTo>
                <a:lnTo>
                  <a:pt x="163181" y="1242746"/>
                </a:lnTo>
                <a:lnTo>
                  <a:pt x="160835" y="1254237"/>
                </a:lnTo>
                <a:lnTo>
                  <a:pt x="158488" y="1265962"/>
                </a:lnTo>
                <a:lnTo>
                  <a:pt x="155790" y="1277922"/>
                </a:lnTo>
                <a:lnTo>
                  <a:pt x="152975" y="1289764"/>
                </a:lnTo>
                <a:lnTo>
                  <a:pt x="150159" y="1301607"/>
                </a:lnTo>
                <a:lnTo>
                  <a:pt x="144411" y="1324705"/>
                </a:lnTo>
                <a:lnTo>
                  <a:pt x="139249" y="1346162"/>
                </a:lnTo>
                <a:lnTo>
                  <a:pt x="137020" y="1356128"/>
                </a:lnTo>
                <a:lnTo>
                  <a:pt x="134909" y="1365157"/>
                </a:lnTo>
                <a:lnTo>
                  <a:pt x="133384" y="1373716"/>
                </a:lnTo>
                <a:lnTo>
                  <a:pt x="132797" y="1377468"/>
                </a:lnTo>
                <a:lnTo>
                  <a:pt x="132328" y="1381103"/>
                </a:lnTo>
                <a:lnTo>
                  <a:pt x="131859" y="1384738"/>
                </a:lnTo>
                <a:lnTo>
                  <a:pt x="131624" y="1388490"/>
                </a:lnTo>
                <a:lnTo>
                  <a:pt x="131389" y="1392476"/>
                </a:lnTo>
                <a:lnTo>
                  <a:pt x="131272" y="1396697"/>
                </a:lnTo>
                <a:lnTo>
                  <a:pt x="131155" y="1405726"/>
                </a:lnTo>
                <a:lnTo>
                  <a:pt x="131389" y="1415340"/>
                </a:lnTo>
                <a:lnTo>
                  <a:pt x="131741" y="1425072"/>
                </a:lnTo>
                <a:lnTo>
                  <a:pt x="132328" y="1435039"/>
                </a:lnTo>
                <a:lnTo>
                  <a:pt x="133032" y="1445239"/>
                </a:lnTo>
                <a:lnTo>
                  <a:pt x="133735" y="1454971"/>
                </a:lnTo>
                <a:lnTo>
                  <a:pt x="135261" y="1473497"/>
                </a:lnTo>
                <a:lnTo>
                  <a:pt x="136434" y="1489443"/>
                </a:lnTo>
                <a:lnTo>
                  <a:pt x="136786" y="1496009"/>
                </a:lnTo>
                <a:lnTo>
                  <a:pt x="136903" y="1501403"/>
                </a:lnTo>
                <a:lnTo>
                  <a:pt x="136903" y="1503513"/>
                </a:lnTo>
                <a:lnTo>
                  <a:pt x="136786" y="1505389"/>
                </a:lnTo>
                <a:lnTo>
                  <a:pt x="136668" y="1506796"/>
                </a:lnTo>
                <a:lnTo>
                  <a:pt x="136434" y="1507734"/>
                </a:lnTo>
                <a:lnTo>
                  <a:pt x="135730" y="1509376"/>
                </a:lnTo>
                <a:lnTo>
                  <a:pt x="135143" y="1510900"/>
                </a:lnTo>
                <a:lnTo>
                  <a:pt x="134439" y="1512190"/>
                </a:lnTo>
                <a:lnTo>
                  <a:pt x="133735" y="1513245"/>
                </a:lnTo>
                <a:lnTo>
                  <a:pt x="132797" y="1514300"/>
                </a:lnTo>
                <a:lnTo>
                  <a:pt x="131624" y="1515238"/>
                </a:lnTo>
                <a:lnTo>
                  <a:pt x="130451" y="1515942"/>
                </a:lnTo>
                <a:lnTo>
                  <a:pt x="129043" y="1516528"/>
                </a:lnTo>
                <a:lnTo>
                  <a:pt x="127401" y="1516997"/>
                </a:lnTo>
                <a:lnTo>
                  <a:pt x="125641" y="1517349"/>
                </a:lnTo>
                <a:lnTo>
                  <a:pt x="123412" y="1517818"/>
                </a:lnTo>
                <a:lnTo>
                  <a:pt x="120831" y="1517935"/>
                </a:lnTo>
                <a:lnTo>
                  <a:pt x="118016" y="1517935"/>
                </a:lnTo>
                <a:lnTo>
                  <a:pt x="114848" y="1517935"/>
                </a:lnTo>
                <a:lnTo>
                  <a:pt x="107223" y="1517583"/>
                </a:lnTo>
                <a:lnTo>
                  <a:pt x="98894" y="1516763"/>
                </a:lnTo>
                <a:lnTo>
                  <a:pt x="90799" y="1515942"/>
                </a:lnTo>
                <a:lnTo>
                  <a:pt x="83174" y="1515121"/>
                </a:lnTo>
                <a:lnTo>
                  <a:pt x="76135" y="1514183"/>
                </a:lnTo>
                <a:lnTo>
                  <a:pt x="69683" y="1513245"/>
                </a:lnTo>
                <a:lnTo>
                  <a:pt x="64287" y="1512542"/>
                </a:lnTo>
                <a:lnTo>
                  <a:pt x="59829" y="1511604"/>
                </a:lnTo>
                <a:lnTo>
                  <a:pt x="56427" y="1511017"/>
                </a:lnTo>
                <a:lnTo>
                  <a:pt x="55723" y="1510900"/>
                </a:lnTo>
                <a:lnTo>
                  <a:pt x="55137" y="1510548"/>
                </a:lnTo>
                <a:lnTo>
                  <a:pt x="54667" y="1510197"/>
                </a:lnTo>
                <a:lnTo>
                  <a:pt x="54315" y="1509845"/>
                </a:lnTo>
                <a:lnTo>
                  <a:pt x="53846" y="1509376"/>
                </a:lnTo>
                <a:lnTo>
                  <a:pt x="53494" y="1508790"/>
                </a:lnTo>
                <a:lnTo>
                  <a:pt x="53377" y="1508321"/>
                </a:lnTo>
                <a:lnTo>
                  <a:pt x="53142" y="1507617"/>
                </a:lnTo>
                <a:lnTo>
                  <a:pt x="53025" y="1506210"/>
                </a:lnTo>
                <a:lnTo>
                  <a:pt x="53142" y="1504686"/>
                </a:lnTo>
                <a:lnTo>
                  <a:pt x="53377" y="1503044"/>
                </a:lnTo>
                <a:lnTo>
                  <a:pt x="53963" y="1501403"/>
                </a:lnTo>
                <a:lnTo>
                  <a:pt x="54785" y="1499527"/>
                </a:lnTo>
                <a:lnTo>
                  <a:pt x="55840" y="1497768"/>
                </a:lnTo>
                <a:lnTo>
                  <a:pt x="57014" y="1496126"/>
                </a:lnTo>
                <a:lnTo>
                  <a:pt x="58421" y="1494485"/>
                </a:lnTo>
                <a:lnTo>
                  <a:pt x="60064" y="1492961"/>
                </a:lnTo>
                <a:lnTo>
                  <a:pt x="61823" y="1491554"/>
                </a:lnTo>
                <a:lnTo>
                  <a:pt x="63935" y="1490264"/>
                </a:lnTo>
                <a:lnTo>
                  <a:pt x="66047" y="1489209"/>
                </a:lnTo>
                <a:lnTo>
                  <a:pt x="68393" y="1488153"/>
                </a:lnTo>
                <a:lnTo>
                  <a:pt x="70739" y="1486864"/>
                </a:lnTo>
                <a:lnTo>
                  <a:pt x="72968" y="1485339"/>
                </a:lnTo>
                <a:lnTo>
                  <a:pt x="75314" y="1483463"/>
                </a:lnTo>
                <a:lnTo>
                  <a:pt x="76370" y="1482291"/>
                </a:lnTo>
                <a:lnTo>
                  <a:pt x="77543" y="1481118"/>
                </a:lnTo>
                <a:lnTo>
                  <a:pt x="78482" y="1479829"/>
                </a:lnTo>
                <a:lnTo>
                  <a:pt x="79537" y="1478539"/>
                </a:lnTo>
                <a:lnTo>
                  <a:pt x="80593" y="1477014"/>
                </a:lnTo>
                <a:lnTo>
                  <a:pt x="81414" y="1475490"/>
                </a:lnTo>
                <a:lnTo>
                  <a:pt x="82353" y="1473849"/>
                </a:lnTo>
                <a:lnTo>
                  <a:pt x="83291" y="1471973"/>
                </a:lnTo>
                <a:lnTo>
                  <a:pt x="83995" y="1470214"/>
                </a:lnTo>
                <a:lnTo>
                  <a:pt x="84816" y="1468103"/>
                </a:lnTo>
                <a:lnTo>
                  <a:pt x="85403" y="1466110"/>
                </a:lnTo>
                <a:lnTo>
                  <a:pt x="86107" y="1463882"/>
                </a:lnTo>
                <a:lnTo>
                  <a:pt x="86693" y="1461655"/>
                </a:lnTo>
                <a:lnTo>
                  <a:pt x="87163" y="1459075"/>
                </a:lnTo>
                <a:lnTo>
                  <a:pt x="87515" y="1456496"/>
                </a:lnTo>
                <a:lnTo>
                  <a:pt x="87867" y="1453799"/>
                </a:lnTo>
                <a:lnTo>
                  <a:pt x="88101" y="1450985"/>
                </a:lnTo>
                <a:lnTo>
                  <a:pt x="88219" y="1448053"/>
                </a:lnTo>
                <a:lnTo>
                  <a:pt x="88453" y="1444770"/>
                </a:lnTo>
                <a:lnTo>
                  <a:pt x="88219" y="1441605"/>
                </a:lnTo>
                <a:lnTo>
                  <a:pt x="88101" y="1438204"/>
                </a:lnTo>
                <a:lnTo>
                  <a:pt x="87867" y="1434570"/>
                </a:lnTo>
                <a:lnTo>
                  <a:pt x="87515" y="1430935"/>
                </a:lnTo>
                <a:lnTo>
                  <a:pt x="87163" y="1427183"/>
                </a:lnTo>
                <a:lnTo>
                  <a:pt x="84113" y="1406312"/>
                </a:lnTo>
                <a:lnTo>
                  <a:pt x="82236" y="1392476"/>
                </a:lnTo>
                <a:lnTo>
                  <a:pt x="80241" y="1376882"/>
                </a:lnTo>
                <a:lnTo>
                  <a:pt x="79303" y="1368440"/>
                </a:lnTo>
                <a:lnTo>
                  <a:pt x="78247" y="1359529"/>
                </a:lnTo>
                <a:lnTo>
                  <a:pt x="77309" y="1350266"/>
                </a:lnTo>
                <a:lnTo>
                  <a:pt x="76605" y="1340886"/>
                </a:lnTo>
                <a:lnTo>
                  <a:pt x="75783" y="1331037"/>
                </a:lnTo>
                <a:lnTo>
                  <a:pt x="75314" y="1321070"/>
                </a:lnTo>
                <a:lnTo>
                  <a:pt x="74845" y="1310869"/>
                </a:lnTo>
                <a:lnTo>
                  <a:pt x="74376" y="1300317"/>
                </a:lnTo>
                <a:lnTo>
                  <a:pt x="74258" y="1289764"/>
                </a:lnTo>
                <a:lnTo>
                  <a:pt x="74258" y="1278977"/>
                </a:lnTo>
                <a:lnTo>
                  <a:pt x="74493" y="1268307"/>
                </a:lnTo>
                <a:lnTo>
                  <a:pt x="75080" y="1257403"/>
                </a:lnTo>
                <a:lnTo>
                  <a:pt x="75666" y="1246616"/>
                </a:lnTo>
                <a:lnTo>
                  <a:pt x="76722" y="1235711"/>
                </a:lnTo>
                <a:lnTo>
                  <a:pt x="77895" y="1224924"/>
                </a:lnTo>
                <a:lnTo>
                  <a:pt x="78599" y="1219531"/>
                </a:lnTo>
                <a:lnTo>
                  <a:pt x="79420" y="1214137"/>
                </a:lnTo>
                <a:lnTo>
                  <a:pt x="80359" y="1208744"/>
                </a:lnTo>
                <a:lnTo>
                  <a:pt x="81297" y="1203467"/>
                </a:lnTo>
                <a:lnTo>
                  <a:pt x="82353" y="1198191"/>
                </a:lnTo>
                <a:lnTo>
                  <a:pt x="83526" y="1193032"/>
                </a:lnTo>
                <a:lnTo>
                  <a:pt x="84816" y="1187873"/>
                </a:lnTo>
                <a:lnTo>
                  <a:pt x="86107" y="1182714"/>
                </a:lnTo>
                <a:lnTo>
                  <a:pt x="87515" y="1177555"/>
                </a:lnTo>
                <a:lnTo>
                  <a:pt x="89040" y="1172630"/>
                </a:lnTo>
                <a:lnTo>
                  <a:pt x="90565" y="1167588"/>
                </a:lnTo>
                <a:lnTo>
                  <a:pt x="92324" y="1162781"/>
                </a:lnTo>
                <a:lnTo>
                  <a:pt x="94201" y="1157857"/>
                </a:lnTo>
                <a:lnTo>
                  <a:pt x="96078" y="1153166"/>
                </a:lnTo>
                <a:lnTo>
                  <a:pt x="98190" y="1148359"/>
                </a:lnTo>
                <a:lnTo>
                  <a:pt x="100184" y="1143904"/>
                </a:lnTo>
                <a:lnTo>
                  <a:pt x="102531" y="1139214"/>
                </a:lnTo>
                <a:lnTo>
                  <a:pt x="104759" y="1134875"/>
                </a:lnTo>
                <a:lnTo>
                  <a:pt x="104290" y="1129599"/>
                </a:lnTo>
                <a:lnTo>
                  <a:pt x="104056" y="1124557"/>
                </a:lnTo>
                <a:lnTo>
                  <a:pt x="103821" y="1119633"/>
                </a:lnTo>
                <a:lnTo>
                  <a:pt x="103821" y="1114825"/>
                </a:lnTo>
                <a:lnTo>
                  <a:pt x="103938" y="1110135"/>
                </a:lnTo>
                <a:lnTo>
                  <a:pt x="104173" y="1105680"/>
                </a:lnTo>
                <a:lnTo>
                  <a:pt x="104642" y="1101341"/>
                </a:lnTo>
                <a:lnTo>
                  <a:pt x="105229" y="1097238"/>
                </a:lnTo>
                <a:lnTo>
                  <a:pt x="105698" y="1093134"/>
                </a:lnTo>
                <a:lnTo>
                  <a:pt x="106519" y="1089265"/>
                </a:lnTo>
                <a:lnTo>
                  <a:pt x="107223" y="1085512"/>
                </a:lnTo>
                <a:lnTo>
                  <a:pt x="108162" y="1081995"/>
                </a:lnTo>
                <a:lnTo>
                  <a:pt x="109100" y="1078477"/>
                </a:lnTo>
                <a:lnTo>
                  <a:pt x="110039" y="1075312"/>
                </a:lnTo>
                <a:lnTo>
                  <a:pt x="111094" y="1072263"/>
                </a:lnTo>
                <a:lnTo>
                  <a:pt x="112150" y="1069215"/>
                </a:lnTo>
                <a:lnTo>
                  <a:pt x="114262" y="1064056"/>
                </a:lnTo>
                <a:lnTo>
                  <a:pt x="116373" y="1059248"/>
                </a:lnTo>
                <a:lnTo>
                  <a:pt x="118368" y="1055262"/>
                </a:lnTo>
                <a:lnTo>
                  <a:pt x="120362" y="1051979"/>
                </a:lnTo>
                <a:lnTo>
                  <a:pt x="121887" y="1049399"/>
                </a:lnTo>
                <a:lnTo>
                  <a:pt x="123177" y="1047640"/>
                </a:lnTo>
                <a:lnTo>
                  <a:pt x="124233" y="1045999"/>
                </a:lnTo>
                <a:lnTo>
                  <a:pt x="123412" y="1037557"/>
                </a:lnTo>
                <a:lnTo>
                  <a:pt x="122474" y="1027473"/>
                </a:lnTo>
                <a:lnTo>
                  <a:pt x="121535" y="1014106"/>
                </a:lnTo>
                <a:lnTo>
                  <a:pt x="120245" y="997926"/>
                </a:lnTo>
                <a:lnTo>
                  <a:pt x="118954" y="979400"/>
                </a:lnTo>
                <a:lnTo>
                  <a:pt x="117664" y="958881"/>
                </a:lnTo>
                <a:lnTo>
                  <a:pt x="116608" y="936721"/>
                </a:lnTo>
                <a:lnTo>
                  <a:pt x="115552" y="913505"/>
                </a:lnTo>
                <a:lnTo>
                  <a:pt x="115200" y="901545"/>
                </a:lnTo>
                <a:lnTo>
                  <a:pt x="114966" y="889468"/>
                </a:lnTo>
                <a:lnTo>
                  <a:pt x="114731" y="877274"/>
                </a:lnTo>
                <a:lnTo>
                  <a:pt x="114614" y="865080"/>
                </a:lnTo>
                <a:lnTo>
                  <a:pt x="114614" y="853120"/>
                </a:lnTo>
                <a:lnTo>
                  <a:pt x="114731" y="841044"/>
                </a:lnTo>
                <a:lnTo>
                  <a:pt x="114966" y="829201"/>
                </a:lnTo>
                <a:lnTo>
                  <a:pt x="115318" y="817593"/>
                </a:lnTo>
                <a:lnTo>
                  <a:pt x="115904" y="806103"/>
                </a:lnTo>
                <a:lnTo>
                  <a:pt x="116491" y="794964"/>
                </a:lnTo>
                <a:lnTo>
                  <a:pt x="117429" y="784177"/>
                </a:lnTo>
                <a:lnTo>
                  <a:pt x="118368" y="773976"/>
                </a:lnTo>
                <a:lnTo>
                  <a:pt x="119541" y="764127"/>
                </a:lnTo>
                <a:lnTo>
                  <a:pt x="120949" y="754747"/>
                </a:lnTo>
                <a:lnTo>
                  <a:pt x="124116" y="736924"/>
                </a:lnTo>
                <a:lnTo>
                  <a:pt x="127283" y="719923"/>
                </a:lnTo>
                <a:lnTo>
                  <a:pt x="130568" y="703860"/>
                </a:lnTo>
                <a:lnTo>
                  <a:pt x="133853" y="688382"/>
                </a:lnTo>
                <a:lnTo>
                  <a:pt x="140070" y="659539"/>
                </a:lnTo>
                <a:lnTo>
                  <a:pt x="142886" y="645937"/>
                </a:lnTo>
                <a:lnTo>
                  <a:pt x="145467" y="633040"/>
                </a:lnTo>
                <a:lnTo>
                  <a:pt x="147813" y="620728"/>
                </a:lnTo>
                <a:lnTo>
                  <a:pt x="148869" y="614749"/>
                </a:lnTo>
                <a:lnTo>
                  <a:pt x="149690" y="608652"/>
                </a:lnTo>
                <a:lnTo>
                  <a:pt x="150511" y="602906"/>
                </a:lnTo>
                <a:lnTo>
                  <a:pt x="151215" y="597278"/>
                </a:lnTo>
                <a:lnTo>
                  <a:pt x="151802" y="591650"/>
                </a:lnTo>
                <a:lnTo>
                  <a:pt x="152271" y="586139"/>
                </a:lnTo>
                <a:lnTo>
                  <a:pt x="152505" y="580746"/>
                </a:lnTo>
                <a:lnTo>
                  <a:pt x="152623" y="575352"/>
                </a:lnTo>
                <a:lnTo>
                  <a:pt x="152623" y="570076"/>
                </a:lnTo>
                <a:lnTo>
                  <a:pt x="152505" y="564917"/>
                </a:lnTo>
                <a:lnTo>
                  <a:pt x="152153" y="559875"/>
                </a:lnTo>
                <a:lnTo>
                  <a:pt x="151684" y="554716"/>
                </a:lnTo>
                <a:lnTo>
                  <a:pt x="150980" y="549674"/>
                </a:lnTo>
                <a:lnTo>
                  <a:pt x="150159" y="544867"/>
                </a:lnTo>
                <a:lnTo>
                  <a:pt x="146405" y="526927"/>
                </a:lnTo>
                <a:lnTo>
                  <a:pt x="143003" y="512154"/>
                </a:lnTo>
                <a:lnTo>
                  <a:pt x="141478" y="505822"/>
                </a:lnTo>
                <a:lnTo>
                  <a:pt x="140070" y="500194"/>
                </a:lnTo>
                <a:lnTo>
                  <a:pt x="138663" y="495035"/>
                </a:lnTo>
                <a:lnTo>
                  <a:pt x="137372" y="490580"/>
                </a:lnTo>
                <a:lnTo>
                  <a:pt x="136082" y="486476"/>
                </a:lnTo>
                <a:lnTo>
                  <a:pt x="134791" y="482724"/>
                </a:lnTo>
                <a:lnTo>
                  <a:pt x="132562" y="476509"/>
                </a:lnTo>
                <a:lnTo>
                  <a:pt x="130333" y="471233"/>
                </a:lnTo>
                <a:lnTo>
                  <a:pt x="128339" y="466426"/>
                </a:lnTo>
                <a:lnTo>
                  <a:pt x="127283" y="464433"/>
                </a:lnTo>
                <a:lnTo>
                  <a:pt x="126228" y="462791"/>
                </a:lnTo>
                <a:lnTo>
                  <a:pt x="125289" y="461501"/>
                </a:lnTo>
                <a:lnTo>
                  <a:pt x="124351" y="460446"/>
                </a:lnTo>
                <a:lnTo>
                  <a:pt x="123529" y="459860"/>
                </a:lnTo>
                <a:lnTo>
                  <a:pt x="122708" y="459508"/>
                </a:lnTo>
                <a:lnTo>
                  <a:pt x="121887" y="459508"/>
                </a:lnTo>
                <a:lnTo>
                  <a:pt x="121066" y="459860"/>
                </a:lnTo>
                <a:lnTo>
                  <a:pt x="120362" y="460329"/>
                </a:lnTo>
                <a:lnTo>
                  <a:pt x="119541" y="461267"/>
                </a:lnTo>
                <a:lnTo>
                  <a:pt x="118837" y="462205"/>
                </a:lnTo>
                <a:lnTo>
                  <a:pt x="118133" y="463612"/>
                </a:lnTo>
                <a:lnTo>
                  <a:pt x="117429" y="465253"/>
                </a:lnTo>
                <a:lnTo>
                  <a:pt x="116725" y="466895"/>
                </a:lnTo>
                <a:lnTo>
                  <a:pt x="115318" y="470999"/>
                </a:lnTo>
                <a:lnTo>
                  <a:pt x="114731" y="473344"/>
                </a:lnTo>
                <a:lnTo>
                  <a:pt x="113910" y="476275"/>
                </a:lnTo>
                <a:lnTo>
                  <a:pt x="112385" y="483075"/>
                </a:lnTo>
                <a:lnTo>
                  <a:pt x="110860" y="491166"/>
                </a:lnTo>
                <a:lnTo>
                  <a:pt x="109335" y="500898"/>
                </a:lnTo>
                <a:lnTo>
                  <a:pt x="107810" y="511685"/>
                </a:lnTo>
                <a:lnTo>
                  <a:pt x="106402" y="523644"/>
                </a:lnTo>
                <a:lnTo>
                  <a:pt x="104994" y="536659"/>
                </a:lnTo>
                <a:lnTo>
                  <a:pt x="103704" y="550495"/>
                </a:lnTo>
                <a:lnTo>
                  <a:pt x="103234" y="554130"/>
                </a:lnTo>
                <a:lnTo>
                  <a:pt x="102765" y="558116"/>
                </a:lnTo>
                <a:lnTo>
                  <a:pt x="101475" y="567027"/>
                </a:lnTo>
                <a:lnTo>
                  <a:pt x="99715" y="576759"/>
                </a:lnTo>
                <a:lnTo>
                  <a:pt x="97486" y="587077"/>
                </a:lnTo>
                <a:lnTo>
                  <a:pt x="94905" y="598333"/>
                </a:lnTo>
                <a:lnTo>
                  <a:pt x="92207" y="609824"/>
                </a:lnTo>
                <a:lnTo>
                  <a:pt x="89157" y="621549"/>
                </a:lnTo>
                <a:lnTo>
                  <a:pt x="85990" y="633392"/>
                </a:lnTo>
                <a:lnTo>
                  <a:pt x="82470" y="645234"/>
                </a:lnTo>
                <a:lnTo>
                  <a:pt x="79068" y="656725"/>
                </a:lnTo>
                <a:lnTo>
                  <a:pt x="75549" y="667746"/>
                </a:lnTo>
                <a:lnTo>
                  <a:pt x="72029" y="678416"/>
                </a:lnTo>
                <a:lnTo>
                  <a:pt x="68510" y="688148"/>
                </a:lnTo>
                <a:lnTo>
                  <a:pt x="65225" y="697176"/>
                </a:lnTo>
                <a:lnTo>
                  <a:pt x="61823" y="704915"/>
                </a:lnTo>
                <a:lnTo>
                  <a:pt x="60298" y="708315"/>
                </a:lnTo>
                <a:lnTo>
                  <a:pt x="58773" y="711481"/>
                </a:lnTo>
                <a:lnTo>
                  <a:pt x="57365" y="714412"/>
                </a:lnTo>
                <a:lnTo>
                  <a:pt x="56075" y="717461"/>
                </a:lnTo>
                <a:lnTo>
                  <a:pt x="54902" y="720509"/>
                </a:lnTo>
                <a:lnTo>
                  <a:pt x="53846" y="723441"/>
                </a:lnTo>
                <a:lnTo>
                  <a:pt x="53025" y="726489"/>
                </a:lnTo>
                <a:lnTo>
                  <a:pt x="52204" y="729538"/>
                </a:lnTo>
                <a:lnTo>
                  <a:pt x="51617" y="732586"/>
                </a:lnTo>
                <a:lnTo>
                  <a:pt x="50913" y="735635"/>
                </a:lnTo>
                <a:lnTo>
                  <a:pt x="50444" y="738566"/>
                </a:lnTo>
                <a:lnTo>
                  <a:pt x="50092" y="741615"/>
                </a:lnTo>
                <a:lnTo>
                  <a:pt x="49740" y="744546"/>
                </a:lnTo>
                <a:lnTo>
                  <a:pt x="49506" y="747594"/>
                </a:lnTo>
                <a:lnTo>
                  <a:pt x="49388" y="750408"/>
                </a:lnTo>
                <a:lnTo>
                  <a:pt x="49388" y="753340"/>
                </a:lnTo>
                <a:lnTo>
                  <a:pt x="49388" y="758850"/>
                </a:lnTo>
                <a:lnTo>
                  <a:pt x="49740" y="764244"/>
                </a:lnTo>
                <a:lnTo>
                  <a:pt x="50327" y="769169"/>
                </a:lnTo>
                <a:lnTo>
                  <a:pt x="51031" y="774093"/>
                </a:lnTo>
                <a:lnTo>
                  <a:pt x="51969" y="778431"/>
                </a:lnTo>
                <a:lnTo>
                  <a:pt x="53025" y="782418"/>
                </a:lnTo>
                <a:lnTo>
                  <a:pt x="54198" y="785936"/>
                </a:lnTo>
                <a:lnTo>
                  <a:pt x="55254" y="788984"/>
                </a:lnTo>
                <a:lnTo>
                  <a:pt x="56427" y="791446"/>
                </a:lnTo>
                <a:lnTo>
                  <a:pt x="57483" y="793674"/>
                </a:lnTo>
                <a:lnTo>
                  <a:pt x="58656" y="796254"/>
                </a:lnTo>
                <a:lnTo>
                  <a:pt x="59829" y="798950"/>
                </a:lnTo>
                <a:lnTo>
                  <a:pt x="60885" y="801764"/>
                </a:lnTo>
                <a:lnTo>
                  <a:pt x="61823" y="804696"/>
                </a:lnTo>
                <a:lnTo>
                  <a:pt x="62762" y="807862"/>
                </a:lnTo>
                <a:lnTo>
                  <a:pt x="63583" y="810910"/>
                </a:lnTo>
                <a:lnTo>
                  <a:pt x="64287" y="813959"/>
                </a:lnTo>
                <a:lnTo>
                  <a:pt x="64639" y="816890"/>
                </a:lnTo>
                <a:lnTo>
                  <a:pt x="64873" y="819938"/>
                </a:lnTo>
                <a:lnTo>
                  <a:pt x="64873" y="822752"/>
                </a:lnTo>
                <a:lnTo>
                  <a:pt x="64756" y="825684"/>
                </a:lnTo>
                <a:lnTo>
                  <a:pt x="64522" y="826856"/>
                </a:lnTo>
                <a:lnTo>
                  <a:pt x="64287" y="828146"/>
                </a:lnTo>
                <a:lnTo>
                  <a:pt x="63935" y="829318"/>
                </a:lnTo>
                <a:lnTo>
                  <a:pt x="63348" y="830491"/>
                </a:lnTo>
                <a:lnTo>
                  <a:pt x="62879" y="831664"/>
                </a:lnTo>
                <a:lnTo>
                  <a:pt x="62410" y="832719"/>
                </a:lnTo>
                <a:lnTo>
                  <a:pt x="61589" y="833657"/>
                </a:lnTo>
                <a:lnTo>
                  <a:pt x="60768" y="834595"/>
                </a:lnTo>
                <a:lnTo>
                  <a:pt x="59360" y="836119"/>
                </a:lnTo>
                <a:lnTo>
                  <a:pt x="58656" y="837409"/>
                </a:lnTo>
                <a:lnTo>
                  <a:pt x="58421" y="838112"/>
                </a:lnTo>
                <a:lnTo>
                  <a:pt x="58304" y="838581"/>
                </a:lnTo>
                <a:lnTo>
                  <a:pt x="58069" y="839050"/>
                </a:lnTo>
                <a:lnTo>
                  <a:pt x="58304" y="839519"/>
                </a:lnTo>
                <a:lnTo>
                  <a:pt x="58421" y="839871"/>
                </a:lnTo>
                <a:lnTo>
                  <a:pt x="58656" y="840223"/>
                </a:lnTo>
                <a:lnTo>
                  <a:pt x="59242" y="840926"/>
                </a:lnTo>
                <a:lnTo>
                  <a:pt x="60181" y="841513"/>
                </a:lnTo>
                <a:lnTo>
                  <a:pt x="61354" y="842099"/>
                </a:lnTo>
                <a:lnTo>
                  <a:pt x="63935" y="843506"/>
                </a:lnTo>
                <a:lnTo>
                  <a:pt x="65225" y="844327"/>
                </a:lnTo>
                <a:lnTo>
                  <a:pt x="66516" y="845382"/>
                </a:lnTo>
                <a:lnTo>
                  <a:pt x="67454" y="846672"/>
                </a:lnTo>
                <a:lnTo>
                  <a:pt x="68041" y="847375"/>
                </a:lnTo>
                <a:lnTo>
                  <a:pt x="68510" y="848196"/>
                </a:lnTo>
                <a:lnTo>
                  <a:pt x="68862" y="849134"/>
                </a:lnTo>
                <a:lnTo>
                  <a:pt x="69331" y="850072"/>
                </a:lnTo>
                <a:lnTo>
                  <a:pt x="69566" y="851127"/>
                </a:lnTo>
                <a:lnTo>
                  <a:pt x="69683" y="852300"/>
                </a:lnTo>
                <a:lnTo>
                  <a:pt x="69918" y="854762"/>
                </a:lnTo>
                <a:lnTo>
                  <a:pt x="69801" y="856990"/>
                </a:lnTo>
                <a:lnTo>
                  <a:pt x="69449" y="859335"/>
                </a:lnTo>
                <a:lnTo>
                  <a:pt x="68745" y="861563"/>
                </a:lnTo>
                <a:lnTo>
                  <a:pt x="67924" y="863673"/>
                </a:lnTo>
                <a:lnTo>
                  <a:pt x="66868" y="865784"/>
                </a:lnTo>
                <a:lnTo>
                  <a:pt x="65460" y="867777"/>
                </a:lnTo>
                <a:lnTo>
                  <a:pt x="64052" y="869770"/>
                </a:lnTo>
                <a:lnTo>
                  <a:pt x="62410" y="871529"/>
                </a:lnTo>
                <a:lnTo>
                  <a:pt x="60533" y="873170"/>
                </a:lnTo>
                <a:lnTo>
                  <a:pt x="58656" y="874812"/>
                </a:lnTo>
                <a:lnTo>
                  <a:pt x="56427" y="876336"/>
                </a:lnTo>
                <a:lnTo>
                  <a:pt x="54315" y="877743"/>
                </a:lnTo>
                <a:lnTo>
                  <a:pt x="51969" y="878916"/>
                </a:lnTo>
                <a:lnTo>
                  <a:pt x="49506" y="879971"/>
                </a:lnTo>
                <a:lnTo>
                  <a:pt x="47042" y="881026"/>
                </a:lnTo>
                <a:lnTo>
                  <a:pt x="45752" y="881378"/>
                </a:lnTo>
                <a:lnTo>
                  <a:pt x="44696" y="881613"/>
                </a:lnTo>
                <a:lnTo>
                  <a:pt x="43405" y="881964"/>
                </a:lnTo>
                <a:lnTo>
                  <a:pt x="42232" y="881964"/>
                </a:lnTo>
                <a:lnTo>
                  <a:pt x="40942" y="881964"/>
                </a:lnTo>
                <a:lnTo>
                  <a:pt x="39769" y="881847"/>
                </a:lnTo>
                <a:lnTo>
                  <a:pt x="38478" y="881613"/>
                </a:lnTo>
                <a:lnTo>
                  <a:pt x="37305" y="881261"/>
                </a:lnTo>
                <a:lnTo>
                  <a:pt x="36132" y="880909"/>
                </a:lnTo>
                <a:lnTo>
                  <a:pt x="34842" y="880440"/>
                </a:lnTo>
                <a:lnTo>
                  <a:pt x="32613" y="879268"/>
                </a:lnTo>
                <a:lnTo>
                  <a:pt x="30149" y="877743"/>
                </a:lnTo>
                <a:lnTo>
                  <a:pt x="27803" y="875867"/>
                </a:lnTo>
                <a:lnTo>
                  <a:pt x="25574" y="873757"/>
                </a:lnTo>
                <a:lnTo>
                  <a:pt x="23228" y="871412"/>
                </a:lnTo>
                <a:lnTo>
                  <a:pt x="20882" y="868832"/>
                </a:lnTo>
                <a:lnTo>
                  <a:pt x="18653" y="866018"/>
                </a:lnTo>
                <a:lnTo>
                  <a:pt x="16424" y="863087"/>
                </a:lnTo>
                <a:lnTo>
                  <a:pt x="14077" y="859921"/>
                </a:lnTo>
                <a:lnTo>
                  <a:pt x="9502" y="853238"/>
                </a:lnTo>
                <a:lnTo>
                  <a:pt x="7391" y="849837"/>
                </a:lnTo>
                <a:lnTo>
                  <a:pt x="5631" y="846789"/>
                </a:lnTo>
                <a:lnTo>
                  <a:pt x="4106" y="843975"/>
                </a:lnTo>
                <a:lnTo>
                  <a:pt x="2815" y="841278"/>
                </a:lnTo>
                <a:lnTo>
                  <a:pt x="1760" y="838816"/>
                </a:lnTo>
                <a:lnTo>
                  <a:pt x="1056" y="836588"/>
                </a:lnTo>
                <a:lnTo>
                  <a:pt x="469" y="834360"/>
                </a:lnTo>
                <a:lnTo>
                  <a:pt x="117" y="832133"/>
                </a:lnTo>
                <a:lnTo>
                  <a:pt x="0" y="830139"/>
                </a:lnTo>
                <a:lnTo>
                  <a:pt x="0" y="827911"/>
                </a:lnTo>
                <a:lnTo>
                  <a:pt x="117" y="825918"/>
                </a:lnTo>
                <a:lnTo>
                  <a:pt x="469" y="823573"/>
                </a:lnTo>
                <a:lnTo>
                  <a:pt x="1056" y="821345"/>
                </a:lnTo>
                <a:lnTo>
                  <a:pt x="1525" y="819000"/>
                </a:lnTo>
                <a:lnTo>
                  <a:pt x="3050" y="813607"/>
                </a:lnTo>
                <a:lnTo>
                  <a:pt x="3989" y="809972"/>
                </a:lnTo>
                <a:lnTo>
                  <a:pt x="4692" y="805165"/>
                </a:lnTo>
                <a:lnTo>
                  <a:pt x="5631" y="799068"/>
                </a:lnTo>
                <a:lnTo>
                  <a:pt x="6569" y="792033"/>
                </a:lnTo>
                <a:lnTo>
                  <a:pt x="7391" y="784059"/>
                </a:lnTo>
                <a:lnTo>
                  <a:pt x="8329" y="775383"/>
                </a:lnTo>
                <a:lnTo>
                  <a:pt x="9972" y="756154"/>
                </a:lnTo>
                <a:lnTo>
                  <a:pt x="11379" y="735635"/>
                </a:lnTo>
                <a:lnTo>
                  <a:pt x="12670" y="714764"/>
                </a:lnTo>
                <a:lnTo>
                  <a:pt x="13725" y="694597"/>
                </a:lnTo>
                <a:lnTo>
                  <a:pt x="14312" y="676423"/>
                </a:lnTo>
                <a:lnTo>
                  <a:pt x="14781" y="667512"/>
                </a:lnTo>
                <a:lnTo>
                  <a:pt x="15368" y="658014"/>
                </a:lnTo>
                <a:lnTo>
                  <a:pt x="16306" y="648048"/>
                </a:lnTo>
                <a:lnTo>
                  <a:pt x="17479" y="637613"/>
                </a:lnTo>
                <a:lnTo>
                  <a:pt x="19005" y="626708"/>
                </a:lnTo>
                <a:lnTo>
                  <a:pt x="20530" y="615569"/>
                </a:lnTo>
                <a:lnTo>
                  <a:pt x="22407" y="604196"/>
                </a:lnTo>
                <a:lnTo>
                  <a:pt x="24518" y="592705"/>
                </a:lnTo>
                <a:lnTo>
                  <a:pt x="26630" y="580980"/>
                </a:lnTo>
                <a:lnTo>
                  <a:pt x="29093" y="569490"/>
                </a:lnTo>
                <a:lnTo>
                  <a:pt x="31792" y="557999"/>
                </a:lnTo>
                <a:lnTo>
                  <a:pt x="34490" y="546743"/>
                </a:lnTo>
                <a:lnTo>
                  <a:pt x="37305" y="535721"/>
                </a:lnTo>
                <a:lnTo>
                  <a:pt x="40355" y="525051"/>
                </a:lnTo>
                <a:lnTo>
                  <a:pt x="43523" y="514968"/>
                </a:lnTo>
                <a:lnTo>
                  <a:pt x="46690" y="505236"/>
                </a:lnTo>
                <a:lnTo>
                  <a:pt x="48215" y="500546"/>
                </a:lnTo>
                <a:lnTo>
                  <a:pt x="49740" y="495973"/>
                </a:lnTo>
                <a:lnTo>
                  <a:pt x="52438" y="486593"/>
                </a:lnTo>
                <a:lnTo>
                  <a:pt x="54902" y="477330"/>
                </a:lnTo>
                <a:lnTo>
                  <a:pt x="57014" y="468302"/>
                </a:lnTo>
                <a:lnTo>
                  <a:pt x="58891" y="459039"/>
                </a:lnTo>
                <a:lnTo>
                  <a:pt x="60416" y="449893"/>
                </a:lnTo>
                <a:lnTo>
                  <a:pt x="61706" y="440748"/>
                </a:lnTo>
                <a:lnTo>
                  <a:pt x="62762" y="431602"/>
                </a:lnTo>
                <a:lnTo>
                  <a:pt x="63466" y="422339"/>
                </a:lnTo>
                <a:lnTo>
                  <a:pt x="64170" y="412959"/>
                </a:lnTo>
                <a:lnTo>
                  <a:pt x="64522" y="403696"/>
                </a:lnTo>
                <a:lnTo>
                  <a:pt x="64756" y="394199"/>
                </a:lnTo>
                <a:lnTo>
                  <a:pt x="64873" y="384702"/>
                </a:lnTo>
                <a:lnTo>
                  <a:pt x="64873" y="374970"/>
                </a:lnTo>
                <a:lnTo>
                  <a:pt x="64639" y="365003"/>
                </a:lnTo>
                <a:lnTo>
                  <a:pt x="64404" y="355154"/>
                </a:lnTo>
                <a:lnTo>
                  <a:pt x="64404" y="350230"/>
                </a:lnTo>
                <a:lnTo>
                  <a:pt x="64404" y="345305"/>
                </a:lnTo>
                <a:lnTo>
                  <a:pt x="64522" y="340615"/>
                </a:lnTo>
                <a:lnTo>
                  <a:pt x="64756" y="335808"/>
                </a:lnTo>
                <a:lnTo>
                  <a:pt x="65225" y="331352"/>
                </a:lnTo>
                <a:lnTo>
                  <a:pt x="65577" y="326897"/>
                </a:lnTo>
                <a:lnTo>
                  <a:pt x="66164" y="322441"/>
                </a:lnTo>
                <a:lnTo>
                  <a:pt x="66985" y="318337"/>
                </a:lnTo>
                <a:lnTo>
                  <a:pt x="67689" y="314234"/>
                </a:lnTo>
                <a:lnTo>
                  <a:pt x="68627" y="310247"/>
                </a:lnTo>
                <a:lnTo>
                  <a:pt x="69683" y="306495"/>
                </a:lnTo>
                <a:lnTo>
                  <a:pt x="70856" y="302743"/>
                </a:lnTo>
                <a:lnTo>
                  <a:pt x="72147" y="299108"/>
                </a:lnTo>
                <a:lnTo>
                  <a:pt x="73437" y="295591"/>
                </a:lnTo>
                <a:lnTo>
                  <a:pt x="74962" y="292190"/>
                </a:lnTo>
                <a:lnTo>
                  <a:pt x="76487" y="289025"/>
                </a:lnTo>
                <a:lnTo>
                  <a:pt x="78130" y="285976"/>
                </a:lnTo>
                <a:lnTo>
                  <a:pt x="79889" y="283045"/>
                </a:lnTo>
                <a:lnTo>
                  <a:pt x="81884" y="280114"/>
                </a:lnTo>
                <a:lnTo>
                  <a:pt x="83761" y="277534"/>
                </a:lnTo>
                <a:lnTo>
                  <a:pt x="85990" y="274954"/>
                </a:lnTo>
                <a:lnTo>
                  <a:pt x="88101" y="272492"/>
                </a:lnTo>
                <a:lnTo>
                  <a:pt x="90447" y="270147"/>
                </a:lnTo>
                <a:lnTo>
                  <a:pt x="92911" y="268154"/>
                </a:lnTo>
                <a:lnTo>
                  <a:pt x="95375" y="266043"/>
                </a:lnTo>
                <a:lnTo>
                  <a:pt x="98073" y="264285"/>
                </a:lnTo>
                <a:lnTo>
                  <a:pt x="100654" y="262526"/>
                </a:lnTo>
                <a:lnTo>
                  <a:pt x="103586" y="260884"/>
                </a:lnTo>
                <a:lnTo>
                  <a:pt x="106519" y="259477"/>
                </a:lnTo>
                <a:lnTo>
                  <a:pt x="109452" y="258188"/>
                </a:lnTo>
                <a:lnTo>
                  <a:pt x="112502" y="257250"/>
                </a:lnTo>
                <a:lnTo>
                  <a:pt x="115669" y="256194"/>
                </a:lnTo>
                <a:lnTo>
                  <a:pt x="122708" y="254553"/>
                </a:lnTo>
                <a:lnTo>
                  <a:pt x="130216" y="252911"/>
                </a:lnTo>
                <a:lnTo>
                  <a:pt x="138428" y="251152"/>
                </a:lnTo>
                <a:lnTo>
                  <a:pt x="146874" y="249159"/>
                </a:lnTo>
                <a:lnTo>
                  <a:pt x="151215" y="247987"/>
                </a:lnTo>
                <a:lnTo>
                  <a:pt x="155673" y="246814"/>
                </a:lnTo>
                <a:lnTo>
                  <a:pt x="160013" y="245524"/>
                </a:lnTo>
                <a:lnTo>
                  <a:pt x="164354" y="244000"/>
                </a:lnTo>
                <a:lnTo>
                  <a:pt x="168694" y="242476"/>
                </a:lnTo>
                <a:lnTo>
                  <a:pt x="173035" y="240717"/>
                </a:lnTo>
                <a:lnTo>
                  <a:pt x="177258" y="238607"/>
                </a:lnTo>
                <a:lnTo>
                  <a:pt x="181364" y="236613"/>
                </a:lnTo>
                <a:lnTo>
                  <a:pt x="185470" y="234151"/>
                </a:lnTo>
                <a:lnTo>
                  <a:pt x="189459" y="231572"/>
                </a:lnTo>
                <a:lnTo>
                  <a:pt x="193330" y="228757"/>
                </a:lnTo>
                <a:lnTo>
                  <a:pt x="195090" y="227233"/>
                </a:lnTo>
                <a:lnTo>
                  <a:pt x="196967" y="225709"/>
                </a:lnTo>
                <a:lnTo>
                  <a:pt x="198726" y="223950"/>
                </a:lnTo>
                <a:lnTo>
                  <a:pt x="200369" y="222191"/>
                </a:lnTo>
                <a:lnTo>
                  <a:pt x="202011" y="220433"/>
                </a:lnTo>
                <a:lnTo>
                  <a:pt x="203771" y="218674"/>
                </a:lnTo>
                <a:lnTo>
                  <a:pt x="205296" y="216681"/>
                </a:lnTo>
                <a:lnTo>
                  <a:pt x="206821" y="214687"/>
                </a:lnTo>
                <a:lnTo>
                  <a:pt x="208229" y="212460"/>
                </a:lnTo>
                <a:lnTo>
                  <a:pt x="209519" y="210232"/>
                </a:lnTo>
                <a:lnTo>
                  <a:pt x="210927" y="208121"/>
                </a:lnTo>
                <a:lnTo>
                  <a:pt x="212100" y="205659"/>
                </a:lnTo>
                <a:lnTo>
                  <a:pt x="213390" y="203197"/>
                </a:lnTo>
                <a:lnTo>
                  <a:pt x="214329" y="200617"/>
                </a:lnTo>
                <a:lnTo>
                  <a:pt x="215385" y="198155"/>
                </a:lnTo>
                <a:lnTo>
                  <a:pt x="216440" y="195458"/>
                </a:lnTo>
                <a:lnTo>
                  <a:pt x="217262" y="192644"/>
                </a:lnTo>
                <a:lnTo>
                  <a:pt x="218083" y="189596"/>
                </a:lnTo>
                <a:lnTo>
                  <a:pt x="218787" y="186664"/>
                </a:lnTo>
                <a:lnTo>
                  <a:pt x="219373" y="183498"/>
                </a:lnTo>
                <a:lnTo>
                  <a:pt x="219842" y="180333"/>
                </a:lnTo>
                <a:lnTo>
                  <a:pt x="220312" y="176932"/>
                </a:lnTo>
                <a:lnTo>
                  <a:pt x="220664" y="173649"/>
                </a:lnTo>
                <a:lnTo>
                  <a:pt x="220898" y="170015"/>
                </a:lnTo>
                <a:lnTo>
                  <a:pt x="221015" y="166263"/>
                </a:lnTo>
                <a:lnTo>
                  <a:pt x="221133" y="162628"/>
                </a:lnTo>
                <a:lnTo>
                  <a:pt x="219725" y="162042"/>
                </a:lnTo>
                <a:lnTo>
                  <a:pt x="218435" y="161572"/>
                </a:lnTo>
                <a:lnTo>
                  <a:pt x="217496" y="160752"/>
                </a:lnTo>
                <a:lnTo>
                  <a:pt x="216440" y="160048"/>
                </a:lnTo>
                <a:lnTo>
                  <a:pt x="215502" y="159227"/>
                </a:lnTo>
                <a:lnTo>
                  <a:pt x="214915" y="158407"/>
                </a:lnTo>
                <a:lnTo>
                  <a:pt x="214211" y="157586"/>
                </a:lnTo>
                <a:lnTo>
                  <a:pt x="213742" y="156648"/>
                </a:lnTo>
                <a:lnTo>
                  <a:pt x="212921" y="155124"/>
                </a:lnTo>
                <a:lnTo>
                  <a:pt x="212569" y="153717"/>
                </a:lnTo>
                <a:lnTo>
                  <a:pt x="212217" y="152427"/>
                </a:lnTo>
                <a:lnTo>
                  <a:pt x="211044" y="152427"/>
                </a:lnTo>
                <a:lnTo>
                  <a:pt x="209871" y="152310"/>
                </a:lnTo>
                <a:lnTo>
                  <a:pt x="208698" y="152075"/>
                </a:lnTo>
                <a:lnTo>
                  <a:pt x="207525" y="151723"/>
                </a:lnTo>
                <a:lnTo>
                  <a:pt x="206469" y="151137"/>
                </a:lnTo>
                <a:lnTo>
                  <a:pt x="205413" y="150551"/>
                </a:lnTo>
                <a:lnTo>
                  <a:pt x="204357" y="149847"/>
                </a:lnTo>
                <a:lnTo>
                  <a:pt x="203301" y="149144"/>
                </a:lnTo>
                <a:lnTo>
                  <a:pt x="202480" y="148206"/>
                </a:lnTo>
                <a:lnTo>
                  <a:pt x="201542" y="147033"/>
                </a:lnTo>
                <a:lnTo>
                  <a:pt x="200838" y="145861"/>
                </a:lnTo>
                <a:lnTo>
                  <a:pt x="200017" y="144806"/>
                </a:lnTo>
                <a:lnTo>
                  <a:pt x="199547" y="143399"/>
                </a:lnTo>
                <a:lnTo>
                  <a:pt x="198844" y="141757"/>
                </a:lnTo>
                <a:lnTo>
                  <a:pt x="198492" y="140116"/>
                </a:lnTo>
                <a:lnTo>
                  <a:pt x="198140" y="138357"/>
                </a:lnTo>
                <a:lnTo>
                  <a:pt x="197905" y="137301"/>
                </a:lnTo>
                <a:lnTo>
                  <a:pt x="197553" y="136129"/>
                </a:lnTo>
                <a:lnTo>
                  <a:pt x="196732" y="133784"/>
                </a:lnTo>
                <a:lnTo>
                  <a:pt x="195559" y="131087"/>
                </a:lnTo>
                <a:lnTo>
                  <a:pt x="194151" y="128273"/>
                </a:lnTo>
                <a:lnTo>
                  <a:pt x="191336" y="122176"/>
                </a:lnTo>
                <a:lnTo>
                  <a:pt x="189928" y="119010"/>
                </a:lnTo>
                <a:lnTo>
                  <a:pt x="188755" y="115962"/>
                </a:lnTo>
                <a:lnTo>
                  <a:pt x="187699" y="112913"/>
                </a:lnTo>
                <a:lnTo>
                  <a:pt x="187464" y="111389"/>
                </a:lnTo>
                <a:lnTo>
                  <a:pt x="187230" y="109982"/>
                </a:lnTo>
                <a:lnTo>
                  <a:pt x="187112" y="108575"/>
                </a:lnTo>
                <a:lnTo>
                  <a:pt x="187112" y="107168"/>
                </a:lnTo>
                <a:lnTo>
                  <a:pt x="187230" y="105878"/>
                </a:lnTo>
                <a:lnTo>
                  <a:pt x="187464" y="104588"/>
                </a:lnTo>
                <a:lnTo>
                  <a:pt x="187934" y="103533"/>
                </a:lnTo>
                <a:lnTo>
                  <a:pt x="188637" y="102361"/>
                </a:lnTo>
                <a:lnTo>
                  <a:pt x="189341" y="101305"/>
                </a:lnTo>
                <a:lnTo>
                  <a:pt x="190397" y="100250"/>
                </a:lnTo>
                <a:lnTo>
                  <a:pt x="191570" y="99429"/>
                </a:lnTo>
                <a:lnTo>
                  <a:pt x="192978" y="98609"/>
                </a:lnTo>
                <a:lnTo>
                  <a:pt x="194620" y="97788"/>
                </a:lnTo>
                <a:lnTo>
                  <a:pt x="196497" y="97202"/>
                </a:lnTo>
                <a:lnTo>
                  <a:pt x="196380" y="92863"/>
                </a:lnTo>
                <a:lnTo>
                  <a:pt x="196028" y="87235"/>
                </a:lnTo>
                <a:lnTo>
                  <a:pt x="195793" y="80786"/>
                </a:lnTo>
                <a:lnTo>
                  <a:pt x="195559" y="73517"/>
                </a:lnTo>
                <a:lnTo>
                  <a:pt x="195559" y="69648"/>
                </a:lnTo>
                <a:lnTo>
                  <a:pt x="195676" y="65778"/>
                </a:lnTo>
                <a:lnTo>
                  <a:pt x="195911" y="61674"/>
                </a:lnTo>
                <a:lnTo>
                  <a:pt x="196263" y="57571"/>
                </a:lnTo>
                <a:lnTo>
                  <a:pt x="196967" y="53467"/>
                </a:lnTo>
                <a:lnTo>
                  <a:pt x="197553" y="49246"/>
                </a:lnTo>
                <a:lnTo>
                  <a:pt x="198492" y="45142"/>
                </a:lnTo>
                <a:lnTo>
                  <a:pt x="199782" y="41038"/>
                </a:lnTo>
                <a:lnTo>
                  <a:pt x="201072" y="36934"/>
                </a:lnTo>
                <a:lnTo>
                  <a:pt x="202715" y="32948"/>
                </a:lnTo>
                <a:lnTo>
                  <a:pt x="203771" y="31072"/>
                </a:lnTo>
                <a:lnTo>
                  <a:pt x="204709" y="29079"/>
                </a:lnTo>
                <a:lnTo>
                  <a:pt x="205765" y="27320"/>
                </a:lnTo>
                <a:lnTo>
                  <a:pt x="206938" y="25444"/>
                </a:lnTo>
                <a:lnTo>
                  <a:pt x="208229" y="23568"/>
                </a:lnTo>
                <a:lnTo>
                  <a:pt x="209636" y="21809"/>
                </a:lnTo>
                <a:lnTo>
                  <a:pt x="211044" y="20167"/>
                </a:lnTo>
                <a:lnTo>
                  <a:pt x="212452" y="18409"/>
                </a:lnTo>
                <a:lnTo>
                  <a:pt x="214094" y="16767"/>
                </a:lnTo>
                <a:lnTo>
                  <a:pt x="215736" y="15243"/>
                </a:lnTo>
                <a:lnTo>
                  <a:pt x="217613" y="13719"/>
                </a:lnTo>
                <a:lnTo>
                  <a:pt x="219490" y="12312"/>
                </a:lnTo>
                <a:lnTo>
                  <a:pt x="221602" y="10905"/>
                </a:lnTo>
                <a:lnTo>
                  <a:pt x="223596" y="9615"/>
                </a:lnTo>
                <a:lnTo>
                  <a:pt x="225825" y="8325"/>
                </a:lnTo>
                <a:lnTo>
                  <a:pt x="228054" y="7153"/>
                </a:lnTo>
                <a:lnTo>
                  <a:pt x="230518" y="6097"/>
                </a:lnTo>
                <a:lnTo>
                  <a:pt x="233099" y="5159"/>
                </a:lnTo>
                <a:lnTo>
                  <a:pt x="235797" y="4104"/>
                </a:lnTo>
                <a:lnTo>
                  <a:pt x="238612" y="3283"/>
                </a:lnTo>
                <a:lnTo>
                  <a:pt x="241428" y="2580"/>
                </a:lnTo>
                <a:lnTo>
                  <a:pt x="244478" y="1876"/>
                </a:lnTo>
                <a:lnTo>
                  <a:pt x="247763" y="1290"/>
                </a:lnTo>
                <a:lnTo>
                  <a:pt x="251047" y="821"/>
                </a:lnTo>
                <a:lnTo>
                  <a:pt x="254449" y="469"/>
                </a:lnTo>
                <a:lnTo>
                  <a:pt x="257969" y="118"/>
                </a:lnTo>
                <a:close/>
              </a:path>
            </a:pathLst>
          </a:custGeom>
          <a:solidFill>
            <a:srgbClr val="4D9B0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nvGrpSpPr>
          <p:cNvPr id="41" name="组合 40"/>
          <p:cNvGrpSpPr/>
          <p:nvPr/>
        </p:nvGrpSpPr>
        <p:grpSpPr>
          <a:xfrm>
            <a:off x="5702085" y="2670093"/>
            <a:ext cx="540000" cy="1619250"/>
            <a:chOff x="5699838" y="2943225"/>
            <a:chExt cx="540000" cy="1619250"/>
          </a:xfrm>
        </p:grpSpPr>
        <p:grpSp>
          <p:nvGrpSpPr>
            <p:cNvPr id="42" name="组合 41"/>
            <p:cNvGrpSpPr/>
            <p:nvPr/>
          </p:nvGrpSpPr>
          <p:grpSpPr>
            <a:xfrm>
              <a:off x="5699838" y="2943225"/>
              <a:ext cx="540000" cy="1619250"/>
              <a:chOff x="8216900" y="2343150"/>
              <a:chExt cx="540000" cy="1619250"/>
            </a:xfrm>
          </p:grpSpPr>
          <p:sp>
            <p:nvSpPr>
              <p:cNvPr id="44" name="圆角矩形 43"/>
              <p:cNvSpPr/>
              <p:nvPr/>
            </p:nvSpPr>
            <p:spPr>
              <a:xfrm>
                <a:off x="8450900" y="2343150"/>
                <a:ext cx="72000" cy="1619250"/>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5" name="椭圆 44"/>
              <p:cNvSpPr/>
              <p:nvPr/>
            </p:nvSpPr>
            <p:spPr>
              <a:xfrm>
                <a:off x="8216900" y="2882775"/>
                <a:ext cx="540000" cy="540000"/>
              </a:xfrm>
              <a:prstGeom prst="ellipse">
                <a:avLst/>
              </a:prstGeom>
              <a:solidFill>
                <a:srgbClr val="5A6478"/>
              </a:solidFill>
              <a:ln w="3810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sp>
          <p:nvSpPr>
            <p:cNvPr id="43" name="文本框 42"/>
            <p:cNvSpPr txBox="1"/>
            <p:nvPr/>
          </p:nvSpPr>
          <p:spPr>
            <a:xfrm>
              <a:off x="5718006" y="3568184"/>
              <a:ext cx="503664"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mn-lt"/>
                  <a:ea typeface="+mn-ea"/>
                  <a:cs typeface="+mn-ea"/>
                  <a:sym typeface="+mn-lt"/>
                </a:rPr>
                <a:t>V.S</a:t>
              </a:r>
              <a:endParaRPr kumimoji="0" lang="zh-CN" altLang="en-US" sz="1800" b="0" i="0" u="none" strike="noStrike" kern="0" cap="none" spc="0" normalizeH="0" baseline="0" noProof="0" dirty="0">
                <a:ln>
                  <a:noFill/>
                </a:ln>
                <a:solidFill>
                  <a:prstClr val="white"/>
                </a:solidFill>
                <a:effectLst/>
                <a:uLnTx/>
                <a:uFillTx/>
                <a:latin typeface="+mn-lt"/>
                <a:ea typeface="+mn-ea"/>
                <a:cs typeface="+mn-ea"/>
                <a:sym typeface="+mn-lt"/>
              </a:endParaRPr>
            </a:p>
          </p:txBody>
        </p:sp>
      </p:grpSp>
      <p:sp>
        <p:nvSpPr>
          <p:cNvPr id="46" name="文本框 45"/>
          <p:cNvSpPr txBox="1"/>
          <p:nvPr/>
        </p:nvSpPr>
        <p:spPr>
          <a:xfrm>
            <a:off x="676186"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chemeClr val="tx2"/>
                </a:solidFill>
                <a:latin typeface="+mn-lt"/>
                <a:ea typeface="+mn-ea"/>
                <a:cs typeface="+mn-ea"/>
                <a:sym typeface="+mn-lt"/>
              </a:rPr>
              <a:t>80% of Man</a:t>
            </a:r>
            <a:endParaRPr lang="en-US" altLang="zh-CN" sz="1600" dirty="0">
              <a:solidFill>
                <a:schemeClr val="tx2"/>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sp>
        <p:nvSpPr>
          <p:cNvPr id="47" name="文本框 46"/>
          <p:cNvSpPr txBox="1"/>
          <p:nvPr/>
        </p:nvSpPr>
        <p:spPr>
          <a:xfrm>
            <a:off x="8552701"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chemeClr val="tx2"/>
                </a:solidFill>
                <a:latin typeface="+mn-lt"/>
                <a:ea typeface="+mn-ea"/>
                <a:cs typeface="+mn-ea"/>
                <a:sym typeface="+mn-lt"/>
              </a:rPr>
              <a:t>60% of Woman</a:t>
            </a:r>
            <a:endParaRPr lang="en-US" altLang="zh-CN" sz="1600" dirty="0">
              <a:solidFill>
                <a:schemeClr val="tx2"/>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grpSp>
        <p:nvGrpSpPr>
          <p:cNvPr id="48" name="组合 47"/>
          <p:cNvGrpSpPr/>
          <p:nvPr/>
        </p:nvGrpSpPr>
        <p:grpSpPr>
          <a:xfrm>
            <a:off x="795587" y="3209719"/>
            <a:ext cx="2598349" cy="1998893"/>
            <a:chOff x="919502" y="3482851"/>
            <a:chExt cx="2598349" cy="1998893"/>
          </a:xfrm>
        </p:grpSpPr>
        <p:grpSp>
          <p:nvGrpSpPr>
            <p:cNvPr id="49" name="组合 48"/>
            <p:cNvGrpSpPr/>
            <p:nvPr/>
          </p:nvGrpSpPr>
          <p:grpSpPr>
            <a:xfrm>
              <a:off x="919875" y="3482851"/>
              <a:ext cx="1080000" cy="1080000"/>
              <a:chOff x="919875" y="3482851"/>
              <a:chExt cx="1080000" cy="1080000"/>
            </a:xfrm>
          </p:grpSpPr>
          <p:sp>
            <p:nvSpPr>
              <p:cNvPr id="59" name="椭圆 58"/>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60" name="弧形 59"/>
              <p:cNvSpPr/>
              <p:nvPr/>
            </p:nvSpPr>
            <p:spPr>
              <a:xfrm>
                <a:off x="919875" y="3482851"/>
                <a:ext cx="1080000" cy="1080000"/>
              </a:xfrm>
              <a:prstGeom prst="arc">
                <a:avLst>
                  <a:gd name="adj1" fmla="val 16200000"/>
                  <a:gd name="adj2" fmla="val 7616366"/>
                </a:avLst>
              </a:prstGeom>
              <a:noFill/>
              <a:ln w="76200" cap="rnd"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50" name="组合 49"/>
            <p:cNvGrpSpPr/>
            <p:nvPr/>
          </p:nvGrpSpPr>
          <p:grpSpPr>
            <a:xfrm>
              <a:off x="2437480" y="3482851"/>
              <a:ext cx="1080000" cy="1080000"/>
              <a:chOff x="919875" y="3482851"/>
              <a:chExt cx="1080000" cy="1080000"/>
            </a:xfrm>
          </p:grpSpPr>
          <p:sp>
            <p:nvSpPr>
              <p:cNvPr id="57" name="椭圆 56"/>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58" name="弧形 57"/>
              <p:cNvSpPr/>
              <p:nvPr/>
            </p:nvSpPr>
            <p:spPr>
              <a:xfrm>
                <a:off x="919875" y="3482851"/>
                <a:ext cx="1080000" cy="1080000"/>
              </a:xfrm>
              <a:prstGeom prst="arc">
                <a:avLst>
                  <a:gd name="adj1" fmla="val 16200000"/>
                  <a:gd name="adj2" fmla="val 12934300"/>
                </a:avLst>
              </a:prstGeom>
              <a:noFill/>
              <a:ln w="76200" cap="rnd"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sp>
          <p:nvSpPr>
            <p:cNvPr id="51" name="矩形 50"/>
            <p:cNvSpPr/>
            <p:nvPr/>
          </p:nvSpPr>
          <p:spPr>
            <a:xfrm>
              <a:off x="1123085" y="4705924"/>
              <a:ext cx="673582"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tx2"/>
                  </a:solidFill>
                  <a:effectLst/>
                  <a:uLnTx/>
                  <a:uFillTx/>
                  <a:latin typeface="+mn-lt"/>
                  <a:ea typeface="+mn-ea"/>
                  <a:cs typeface="+mn-ea"/>
                  <a:sym typeface="+mn-lt"/>
                </a:rPr>
                <a:t>60%</a:t>
              </a:r>
              <a:endParaRPr kumimoji="0" lang="zh-CN" altLang="en-US" sz="1800" b="0" i="0" u="none" strike="noStrike" kern="0" cap="none" spc="0" normalizeH="0" baseline="0" noProof="0" dirty="0">
                <a:ln>
                  <a:noFill/>
                </a:ln>
                <a:solidFill>
                  <a:schemeClr val="tx2"/>
                </a:solidFill>
                <a:effectLst/>
                <a:uLnTx/>
                <a:uFillTx/>
                <a:latin typeface="+mn-lt"/>
                <a:ea typeface="+mn-ea"/>
                <a:cs typeface="+mn-ea"/>
                <a:sym typeface="+mn-lt"/>
              </a:endParaRPr>
            </a:p>
          </p:txBody>
        </p:sp>
        <p:sp>
          <p:nvSpPr>
            <p:cNvPr id="52" name="矩形 51"/>
            <p:cNvSpPr/>
            <p:nvPr/>
          </p:nvSpPr>
          <p:spPr>
            <a:xfrm>
              <a:off x="2666941" y="4705924"/>
              <a:ext cx="673582"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tx2"/>
                  </a:solidFill>
                  <a:effectLst/>
                  <a:uLnTx/>
                  <a:uFillTx/>
                  <a:latin typeface="+mn-lt"/>
                  <a:ea typeface="+mn-ea"/>
                  <a:cs typeface="+mn-ea"/>
                  <a:sym typeface="+mn-lt"/>
                </a:rPr>
                <a:t>80%</a:t>
              </a:r>
              <a:endParaRPr kumimoji="0" lang="zh-CN" altLang="en-US" sz="1800" b="0" i="0" u="none" strike="noStrike" kern="0" cap="none" spc="0" normalizeH="0" baseline="0" noProof="0" dirty="0">
                <a:ln>
                  <a:noFill/>
                </a:ln>
                <a:solidFill>
                  <a:schemeClr val="tx2"/>
                </a:solidFill>
                <a:effectLst/>
                <a:uLnTx/>
                <a:uFillTx/>
                <a:latin typeface="+mn-lt"/>
                <a:ea typeface="+mn-ea"/>
                <a:cs typeface="+mn-ea"/>
                <a:sym typeface="+mn-lt"/>
              </a:endParaRPr>
            </a:p>
          </p:txBody>
        </p:sp>
        <p:sp>
          <p:nvSpPr>
            <p:cNvPr id="53" name="矩形 52"/>
            <p:cNvSpPr/>
            <p:nvPr/>
          </p:nvSpPr>
          <p:spPr>
            <a:xfrm>
              <a:off x="919502" y="5020079"/>
              <a:ext cx="1080744"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rPr>
                <a:t>Reduce</a:t>
              </a:r>
              <a:endPar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rPr>
                <a:t>complications</a:t>
              </a:r>
              <a:endParaRPr kumimoji="0" lang="zh-CN" altLang="en-US" sz="1200" b="0" i="0" u="none" strike="noStrike" kern="0" cap="none" spc="0" normalizeH="0" baseline="0" noProof="0" dirty="0">
                <a:ln>
                  <a:noFill/>
                </a:ln>
                <a:solidFill>
                  <a:srgbClr val="A5A5A5"/>
                </a:solidFill>
                <a:effectLst/>
                <a:uLnTx/>
                <a:uFillTx/>
                <a:latin typeface="+mn-lt"/>
                <a:ea typeface="+mn-ea"/>
                <a:cs typeface="+mn-ea"/>
                <a:sym typeface="+mn-lt"/>
              </a:endParaRPr>
            </a:p>
          </p:txBody>
        </p:sp>
        <p:sp>
          <p:nvSpPr>
            <p:cNvPr id="54" name="矩形 53"/>
            <p:cNvSpPr/>
            <p:nvPr/>
          </p:nvSpPr>
          <p:spPr>
            <a:xfrm>
              <a:off x="2437107" y="5020079"/>
              <a:ext cx="1080744"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rPr>
                <a:t>Reduce</a:t>
              </a:r>
              <a:endPar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rPr>
                <a:t>complications</a:t>
              </a:r>
              <a:endParaRPr kumimoji="0" lang="zh-CN" altLang="en-US" sz="1200" b="0" i="0" u="none" strike="noStrike" kern="0" cap="none" spc="0" normalizeH="0" baseline="0" noProof="0" dirty="0">
                <a:ln>
                  <a:noFill/>
                </a:ln>
                <a:solidFill>
                  <a:srgbClr val="A5A5A5"/>
                </a:solidFill>
                <a:effectLst/>
                <a:uLnTx/>
                <a:uFillTx/>
                <a:latin typeface="+mn-lt"/>
                <a:ea typeface="+mn-ea"/>
                <a:cs typeface="+mn-ea"/>
                <a:sym typeface="+mn-lt"/>
              </a:endParaRPr>
            </a:p>
          </p:txBody>
        </p:sp>
        <p:sp>
          <p:nvSpPr>
            <p:cNvPr id="55" name="任意多边形 54"/>
            <p:cNvSpPr/>
            <p:nvPr/>
          </p:nvSpPr>
          <p:spPr bwMode="auto">
            <a:xfrm flipH="1">
              <a:off x="1248823"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87AF"/>
                </a:solidFill>
                <a:effectLst/>
                <a:uLnTx/>
                <a:uFillTx/>
                <a:latin typeface="+mn-lt"/>
                <a:ea typeface="+mn-ea"/>
                <a:cs typeface="+mn-ea"/>
                <a:sym typeface="+mn-lt"/>
              </a:endParaRPr>
            </a:p>
          </p:txBody>
        </p:sp>
        <p:sp>
          <p:nvSpPr>
            <p:cNvPr id="56" name="任意多边形 55"/>
            <p:cNvSpPr/>
            <p:nvPr/>
          </p:nvSpPr>
          <p:spPr bwMode="auto">
            <a:xfrm flipH="1">
              <a:off x="2766428"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87AF"/>
                </a:solidFill>
                <a:effectLst/>
                <a:uLnTx/>
                <a:uFillTx/>
                <a:latin typeface="+mn-lt"/>
                <a:ea typeface="+mn-ea"/>
                <a:cs typeface="+mn-ea"/>
                <a:sym typeface="+mn-lt"/>
              </a:endParaRPr>
            </a:p>
          </p:txBody>
        </p:sp>
      </p:grpSp>
      <p:grpSp>
        <p:nvGrpSpPr>
          <p:cNvPr id="61" name="组合 60"/>
          <p:cNvGrpSpPr/>
          <p:nvPr/>
        </p:nvGrpSpPr>
        <p:grpSpPr>
          <a:xfrm>
            <a:off x="8705818" y="3209719"/>
            <a:ext cx="2598349" cy="1998893"/>
            <a:chOff x="8829733" y="3482851"/>
            <a:chExt cx="2598349" cy="1998893"/>
          </a:xfrm>
        </p:grpSpPr>
        <p:grpSp>
          <p:nvGrpSpPr>
            <p:cNvPr id="62" name="组合 61"/>
            <p:cNvGrpSpPr/>
            <p:nvPr/>
          </p:nvGrpSpPr>
          <p:grpSpPr>
            <a:xfrm>
              <a:off x="8830106" y="3482851"/>
              <a:ext cx="1080000" cy="1080000"/>
              <a:chOff x="919875" y="3482851"/>
              <a:chExt cx="1080000" cy="1080000"/>
            </a:xfrm>
          </p:grpSpPr>
          <p:sp>
            <p:nvSpPr>
              <p:cNvPr id="72" name="椭圆 71"/>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73" name="弧形 72"/>
              <p:cNvSpPr/>
              <p:nvPr/>
            </p:nvSpPr>
            <p:spPr>
              <a:xfrm>
                <a:off x="919875" y="3482851"/>
                <a:ext cx="1080000" cy="1080000"/>
              </a:xfrm>
              <a:prstGeom prst="arc">
                <a:avLst>
                  <a:gd name="adj1" fmla="val 16200000"/>
                  <a:gd name="adj2" fmla="val 2802691"/>
                </a:avLst>
              </a:prstGeom>
              <a:noFill/>
              <a:ln w="76200" cap="rnd" cmpd="sng" algn="ctr">
                <a:solidFill>
                  <a:srgbClr val="006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63" name="组合 62"/>
            <p:cNvGrpSpPr/>
            <p:nvPr/>
          </p:nvGrpSpPr>
          <p:grpSpPr>
            <a:xfrm>
              <a:off x="10347711" y="3482851"/>
              <a:ext cx="1080000" cy="1080000"/>
              <a:chOff x="919875" y="3482851"/>
              <a:chExt cx="1080000" cy="1080000"/>
            </a:xfrm>
          </p:grpSpPr>
          <p:sp>
            <p:nvSpPr>
              <p:cNvPr id="70" name="椭圆 69"/>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71" name="弧形 70"/>
              <p:cNvSpPr/>
              <p:nvPr/>
            </p:nvSpPr>
            <p:spPr>
              <a:xfrm>
                <a:off x="919875" y="3482851"/>
                <a:ext cx="1080000" cy="1080000"/>
              </a:xfrm>
              <a:prstGeom prst="arc">
                <a:avLst>
                  <a:gd name="adj1" fmla="val 16200000"/>
                  <a:gd name="adj2" fmla="val 8764271"/>
                </a:avLst>
              </a:prstGeom>
              <a:noFill/>
              <a:ln w="76200" cap="rnd" cmpd="sng" algn="ctr">
                <a:solidFill>
                  <a:srgbClr val="006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sp>
          <p:nvSpPr>
            <p:cNvPr id="64" name="矩形 63"/>
            <p:cNvSpPr/>
            <p:nvPr/>
          </p:nvSpPr>
          <p:spPr>
            <a:xfrm>
              <a:off x="9033316" y="4705924"/>
              <a:ext cx="673582"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tx2"/>
                  </a:solidFill>
                  <a:effectLst/>
                  <a:uLnTx/>
                  <a:uFillTx/>
                  <a:latin typeface="+mn-lt"/>
                  <a:ea typeface="+mn-ea"/>
                  <a:cs typeface="+mn-ea"/>
                  <a:sym typeface="+mn-lt"/>
                </a:rPr>
                <a:t>40%</a:t>
              </a:r>
              <a:endParaRPr kumimoji="0" lang="zh-CN" altLang="en-US" sz="1800" b="0" i="0" u="none" strike="noStrike" kern="0" cap="none" spc="0" normalizeH="0" baseline="0" noProof="0" dirty="0">
                <a:ln>
                  <a:noFill/>
                </a:ln>
                <a:solidFill>
                  <a:schemeClr val="tx2"/>
                </a:solidFill>
                <a:effectLst/>
                <a:uLnTx/>
                <a:uFillTx/>
                <a:latin typeface="+mn-lt"/>
                <a:ea typeface="+mn-ea"/>
                <a:cs typeface="+mn-ea"/>
                <a:sym typeface="+mn-lt"/>
              </a:endParaRPr>
            </a:p>
          </p:txBody>
        </p:sp>
        <p:sp>
          <p:nvSpPr>
            <p:cNvPr id="65" name="矩形 64"/>
            <p:cNvSpPr/>
            <p:nvPr/>
          </p:nvSpPr>
          <p:spPr>
            <a:xfrm>
              <a:off x="10577172" y="4705924"/>
              <a:ext cx="673582"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tx2"/>
                  </a:solidFill>
                  <a:effectLst/>
                  <a:uLnTx/>
                  <a:uFillTx/>
                  <a:latin typeface="+mn-lt"/>
                  <a:ea typeface="+mn-ea"/>
                  <a:cs typeface="+mn-ea"/>
                  <a:sym typeface="+mn-lt"/>
                </a:rPr>
                <a:t>60%</a:t>
              </a:r>
              <a:endParaRPr kumimoji="0" lang="zh-CN" altLang="en-US" sz="1800" b="0" i="0" u="none" strike="noStrike" kern="0" cap="none" spc="0" normalizeH="0" baseline="0" noProof="0" dirty="0">
                <a:ln>
                  <a:noFill/>
                </a:ln>
                <a:solidFill>
                  <a:schemeClr val="tx2"/>
                </a:solidFill>
                <a:effectLst/>
                <a:uLnTx/>
                <a:uFillTx/>
                <a:latin typeface="+mn-lt"/>
                <a:ea typeface="+mn-ea"/>
                <a:cs typeface="+mn-ea"/>
                <a:sym typeface="+mn-lt"/>
              </a:endParaRPr>
            </a:p>
          </p:txBody>
        </p:sp>
        <p:sp>
          <p:nvSpPr>
            <p:cNvPr id="66" name="矩形 65"/>
            <p:cNvSpPr/>
            <p:nvPr/>
          </p:nvSpPr>
          <p:spPr>
            <a:xfrm>
              <a:off x="8829733" y="5020079"/>
              <a:ext cx="1080744"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rPr>
                <a:t>Reduce</a:t>
              </a:r>
              <a:endPar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rPr>
                <a:t>complications</a:t>
              </a:r>
              <a:endParaRPr kumimoji="0" lang="zh-CN" altLang="en-US" sz="1200" b="0" i="0" u="none" strike="noStrike" kern="0" cap="none" spc="0" normalizeH="0" baseline="0" noProof="0" dirty="0">
                <a:ln>
                  <a:noFill/>
                </a:ln>
                <a:solidFill>
                  <a:srgbClr val="A5A5A5"/>
                </a:solidFill>
                <a:effectLst/>
                <a:uLnTx/>
                <a:uFillTx/>
                <a:latin typeface="+mn-lt"/>
                <a:ea typeface="+mn-ea"/>
                <a:cs typeface="+mn-ea"/>
                <a:sym typeface="+mn-lt"/>
              </a:endParaRPr>
            </a:p>
          </p:txBody>
        </p:sp>
        <p:sp>
          <p:nvSpPr>
            <p:cNvPr id="67" name="矩形 66"/>
            <p:cNvSpPr/>
            <p:nvPr/>
          </p:nvSpPr>
          <p:spPr>
            <a:xfrm>
              <a:off x="10347338" y="5020079"/>
              <a:ext cx="1080744"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rPr>
                <a:t>Reduce</a:t>
              </a:r>
              <a:endPar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rgbClr val="A5A5A5"/>
                  </a:solidFill>
                  <a:effectLst/>
                  <a:uLnTx/>
                  <a:uFillTx/>
                  <a:latin typeface="+mn-lt"/>
                  <a:ea typeface="+mn-ea"/>
                  <a:cs typeface="+mn-ea"/>
                  <a:sym typeface="+mn-lt"/>
                </a:rPr>
                <a:t>complications</a:t>
              </a:r>
              <a:endParaRPr kumimoji="0" lang="zh-CN" altLang="en-US" sz="1200" b="0" i="0" u="none" strike="noStrike" kern="0" cap="none" spc="0" normalizeH="0" baseline="0" noProof="0" dirty="0">
                <a:ln>
                  <a:noFill/>
                </a:ln>
                <a:solidFill>
                  <a:srgbClr val="A5A5A5"/>
                </a:solidFill>
                <a:effectLst/>
                <a:uLnTx/>
                <a:uFillTx/>
                <a:latin typeface="+mn-lt"/>
                <a:ea typeface="+mn-ea"/>
                <a:cs typeface="+mn-ea"/>
                <a:sym typeface="+mn-lt"/>
              </a:endParaRPr>
            </a:p>
          </p:txBody>
        </p:sp>
        <p:sp>
          <p:nvSpPr>
            <p:cNvPr id="68" name="任意多边形 67"/>
            <p:cNvSpPr/>
            <p:nvPr/>
          </p:nvSpPr>
          <p:spPr bwMode="auto">
            <a:xfrm flipH="1">
              <a:off x="9159054"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87AF"/>
                </a:solidFill>
                <a:effectLst/>
                <a:uLnTx/>
                <a:uFillTx/>
                <a:latin typeface="+mn-lt"/>
                <a:ea typeface="+mn-ea"/>
                <a:cs typeface="+mn-ea"/>
                <a:sym typeface="+mn-lt"/>
              </a:endParaRPr>
            </a:p>
          </p:txBody>
        </p:sp>
        <p:sp>
          <p:nvSpPr>
            <p:cNvPr id="69" name="任意多边形 68"/>
            <p:cNvSpPr/>
            <p:nvPr/>
          </p:nvSpPr>
          <p:spPr bwMode="auto">
            <a:xfrm flipH="1">
              <a:off x="10676659"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87AF"/>
                </a:soli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36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0-#ppt_w/2"/>
                                          </p:val>
                                        </p:tav>
                                        <p:tav tm="100000">
                                          <p:val>
                                            <p:strVal val="#ppt_x"/>
                                          </p:val>
                                        </p:tav>
                                      </p:tavLst>
                                    </p:anim>
                                    <p:anim calcmode="lin" valueType="num">
                                      <p:cBhvr additive="base">
                                        <p:cTn id="19" dur="5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900" decel="100000" fill="hold"/>
                                        <p:tgtEl>
                                          <p:spTgt spid="6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1000"/>
                                        <p:tgtEl>
                                          <p:spTgt spid="48"/>
                                        </p:tgtEl>
                                      </p:cBhvr>
                                    </p:animEffect>
                                    <p:anim calcmode="lin" valueType="num">
                                      <p:cBhvr>
                                        <p:cTn id="45" dur="1000" fill="hold"/>
                                        <p:tgtEl>
                                          <p:spTgt spid="48"/>
                                        </p:tgtEl>
                                        <p:attrNameLst>
                                          <p:attrName>ppt_x</p:attrName>
                                        </p:attrNameLst>
                                      </p:cBhvr>
                                      <p:tavLst>
                                        <p:tav tm="0">
                                          <p:val>
                                            <p:strVal val="#ppt_x"/>
                                          </p:val>
                                        </p:tav>
                                        <p:tav tm="100000">
                                          <p:val>
                                            <p:strVal val="#ppt_x"/>
                                          </p:val>
                                        </p:tav>
                                      </p:tavLst>
                                    </p:anim>
                                    <p:anim calcmode="lin" valueType="num">
                                      <p:cBhvr>
                                        <p:cTn id="46" dur="900" decel="100000" fill="hold"/>
                                        <p:tgtEl>
                                          <p:spTgt spid="4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nvSpPr>
        <p:spPr>
          <a:xfrm>
            <a:off x="5116957" y="3191122"/>
            <a:ext cx="1939635" cy="2466636"/>
          </a:xfrm>
          <a:custGeom>
            <a:avLst/>
            <a:gdLst>
              <a:gd name="connsiteX0" fmla="*/ 632392 w 1284473"/>
              <a:gd name="connsiteY0" fmla="*/ 0 h 1633466"/>
              <a:gd name="connsiteX1" fmla="*/ 642814 w 1284473"/>
              <a:gd name="connsiteY1" fmla="*/ 0 h 1633466"/>
              <a:gd name="connsiteX2" fmla="*/ 653222 w 1284473"/>
              <a:gd name="connsiteY2" fmla="*/ 0 h 1633466"/>
              <a:gd name="connsiteX3" fmla="*/ 662999 w 1284473"/>
              <a:gd name="connsiteY3" fmla="*/ 316 h 1633466"/>
              <a:gd name="connsiteX4" fmla="*/ 672776 w 1284473"/>
              <a:gd name="connsiteY4" fmla="*/ 1263 h 1633466"/>
              <a:gd name="connsiteX5" fmla="*/ 681606 w 1284473"/>
              <a:gd name="connsiteY5" fmla="*/ 2210 h 1633466"/>
              <a:gd name="connsiteX6" fmla="*/ 690752 w 1284473"/>
              <a:gd name="connsiteY6" fmla="*/ 3472 h 1633466"/>
              <a:gd name="connsiteX7" fmla="*/ 699268 w 1284473"/>
              <a:gd name="connsiteY7" fmla="*/ 5050 h 1633466"/>
              <a:gd name="connsiteX8" fmla="*/ 707152 w 1284473"/>
              <a:gd name="connsiteY8" fmla="*/ 6944 h 1633466"/>
              <a:gd name="connsiteX9" fmla="*/ 715037 w 1284473"/>
              <a:gd name="connsiteY9" fmla="*/ 8838 h 1633466"/>
              <a:gd name="connsiteX10" fmla="*/ 722921 w 1284473"/>
              <a:gd name="connsiteY10" fmla="*/ 11047 h 1633466"/>
              <a:gd name="connsiteX11" fmla="*/ 730175 w 1284473"/>
              <a:gd name="connsiteY11" fmla="*/ 13888 h 1633466"/>
              <a:gd name="connsiteX12" fmla="*/ 736798 w 1284473"/>
              <a:gd name="connsiteY12" fmla="*/ 16413 h 1633466"/>
              <a:gd name="connsiteX13" fmla="*/ 743421 w 1284473"/>
              <a:gd name="connsiteY13" fmla="*/ 19254 h 1633466"/>
              <a:gd name="connsiteX14" fmla="*/ 749729 w 1284473"/>
              <a:gd name="connsiteY14" fmla="*/ 22410 h 1633466"/>
              <a:gd name="connsiteX15" fmla="*/ 755405 w 1284473"/>
              <a:gd name="connsiteY15" fmla="*/ 25882 h 1633466"/>
              <a:gd name="connsiteX16" fmla="*/ 761082 w 1284473"/>
              <a:gd name="connsiteY16" fmla="*/ 29354 h 1633466"/>
              <a:gd name="connsiteX17" fmla="*/ 766444 w 1284473"/>
              <a:gd name="connsiteY17" fmla="*/ 33142 h 1633466"/>
              <a:gd name="connsiteX18" fmla="*/ 771805 w 1284473"/>
              <a:gd name="connsiteY18" fmla="*/ 36929 h 1633466"/>
              <a:gd name="connsiteX19" fmla="*/ 776536 w 1284473"/>
              <a:gd name="connsiteY19" fmla="*/ 41033 h 1633466"/>
              <a:gd name="connsiteX20" fmla="*/ 780951 w 1284473"/>
              <a:gd name="connsiteY20" fmla="*/ 45136 h 1633466"/>
              <a:gd name="connsiteX21" fmla="*/ 785682 w 1284473"/>
              <a:gd name="connsiteY21" fmla="*/ 49555 h 1633466"/>
              <a:gd name="connsiteX22" fmla="*/ 789467 w 1284473"/>
              <a:gd name="connsiteY22" fmla="*/ 54290 h 1633466"/>
              <a:gd name="connsiteX23" fmla="*/ 793251 w 1284473"/>
              <a:gd name="connsiteY23" fmla="*/ 58709 h 1633466"/>
              <a:gd name="connsiteX24" fmla="*/ 797036 w 1284473"/>
              <a:gd name="connsiteY24" fmla="*/ 63443 h 1633466"/>
              <a:gd name="connsiteX25" fmla="*/ 800505 w 1284473"/>
              <a:gd name="connsiteY25" fmla="*/ 68493 h 1633466"/>
              <a:gd name="connsiteX26" fmla="*/ 803343 w 1284473"/>
              <a:gd name="connsiteY26" fmla="*/ 73543 h 1633466"/>
              <a:gd name="connsiteX27" fmla="*/ 806182 w 1284473"/>
              <a:gd name="connsiteY27" fmla="*/ 78278 h 1633466"/>
              <a:gd name="connsiteX28" fmla="*/ 809020 w 1284473"/>
              <a:gd name="connsiteY28" fmla="*/ 83644 h 1633466"/>
              <a:gd name="connsiteX29" fmla="*/ 811543 w 1284473"/>
              <a:gd name="connsiteY29" fmla="*/ 88694 h 1633466"/>
              <a:gd name="connsiteX30" fmla="*/ 815959 w 1284473"/>
              <a:gd name="connsiteY30" fmla="*/ 99425 h 1633466"/>
              <a:gd name="connsiteX31" fmla="*/ 819743 w 1284473"/>
              <a:gd name="connsiteY31" fmla="*/ 110473 h 1633466"/>
              <a:gd name="connsiteX32" fmla="*/ 822897 w 1284473"/>
              <a:gd name="connsiteY32" fmla="*/ 121520 h 1633466"/>
              <a:gd name="connsiteX33" fmla="*/ 825420 w 1284473"/>
              <a:gd name="connsiteY33" fmla="*/ 132567 h 1633466"/>
              <a:gd name="connsiteX34" fmla="*/ 827312 w 1284473"/>
              <a:gd name="connsiteY34" fmla="*/ 143930 h 1633466"/>
              <a:gd name="connsiteX35" fmla="*/ 828889 w 1284473"/>
              <a:gd name="connsiteY35" fmla="*/ 154977 h 1633466"/>
              <a:gd name="connsiteX36" fmla="*/ 830151 w 1284473"/>
              <a:gd name="connsiteY36" fmla="*/ 166025 h 1633466"/>
              <a:gd name="connsiteX37" fmla="*/ 830782 w 1284473"/>
              <a:gd name="connsiteY37" fmla="*/ 177072 h 1633466"/>
              <a:gd name="connsiteX38" fmla="*/ 831097 w 1284473"/>
              <a:gd name="connsiteY38" fmla="*/ 187488 h 1633466"/>
              <a:gd name="connsiteX39" fmla="*/ 831097 w 1284473"/>
              <a:gd name="connsiteY39" fmla="*/ 197904 h 1633466"/>
              <a:gd name="connsiteX40" fmla="*/ 830466 w 1284473"/>
              <a:gd name="connsiteY40" fmla="*/ 217473 h 1633466"/>
              <a:gd name="connsiteX41" fmla="*/ 829836 w 1284473"/>
              <a:gd name="connsiteY41" fmla="*/ 234833 h 1633466"/>
              <a:gd name="connsiteX42" fmla="*/ 828574 w 1284473"/>
              <a:gd name="connsiteY42" fmla="*/ 249984 h 1633466"/>
              <a:gd name="connsiteX43" fmla="*/ 828259 w 1284473"/>
              <a:gd name="connsiteY43" fmla="*/ 261662 h 1633466"/>
              <a:gd name="connsiteX44" fmla="*/ 833620 w 1284473"/>
              <a:gd name="connsiteY44" fmla="*/ 263241 h 1633466"/>
              <a:gd name="connsiteX45" fmla="*/ 838035 w 1284473"/>
              <a:gd name="connsiteY45" fmla="*/ 265450 h 1633466"/>
              <a:gd name="connsiteX46" fmla="*/ 841820 w 1284473"/>
              <a:gd name="connsiteY46" fmla="*/ 267660 h 1633466"/>
              <a:gd name="connsiteX47" fmla="*/ 844974 w 1284473"/>
              <a:gd name="connsiteY47" fmla="*/ 269869 h 1633466"/>
              <a:gd name="connsiteX48" fmla="*/ 847497 w 1284473"/>
              <a:gd name="connsiteY48" fmla="*/ 272710 h 1633466"/>
              <a:gd name="connsiteX49" fmla="*/ 849705 w 1284473"/>
              <a:gd name="connsiteY49" fmla="*/ 275550 h 1633466"/>
              <a:gd name="connsiteX50" fmla="*/ 851281 w 1284473"/>
              <a:gd name="connsiteY50" fmla="*/ 278707 h 1633466"/>
              <a:gd name="connsiteX51" fmla="*/ 852543 w 1284473"/>
              <a:gd name="connsiteY51" fmla="*/ 281548 h 1633466"/>
              <a:gd name="connsiteX52" fmla="*/ 853489 w 1284473"/>
              <a:gd name="connsiteY52" fmla="*/ 285020 h 1633466"/>
              <a:gd name="connsiteX53" fmla="*/ 853805 w 1284473"/>
              <a:gd name="connsiteY53" fmla="*/ 288492 h 1633466"/>
              <a:gd name="connsiteX54" fmla="*/ 853805 w 1284473"/>
              <a:gd name="connsiteY54" fmla="*/ 292279 h 1633466"/>
              <a:gd name="connsiteX55" fmla="*/ 853489 w 1284473"/>
              <a:gd name="connsiteY55" fmla="*/ 296067 h 1633466"/>
              <a:gd name="connsiteX56" fmla="*/ 852858 w 1284473"/>
              <a:gd name="connsiteY56" fmla="*/ 299854 h 1633466"/>
              <a:gd name="connsiteX57" fmla="*/ 852228 w 1284473"/>
              <a:gd name="connsiteY57" fmla="*/ 303958 h 1633466"/>
              <a:gd name="connsiteX58" fmla="*/ 849389 w 1284473"/>
              <a:gd name="connsiteY58" fmla="*/ 312164 h 1633466"/>
              <a:gd name="connsiteX59" fmla="*/ 846235 w 1284473"/>
              <a:gd name="connsiteY59" fmla="*/ 320371 h 1633466"/>
              <a:gd name="connsiteX60" fmla="*/ 842451 w 1284473"/>
              <a:gd name="connsiteY60" fmla="*/ 328893 h 1633466"/>
              <a:gd name="connsiteX61" fmla="*/ 834882 w 1284473"/>
              <a:gd name="connsiteY61" fmla="*/ 345306 h 1633466"/>
              <a:gd name="connsiteX62" fmla="*/ 831097 w 1284473"/>
              <a:gd name="connsiteY62" fmla="*/ 352881 h 1633466"/>
              <a:gd name="connsiteX63" fmla="*/ 827943 w 1284473"/>
              <a:gd name="connsiteY63" fmla="*/ 360141 h 1633466"/>
              <a:gd name="connsiteX64" fmla="*/ 825420 w 1284473"/>
              <a:gd name="connsiteY64" fmla="*/ 366454 h 1633466"/>
              <a:gd name="connsiteX65" fmla="*/ 824474 w 1284473"/>
              <a:gd name="connsiteY65" fmla="*/ 369610 h 1633466"/>
              <a:gd name="connsiteX66" fmla="*/ 824159 w 1284473"/>
              <a:gd name="connsiteY66" fmla="*/ 372451 h 1633466"/>
              <a:gd name="connsiteX67" fmla="*/ 823213 w 1284473"/>
              <a:gd name="connsiteY67" fmla="*/ 377185 h 1633466"/>
              <a:gd name="connsiteX68" fmla="*/ 822266 w 1284473"/>
              <a:gd name="connsiteY68" fmla="*/ 381604 h 1633466"/>
              <a:gd name="connsiteX69" fmla="*/ 820374 w 1284473"/>
              <a:gd name="connsiteY69" fmla="*/ 386023 h 1633466"/>
              <a:gd name="connsiteX70" fmla="*/ 819113 w 1284473"/>
              <a:gd name="connsiteY70" fmla="*/ 389811 h 1633466"/>
              <a:gd name="connsiteX71" fmla="*/ 816905 w 1284473"/>
              <a:gd name="connsiteY71" fmla="*/ 392651 h 1633466"/>
              <a:gd name="connsiteX72" fmla="*/ 815013 w 1284473"/>
              <a:gd name="connsiteY72" fmla="*/ 395808 h 1633466"/>
              <a:gd name="connsiteX73" fmla="*/ 812490 w 1284473"/>
              <a:gd name="connsiteY73" fmla="*/ 398964 h 1633466"/>
              <a:gd name="connsiteX74" fmla="*/ 809967 w 1284473"/>
              <a:gd name="connsiteY74" fmla="*/ 401489 h 1633466"/>
              <a:gd name="connsiteX75" fmla="*/ 807128 w 1284473"/>
              <a:gd name="connsiteY75" fmla="*/ 403383 h 1633466"/>
              <a:gd name="connsiteX76" fmla="*/ 804605 w 1284473"/>
              <a:gd name="connsiteY76" fmla="*/ 405277 h 1633466"/>
              <a:gd name="connsiteX77" fmla="*/ 801767 w 1284473"/>
              <a:gd name="connsiteY77" fmla="*/ 406855 h 1633466"/>
              <a:gd name="connsiteX78" fmla="*/ 798613 w 1284473"/>
              <a:gd name="connsiteY78" fmla="*/ 408433 h 1633466"/>
              <a:gd name="connsiteX79" fmla="*/ 795459 w 1284473"/>
              <a:gd name="connsiteY79" fmla="*/ 409380 h 1633466"/>
              <a:gd name="connsiteX80" fmla="*/ 792305 w 1284473"/>
              <a:gd name="connsiteY80" fmla="*/ 410011 h 1633466"/>
              <a:gd name="connsiteX81" fmla="*/ 789467 w 1284473"/>
              <a:gd name="connsiteY81" fmla="*/ 410327 h 1633466"/>
              <a:gd name="connsiteX82" fmla="*/ 785998 w 1284473"/>
              <a:gd name="connsiteY82" fmla="*/ 410327 h 1633466"/>
              <a:gd name="connsiteX83" fmla="*/ 785051 w 1284473"/>
              <a:gd name="connsiteY83" fmla="*/ 413799 h 1633466"/>
              <a:gd name="connsiteX84" fmla="*/ 784105 w 1284473"/>
              <a:gd name="connsiteY84" fmla="*/ 417587 h 1633466"/>
              <a:gd name="connsiteX85" fmla="*/ 782213 w 1284473"/>
              <a:gd name="connsiteY85" fmla="*/ 421690 h 1633466"/>
              <a:gd name="connsiteX86" fmla="*/ 780636 w 1284473"/>
              <a:gd name="connsiteY86" fmla="*/ 424215 h 1633466"/>
              <a:gd name="connsiteX87" fmla="*/ 779059 w 1284473"/>
              <a:gd name="connsiteY87" fmla="*/ 426425 h 1633466"/>
              <a:gd name="connsiteX88" fmla="*/ 776851 w 1284473"/>
              <a:gd name="connsiteY88" fmla="*/ 428634 h 1633466"/>
              <a:gd name="connsiteX89" fmla="*/ 774959 w 1284473"/>
              <a:gd name="connsiteY89" fmla="*/ 430843 h 1633466"/>
              <a:gd name="connsiteX90" fmla="*/ 772121 w 1284473"/>
              <a:gd name="connsiteY90" fmla="*/ 432737 h 1633466"/>
              <a:gd name="connsiteX91" fmla="*/ 769282 w 1284473"/>
              <a:gd name="connsiteY91" fmla="*/ 434947 h 1633466"/>
              <a:gd name="connsiteX92" fmla="*/ 765813 w 1284473"/>
              <a:gd name="connsiteY92" fmla="*/ 436209 h 1633466"/>
              <a:gd name="connsiteX93" fmla="*/ 762029 w 1284473"/>
              <a:gd name="connsiteY93" fmla="*/ 437787 h 1633466"/>
              <a:gd name="connsiteX94" fmla="*/ 762344 w 1284473"/>
              <a:gd name="connsiteY94" fmla="*/ 447572 h 1633466"/>
              <a:gd name="connsiteX95" fmla="*/ 762659 w 1284473"/>
              <a:gd name="connsiteY95" fmla="*/ 457672 h 1633466"/>
              <a:gd name="connsiteX96" fmla="*/ 763605 w 1284473"/>
              <a:gd name="connsiteY96" fmla="*/ 467457 h 1633466"/>
              <a:gd name="connsiteX97" fmla="*/ 764236 w 1284473"/>
              <a:gd name="connsiteY97" fmla="*/ 476295 h 1633466"/>
              <a:gd name="connsiteX98" fmla="*/ 765498 w 1284473"/>
              <a:gd name="connsiteY98" fmla="*/ 485448 h 1633466"/>
              <a:gd name="connsiteX99" fmla="*/ 767075 w 1284473"/>
              <a:gd name="connsiteY99" fmla="*/ 493971 h 1633466"/>
              <a:gd name="connsiteX100" fmla="*/ 768652 w 1284473"/>
              <a:gd name="connsiteY100" fmla="*/ 502493 h 1633466"/>
              <a:gd name="connsiteX101" fmla="*/ 770228 w 1284473"/>
              <a:gd name="connsiteY101" fmla="*/ 510384 h 1633466"/>
              <a:gd name="connsiteX102" fmla="*/ 772751 w 1284473"/>
              <a:gd name="connsiteY102" fmla="*/ 518590 h 1633466"/>
              <a:gd name="connsiteX103" fmla="*/ 774959 w 1284473"/>
              <a:gd name="connsiteY103" fmla="*/ 526166 h 1633466"/>
              <a:gd name="connsiteX104" fmla="*/ 777482 w 1284473"/>
              <a:gd name="connsiteY104" fmla="*/ 533425 h 1633466"/>
              <a:gd name="connsiteX105" fmla="*/ 780321 w 1284473"/>
              <a:gd name="connsiteY105" fmla="*/ 540054 h 1633466"/>
              <a:gd name="connsiteX106" fmla="*/ 783159 w 1284473"/>
              <a:gd name="connsiteY106" fmla="*/ 546998 h 1633466"/>
              <a:gd name="connsiteX107" fmla="*/ 786628 w 1284473"/>
              <a:gd name="connsiteY107" fmla="*/ 553626 h 1633466"/>
              <a:gd name="connsiteX108" fmla="*/ 789782 w 1284473"/>
              <a:gd name="connsiteY108" fmla="*/ 560254 h 1633466"/>
              <a:gd name="connsiteX109" fmla="*/ 793567 w 1284473"/>
              <a:gd name="connsiteY109" fmla="*/ 565936 h 1633466"/>
              <a:gd name="connsiteX110" fmla="*/ 797036 w 1284473"/>
              <a:gd name="connsiteY110" fmla="*/ 571933 h 1633466"/>
              <a:gd name="connsiteX111" fmla="*/ 800820 w 1284473"/>
              <a:gd name="connsiteY111" fmla="*/ 577930 h 1633466"/>
              <a:gd name="connsiteX112" fmla="*/ 804920 w 1284473"/>
              <a:gd name="connsiteY112" fmla="*/ 583296 h 1633466"/>
              <a:gd name="connsiteX113" fmla="*/ 809020 w 1284473"/>
              <a:gd name="connsiteY113" fmla="*/ 588661 h 1633466"/>
              <a:gd name="connsiteX114" fmla="*/ 813436 w 1284473"/>
              <a:gd name="connsiteY114" fmla="*/ 593396 h 1633466"/>
              <a:gd name="connsiteX115" fmla="*/ 817851 w 1284473"/>
              <a:gd name="connsiteY115" fmla="*/ 598131 h 1633466"/>
              <a:gd name="connsiteX116" fmla="*/ 822582 w 1284473"/>
              <a:gd name="connsiteY116" fmla="*/ 602865 h 1633466"/>
              <a:gd name="connsiteX117" fmla="*/ 827312 w 1284473"/>
              <a:gd name="connsiteY117" fmla="*/ 607600 h 1633466"/>
              <a:gd name="connsiteX118" fmla="*/ 832043 w 1284473"/>
              <a:gd name="connsiteY118" fmla="*/ 611703 h 1633466"/>
              <a:gd name="connsiteX119" fmla="*/ 837089 w 1284473"/>
              <a:gd name="connsiteY119" fmla="*/ 615806 h 1633466"/>
              <a:gd name="connsiteX120" fmla="*/ 847182 w 1284473"/>
              <a:gd name="connsiteY120" fmla="*/ 623381 h 1633466"/>
              <a:gd name="connsiteX121" fmla="*/ 857905 w 1284473"/>
              <a:gd name="connsiteY121" fmla="*/ 630325 h 1633466"/>
              <a:gd name="connsiteX122" fmla="*/ 868627 w 1284473"/>
              <a:gd name="connsiteY122" fmla="*/ 636954 h 1633466"/>
              <a:gd name="connsiteX123" fmla="*/ 879981 w 1284473"/>
              <a:gd name="connsiteY123" fmla="*/ 642320 h 1633466"/>
              <a:gd name="connsiteX124" fmla="*/ 891335 w 1284473"/>
              <a:gd name="connsiteY124" fmla="*/ 648001 h 1633466"/>
              <a:gd name="connsiteX125" fmla="*/ 903319 w 1284473"/>
              <a:gd name="connsiteY125" fmla="*/ 652736 h 1633466"/>
              <a:gd name="connsiteX126" fmla="*/ 914989 w 1284473"/>
              <a:gd name="connsiteY126" fmla="*/ 656839 h 1633466"/>
              <a:gd name="connsiteX127" fmla="*/ 926658 w 1284473"/>
              <a:gd name="connsiteY127" fmla="*/ 660942 h 1633466"/>
              <a:gd name="connsiteX128" fmla="*/ 938327 w 1284473"/>
              <a:gd name="connsiteY128" fmla="*/ 664414 h 1633466"/>
              <a:gd name="connsiteX129" fmla="*/ 949996 w 1284473"/>
              <a:gd name="connsiteY129" fmla="*/ 667571 h 1633466"/>
              <a:gd name="connsiteX130" fmla="*/ 961665 w 1284473"/>
              <a:gd name="connsiteY130" fmla="*/ 670727 h 1633466"/>
              <a:gd name="connsiteX131" fmla="*/ 984688 w 1284473"/>
              <a:gd name="connsiteY131" fmla="*/ 676093 h 1633466"/>
              <a:gd name="connsiteX132" fmla="*/ 1006765 w 1284473"/>
              <a:gd name="connsiteY132" fmla="*/ 680827 h 1633466"/>
              <a:gd name="connsiteX133" fmla="*/ 1026949 w 1284473"/>
              <a:gd name="connsiteY133" fmla="*/ 685246 h 1633466"/>
              <a:gd name="connsiteX134" fmla="*/ 1045557 w 1284473"/>
              <a:gd name="connsiteY134" fmla="*/ 689665 h 1633466"/>
              <a:gd name="connsiteX135" fmla="*/ 1054387 w 1284473"/>
              <a:gd name="connsiteY135" fmla="*/ 692506 h 1633466"/>
              <a:gd name="connsiteX136" fmla="*/ 1062587 w 1284473"/>
              <a:gd name="connsiteY136" fmla="*/ 695031 h 1633466"/>
              <a:gd name="connsiteX137" fmla="*/ 1070472 w 1284473"/>
              <a:gd name="connsiteY137" fmla="*/ 698503 h 1633466"/>
              <a:gd name="connsiteX138" fmla="*/ 1078356 w 1284473"/>
              <a:gd name="connsiteY138" fmla="*/ 702290 h 1633466"/>
              <a:gd name="connsiteX139" fmla="*/ 1085925 w 1284473"/>
              <a:gd name="connsiteY139" fmla="*/ 706709 h 1633466"/>
              <a:gd name="connsiteX140" fmla="*/ 1093179 w 1284473"/>
              <a:gd name="connsiteY140" fmla="*/ 711444 h 1633466"/>
              <a:gd name="connsiteX141" fmla="*/ 1100433 w 1284473"/>
              <a:gd name="connsiteY141" fmla="*/ 716178 h 1633466"/>
              <a:gd name="connsiteX142" fmla="*/ 1107056 w 1284473"/>
              <a:gd name="connsiteY142" fmla="*/ 721860 h 1633466"/>
              <a:gd name="connsiteX143" fmla="*/ 1113679 w 1284473"/>
              <a:gd name="connsiteY143" fmla="*/ 727226 h 1633466"/>
              <a:gd name="connsiteX144" fmla="*/ 1119671 w 1284473"/>
              <a:gd name="connsiteY144" fmla="*/ 733538 h 1633466"/>
              <a:gd name="connsiteX145" fmla="*/ 1125664 w 1284473"/>
              <a:gd name="connsiteY145" fmla="*/ 740167 h 1633466"/>
              <a:gd name="connsiteX146" fmla="*/ 1131025 w 1284473"/>
              <a:gd name="connsiteY146" fmla="*/ 747111 h 1633466"/>
              <a:gd name="connsiteX147" fmla="*/ 1136702 w 1284473"/>
              <a:gd name="connsiteY147" fmla="*/ 754055 h 1633466"/>
              <a:gd name="connsiteX148" fmla="*/ 1141748 w 1284473"/>
              <a:gd name="connsiteY148" fmla="*/ 761946 h 1633466"/>
              <a:gd name="connsiteX149" fmla="*/ 1146794 w 1284473"/>
              <a:gd name="connsiteY149" fmla="*/ 769837 h 1633466"/>
              <a:gd name="connsiteX150" fmla="*/ 1151209 w 1284473"/>
              <a:gd name="connsiteY150" fmla="*/ 778043 h 1633466"/>
              <a:gd name="connsiteX151" fmla="*/ 1155309 w 1284473"/>
              <a:gd name="connsiteY151" fmla="*/ 786565 h 1633466"/>
              <a:gd name="connsiteX152" fmla="*/ 1159409 w 1284473"/>
              <a:gd name="connsiteY152" fmla="*/ 795719 h 1633466"/>
              <a:gd name="connsiteX153" fmla="*/ 1162879 w 1284473"/>
              <a:gd name="connsiteY153" fmla="*/ 805188 h 1633466"/>
              <a:gd name="connsiteX154" fmla="*/ 1166348 w 1284473"/>
              <a:gd name="connsiteY154" fmla="*/ 814973 h 1633466"/>
              <a:gd name="connsiteX155" fmla="*/ 1169502 w 1284473"/>
              <a:gd name="connsiteY155" fmla="*/ 825073 h 1633466"/>
              <a:gd name="connsiteX156" fmla="*/ 1172340 w 1284473"/>
              <a:gd name="connsiteY156" fmla="*/ 835173 h 1633466"/>
              <a:gd name="connsiteX157" fmla="*/ 1174548 w 1284473"/>
              <a:gd name="connsiteY157" fmla="*/ 845905 h 1633466"/>
              <a:gd name="connsiteX158" fmla="*/ 1176755 w 1284473"/>
              <a:gd name="connsiteY158" fmla="*/ 856952 h 1633466"/>
              <a:gd name="connsiteX159" fmla="*/ 1178648 w 1284473"/>
              <a:gd name="connsiteY159" fmla="*/ 867999 h 1633466"/>
              <a:gd name="connsiteX160" fmla="*/ 1180225 w 1284473"/>
              <a:gd name="connsiteY160" fmla="*/ 879994 h 1633466"/>
              <a:gd name="connsiteX161" fmla="*/ 1181486 w 1284473"/>
              <a:gd name="connsiteY161" fmla="*/ 891988 h 1633466"/>
              <a:gd name="connsiteX162" fmla="*/ 1182432 w 1284473"/>
              <a:gd name="connsiteY162" fmla="*/ 903982 h 1633466"/>
              <a:gd name="connsiteX163" fmla="*/ 1183378 w 1284473"/>
              <a:gd name="connsiteY163" fmla="*/ 916923 h 1633466"/>
              <a:gd name="connsiteX164" fmla="*/ 1183694 w 1284473"/>
              <a:gd name="connsiteY164" fmla="*/ 929548 h 1633466"/>
              <a:gd name="connsiteX165" fmla="*/ 1183694 w 1284473"/>
              <a:gd name="connsiteY165" fmla="*/ 942805 h 1633466"/>
              <a:gd name="connsiteX166" fmla="*/ 1183378 w 1284473"/>
              <a:gd name="connsiteY166" fmla="*/ 956062 h 1633466"/>
              <a:gd name="connsiteX167" fmla="*/ 1182432 w 1284473"/>
              <a:gd name="connsiteY167" fmla="*/ 982575 h 1633466"/>
              <a:gd name="connsiteX168" fmla="*/ 1182117 w 1284473"/>
              <a:gd name="connsiteY168" fmla="*/ 1009404 h 1633466"/>
              <a:gd name="connsiteX169" fmla="*/ 1182117 w 1284473"/>
              <a:gd name="connsiteY169" fmla="*/ 1035602 h 1633466"/>
              <a:gd name="connsiteX170" fmla="*/ 1182432 w 1284473"/>
              <a:gd name="connsiteY170" fmla="*/ 1061169 h 1633466"/>
              <a:gd name="connsiteX171" fmla="*/ 1183378 w 1284473"/>
              <a:gd name="connsiteY171" fmla="*/ 1086735 h 1633466"/>
              <a:gd name="connsiteX172" fmla="*/ 1184324 w 1284473"/>
              <a:gd name="connsiteY172" fmla="*/ 1111671 h 1633466"/>
              <a:gd name="connsiteX173" fmla="*/ 1185901 w 1284473"/>
              <a:gd name="connsiteY173" fmla="*/ 1136921 h 1633466"/>
              <a:gd name="connsiteX174" fmla="*/ 1188109 w 1284473"/>
              <a:gd name="connsiteY174" fmla="*/ 1161857 h 1633466"/>
              <a:gd name="connsiteX175" fmla="*/ 1190947 w 1284473"/>
              <a:gd name="connsiteY175" fmla="*/ 1186476 h 1633466"/>
              <a:gd name="connsiteX176" fmla="*/ 1194417 w 1284473"/>
              <a:gd name="connsiteY176" fmla="*/ 1211096 h 1633466"/>
              <a:gd name="connsiteX177" fmla="*/ 1198517 w 1284473"/>
              <a:gd name="connsiteY177" fmla="*/ 1235716 h 1633466"/>
              <a:gd name="connsiteX178" fmla="*/ 1203247 w 1284473"/>
              <a:gd name="connsiteY178" fmla="*/ 1260651 h 1633466"/>
              <a:gd name="connsiteX179" fmla="*/ 1209240 w 1284473"/>
              <a:gd name="connsiteY179" fmla="*/ 1284955 h 1633466"/>
              <a:gd name="connsiteX180" fmla="*/ 1215547 w 1284473"/>
              <a:gd name="connsiteY180" fmla="*/ 1309890 h 1633466"/>
              <a:gd name="connsiteX181" fmla="*/ 1222801 w 1284473"/>
              <a:gd name="connsiteY181" fmla="*/ 1335141 h 1633466"/>
              <a:gd name="connsiteX182" fmla="*/ 1226901 w 1284473"/>
              <a:gd name="connsiteY182" fmla="*/ 1347451 h 1633466"/>
              <a:gd name="connsiteX183" fmla="*/ 1231316 w 1284473"/>
              <a:gd name="connsiteY183" fmla="*/ 1360076 h 1633466"/>
              <a:gd name="connsiteX184" fmla="*/ 1239832 w 1284473"/>
              <a:gd name="connsiteY184" fmla="*/ 1386274 h 1633466"/>
              <a:gd name="connsiteX185" fmla="*/ 1248032 w 1284473"/>
              <a:gd name="connsiteY185" fmla="*/ 1413419 h 1633466"/>
              <a:gd name="connsiteX186" fmla="*/ 1256231 w 1284473"/>
              <a:gd name="connsiteY186" fmla="*/ 1442142 h 1633466"/>
              <a:gd name="connsiteX187" fmla="*/ 1263801 w 1284473"/>
              <a:gd name="connsiteY187" fmla="*/ 1471811 h 1633466"/>
              <a:gd name="connsiteX188" fmla="*/ 1271054 w 1284473"/>
              <a:gd name="connsiteY188" fmla="*/ 1502112 h 1633466"/>
              <a:gd name="connsiteX189" fmla="*/ 1278308 w 1284473"/>
              <a:gd name="connsiteY189" fmla="*/ 1533045 h 1633466"/>
              <a:gd name="connsiteX190" fmla="*/ 1284473 w 1284473"/>
              <a:gd name="connsiteY190" fmla="*/ 1561836 h 1633466"/>
              <a:gd name="connsiteX191" fmla="*/ 1275388 w 1284473"/>
              <a:gd name="connsiteY191" fmla="*/ 1564261 h 1633466"/>
              <a:gd name="connsiteX192" fmla="*/ 1098317 w 1284473"/>
              <a:gd name="connsiteY192" fmla="*/ 1597315 h 1633466"/>
              <a:gd name="connsiteX193" fmla="*/ 1094441 w 1284473"/>
              <a:gd name="connsiteY193" fmla="*/ 1580390 h 1633466"/>
              <a:gd name="connsiteX194" fmla="*/ 1088764 w 1284473"/>
              <a:gd name="connsiteY194" fmla="*/ 1552614 h 1633466"/>
              <a:gd name="connsiteX195" fmla="*/ 1084033 w 1284473"/>
              <a:gd name="connsiteY195" fmla="*/ 1526416 h 1633466"/>
              <a:gd name="connsiteX196" fmla="*/ 1080564 w 1284473"/>
              <a:gd name="connsiteY196" fmla="*/ 1502428 h 1633466"/>
              <a:gd name="connsiteX197" fmla="*/ 1078987 w 1284473"/>
              <a:gd name="connsiteY197" fmla="*/ 1491696 h 1633466"/>
              <a:gd name="connsiteX198" fmla="*/ 1078041 w 1284473"/>
              <a:gd name="connsiteY198" fmla="*/ 1481912 h 1633466"/>
              <a:gd name="connsiteX199" fmla="*/ 1074572 w 1284473"/>
              <a:gd name="connsiteY199" fmla="*/ 1444667 h 1633466"/>
              <a:gd name="connsiteX200" fmla="*/ 1070787 w 1284473"/>
              <a:gd name="connsiteY200" fmla="*/ 1409631 h 1633466"/>
              <a:gd name="connsiteX201" fmla="*/ 1067003 w 1284473"/>
              <a:gd name="connsiteY201" fmla="*/ 1377436 h 1633466"/>
              <a:gd name="connsiteX202" fmla="*/ 1062903 w 1284473"/>
              <a:gd name="connsiteY202" fmla="*/ 1348398 h 1633466"/>
              <a:gd name="connsiteX203" fmla="*/ 1058803 w 1284473"/>
              <a:gd name="connsiteY203" fmla="*/ 1322200 h 1633466"/>
              <a:gd name="connsiteX204" fmla="*/ 1054703 w 1284473"/>
              <a:gd name="connsiteY204" fmla="*/ 1300421 h 1633466"/>
              <a:gd name="connsiteX205" fmla="*/ 1050287 w 1284473"/>
              <a:gd name="connsiteY205" fmla="*/ 1282114 h 1633466"/>
              <a:gd name="connsiteX206" fmla="*/ 1048395 w 1284473"/>
              <a:gd name="connsiteY206" fmla="*/ 1274223 h 1633466"/>
              <a:gd name="connsiteX207" fmla="*/ 1046503 w 1284473"/>
              <a:gd name="connsiteY207" fmla="*/ 1267910 h 1633466"/>
              <a:gd name="connsiteX208" fmla="*/ 1042718 w 1284473"/>
              <a:gd name="connsiteY208" fmla="*/ 1256863 h 1633466"/>
              <a:gd name="connsiteX209" fmla="*/ 1041141 w 1284473"/>
              <a:gd name="connsiteY209" fmla="*/ 1252444 h 1633466"/>
              <a:gd name="connsiteX210" fmla="*/ 1038934 w 1284473"/>
              <a:gd name="connsiteY210" fmla="*/ 1248025 h 1633466"/>
              <a:gd name="connsiteX211" fmla="*/ 1037357 w 1284473"/>
              <a:gd name="connsiteY211" fmla="*/ 1244238 h 1633466"/>
              <a:gd name="connsiteX212" fmla="*/ 1035149 w 1284473"/>
              <a:gd name="connsiteY212" fmla="*/ 1241713 h 1633466"/>
              <a:gd name="connsiteX213" fmla="*/ 1033257 w 1284473"/>
              <a:gd name="connsiteY213" fmla="*/ 1239188 h 1633466"/>
              <a:gd name="connsiteX214" fmla="*/ 1031049 w 1284473"/>
              <a:gd name="connsiteY214" fmla="*/ 1237925 h 1633466"/>
              <a:gd name="connsiteX215" fmla="*/ 1029157 w 1284473"/>
              <a:gd name="connsiteY215" fmla="*/ 1236978 h 1633466"/>
              <a:gd name="connsiteX216" fmla="*/ 1026949 w 1284473"/>
              <a:gd name="connsiteY216" fmla="*/ 1236978 h 1633466"/>
              <a:gd name="connsiteX217" fmla="*/ 1024426 w 1284473"/>
              <a:gd name="connsiteY217" fmla="*/ 1237925 h 1633466"/>
              <a:gd name="connsiteX218" fmla="*/ 1022218 w 1284473"/>
              <a:gd name="connsiteY218" fmla="*/ 1239503 h 1633466"/>
              <a:gd name="connsiteX219" fmla="*/ 1019695 w 1284473"/>
              <a:gd name="connsiteY219" fmla="*/ 1242344 h 1633466"/>
              <a:gd name="connsiteX220" fmla="*/ 1017172 w 1284473"/>
              <a:gd name="connsiteY220" fmla="*/ 1245816 h 1633466"/>
              <a:gd name="connsiteX221" fmla="*/ 1014649 w 1284473"/>
              <a:gd name="connsiteY221" fmla="*/ 1250235 h 1633466"/>
              <a:gd name="connsiteX222" fmla="*/ 1011811 w 1284473"/>
              <a:gd name="connsiteY222" fmla="*/ 1255601 h 1633466"/>
              <a:gd name="connsiteX223" fmla="*/ 1006134 w 1284473"/>
              <a:gd name="connsiteY223" fmla="*/ 1268542 h 1633466"/>
              <a:gd name="connsiteX224" fmla="*/ 1000457 w 1284473"/>
              <a:gd name="connsiteY224" fmla="*/ 1282745 h 1633466"/>
              <a:gd name="connsiteX225" fmla="*/ 994149 w 1284473"/>
              <a:gd name="connsiteY225" fmla="*/ 1299474 h 1633466"/>
              <a:gd name="connsiteX226" fmla="*/ 990680 w 1284473"/>
              <a:gd name="connsiteY226" fmla="*/ 1309574 h 1633466"/>
              <a:gd name="connsiteX227" fmla="*/ 987211 w 1284473"/>
              <a:gd name="connsiteY227" fmla="*/ 1320622 h 1633466"/>
              <a:gd name="connsiteX228" fmla="*/ 983742 w 1284473"/>
              <a:gd name="connsiteY228" fmla="*/ 1332616 h 1633466"/>
              <a:gd name="connsiteX229" fmla="*/ 979957 w 1284473"/>
              <a:gd name="connsiteY229" fmla="*/ 1346504 h 1633466"/>
              <a:gd name="connsiteX230" fmla="*/ 976173 w 1284473"/>
              <a:gd name="connsiteY230" fmla="*/ 1361654 h 1633466"/>
              <a:gd name="connsiteX231" fmla="*/ 972073 w 1284473"/>
              <a:gd name="connsiteY231" fmla="*/ 1378699 h 1633466"/>
              <a:gd name="connsiteX232" fmla="*/ 963242 w 1284473"/>
              <a:gd name="connsiteY232" fmla="*/ 1418469 h 1633466"/>
              <a:gd name="connsiteX233" fmla="*/ 953150 w 1284473"/>
              <a:gd name="connsiteY233" fmla="*/ 1466761 h 1633466"/>
              <a:gd name="connsiteX234" fmla="*/ 950627 w 1284473"/>
              <a:gd name="connsiteY234" fmla="*/ 1479702 h 1633466"/>
              <a:gd name="connsiteX235" fmla="*/ 949050 w 1284473"/>
              <a:gd name="connsiteY235" fmla="*/ 1493275 h 1633466"/>
              <a:gd name="connsiteX236" fmla="*/ 947788 w 1284473"/>
              <a:gd name="connsiteY236" fmla="*/ 1507163 h 1633466"/>
              <a:gd name="connsiteX237" fmla="*/ 946527 w 1284473"/>
              <a:gd name="connsiteY237" fmla="*/ 1520735 h 1633466"/>
              <a:gd name="connsiteX238" fmla="*/ 946211 w 1284473"/>
              <a:gd name="connsiteY238" fmla="*/ 1534623 h 1633466"/>
              <a:gd name="connsiteX239" fmla="*/ 946211 w 1284473"/>
              <a:gd name="connsiteY239" fmla="*/ 1548827 h 1633466"/>
              <a:gd name="connsiteX240" fmla="*/ 946527 w 1284473"/>
              <a:gd name="connsiteY240" fmla="*/ 1563346 h 1633466"/>
              <a:gd name="connsiteX241" fmla="*/ 947158 w 1284473"/>
              <a:gd name="connsiteY241" fmla="*/ 1577865 h 1633466"/>
              <a:gd name="connsiteX242" fmla="*/ 948734 w 1284473"/>
              <a:gd name="connsiteY242" fmla="*/ 1592700 h 1633466"/>
              <a:gd name="connsiteX243" fmla="*/ 949996 w 1284473"/>
              <a:gd name="connsiteY243" fmla="*/ 1607851 h 1633466"/>
              <a:gd name="connsiteX244" fmla="*/ 950959 w 1284473"/>
              <a:gd name="connsiteY244" fmla="*/ 1615557 h 1633466"/>
              <a:gd name="connsiteX245" fmla="*/ 861084 w 1284473"/>
              <a:gd name="connsiteY245" fmla="*/ 1625485 h 1633466"/>
              <a:gd name="connsiteX246" fmla="*/ 642341 w 1284473"/>
              <a:gd name="connsiteY246" fmla="*/ 1633466 h 1633466"/>
              <a:gd name="connsiteX247" fmla="*/ 423599 w 1284473"/>
              <a:gd name="connsiteY247" fmla="*/ 1625485 h 1633466"/>
              <a:gd name="connsiteX248" fmla="*/ 333942 w 1284473"/>
              <a:gd name="connsiteY248" fmla="*/ 1615581 h 1633466"/>
              <a:gd name="connsiteX249" fmla="*/ 334909 w 1284473"/>
              <a:gd name="connsiteY249" fmla="*/ 1607851 h 1633466"/>
              <a:gd name="connsiteX250" fmla="*/ 336488 w 1284473"/>
              <a:gd name="connsiteY250" fmla="*/ 1592700 h 1633466"/>
              <a:gd name="connsiteX251" fmla="*/ 337751 w 1284473"/>
              <a:gd name="connsiteY251" fmla="*/ 1577865 h 1633466"/>
              <a:gd name="connsiteX252" fmla="*/ 338383 w 1284473"/>
              <a:gd name="connsiteY252" fmla="*/ 1563346 h 1633466"/>
              <a:gd name="connsiteX253" fmla="*/ 338698 w 1284473"/>
              <a:gd name="connsiteY253" fmla="*/ 1548827 h 1633466"/>
              <a:gd name="connsiteX254" fmla="*/ 338698 w 1284473"/>
              <a:gd name="connsiteY254" fmla="*/ 1534623 h 1633466"/>
              <a:gd name="connsiteX255" fmla="*/ 338383 w 1284473"/>
              <a:gd name="connsiteY255" fmla="*/ 1520735 h 1633466"/>
              <a:gd name="connsiteX256" fmla="*/ 337435 w 1284473"/>
              <a:gd name="connsiteY256" fmla="*/ 1507163 h 1633466"/>
              <a:gd name="connsiteX257" fmla="*/ 336172 w 1284473"/>
              <a:gd name="connsiteY257" fmla="*/ 1493275 h 1633466"/>
              <a:gd name="connsiteX258" fmla="*/ 334277 w 1284473"/>
              <a:gd name="connsiteY258" fmla="*/ 1479702 h 1633466"/>
              <a:gd name="connsiteX259" fmla="*/ 332067 w 1284473"/>
              <a:gd name="connsiteY259" fmla="*/ 1466761 h 1633466"/>
              <a:gd name="connsiteX260" fmla="*/ 321961 w 1284473"/>
              <a:gd name="connsiteY260" fmla="*/ 1418469 h 1633466"/>
              <a:gd name="connsiteX261" fmla="*/ 312803 w 1284473"/>
              <a:gd name="connsiteY261" fmla="*/ 1378699 h 1633466"/>
              <a:gd name="connsiteX262" fmla="*/ 308697 w 1284473"/>
              <a:gd name="connsiteY262" fmla="*/ 1361654 h 1633466"/>
              <a:gd name="connsiteX263" fmla="*/ 304908 w 1284473"/>
              <a:gd name="connsiteY263" fmla="*/ 1346504 h 1633466"/>
              <a:gd name="connsiteX264" fmla="*/ 301118 w 1284473"/>
              <a:gd name="connsiteY264" fmla="*/ 1332616 h 1633466"/>
              <a:gd name="connsiteX265" fmla="*/ 297644 w 1284473"/>
              <a:gd name="connsiteY265" fmla="*/ 1320622 h 1633466"/>
              <a:gd name="connsiteX266" fmla="*/ 294171 w 1284473"/>
              <a:gd name="connsiteY266" fmla="*/ 1309574 h 1633466"/>
              <a:gd name="connsiteX267" fmla="*/ 290697 w 1284473"/>
              <a:gd name="connsiteY267" fmla="*/ 1299474 h 1633466"/>
              <a:gd name="connsiteX268" fmla="*/ 284697 w 1284473"/>
              <a:gd name="connsiteY268" fmla="*/ 1282745 h 1633466"/>
              <a:gd name="connsiteX269" fmla="*/ 278696 w 1284473"/>
              <a:gd name="connsiteY269" fmla="*/ 1268542 h 1633466"/>
              <a:gd name="connsiteX270" fmla="*/ 273328 w 1284473"/>
              <a:gd name="connsiteY270" fmla="*/ 1255601 h 1633466"/>
              <a:gd name="connsiteX271" fmla="*/ 270486 w 1284473"/>
              <a:gd name="connsiteY271" fmla="*/ 1250235 h 1633466"/>
              <a:gd name="connsiteX272" fmla="*/ 267643 w 1284473"/>
              <a:gd name="connsiteY272" fmla="*/ 1245816 h 1633466"/>
              <a:gd name="connsiteX273" fmla="*/ 265117 w 1284473"/>
              <a:gd name="connsiteY273" fmla="*/ 1242344 h 1633466"/>
              <a:gd name="connsiteX274" fmla="*/ 262591 w 1284473"/>
              <a:gd name="connsiteY274" fmla="*/ 1239503 h 1633466"/>
              <a:gd name="connsiteX275" fmla="*/ 260380 w 1284473"/>
              <a:gd name="connsiteY275" fmla="*/ 1237925 h 1633466"/>
              <a:gd name="connsiteX276" fmla="*/ 258169 w 1284473"/>
              <a:gd name="connsiteY276" fmla="*/ 1236978 h 1633466"/>
              <a:gd name="connsiteX277" fmla="*/ 255959 w 1284473"/>
              <a:gd name="connsiteY277" fmla="*/ 1236978 h 1633466"/>
              <a:gd name="connsiteX278" fmla="*/ 253748 w 1284473"/>
              <a:gd name="connsiteY278" fmla="*/ 1237925 h 1633466"/>
              <a:gd name="connsiteX279" fmla="*/ 251853 w 1284473"/>
              <a:gd name="connsiteY279" fmla="*/ 1239188 h 1633466"/>
              <a:gd name="connsiteX280" fmla="*/ 249643 w 1284473"/>
              <a:gd name="connsiteY280" fmla="*/ 1241713 h 1633466"/>
              <a:gd name="connsiteX281" fmla="*/ 247748 w 1284473"/>
              <a:gd name="connsiteY281" fmla="*/ 1244238 h 1633466"/>
              <a:gd name="connsiteX282" fmla="*/ 245853 w 1284473"/>
              <a:gd name="connsiteY282" fmla="*/ 1248025 h 1633466"/>
              <a:gd name="connsiteX283" fmla="*/ 243958 w 1284473"/>
              <a:gd name="connsiteY283" fmla="*/ 1252444 h 1633466"/>
              <a:gd name="connsiteX284" fmla="*/ 242064 w 1284473"/>
              <a:gd name="connsiteY284" fmla="*/ 1256863 h 1633466"/>
              <a:gd name="connsiteX285" fmla="*/ 238274 w 1284473"/>
              <a:gd name="connsiteY285" fmla="*/ 1267910 h 1633466"/>
              <a:gd name="connsiteX286" fmla="*/ 236695 w 1284473"/>
              <a:gd name="connsiteY286" fmla="*/ 1274223 h 1633466"/>
              <a:gd name="connsiteX287" fmla="*/ 234484 w 1284473"/>
              <a:gd name="connsiteY287" fmla="*/ 1282114 h 1633466"/>
              <a:gd name="connsiteX288" fmla="*/ 230379 w 1284473"/>
              <a:gd name="connsiteY288" fmla="*/ 1300421 h 1633466"/>
              <a:gd name="connsiteX289" fmla="*/ 226274 w 1284473"/>
              <a:gd name="connsiteY289" fmla="*/ 1322200 h 1633466"/>
              <a:gd name="connsiteX290" fmla="*/ 222168 w 1284473"/>
              <a:gd name="connsiteY290" fmla="*/ 1348398 h 1633466"/>
              <a:gd name="connsiteX291" fmla="*/ 218063 w 1284473"/>
              <a:gd name="connsiteY291" fmla="*/ 1377436 h 1633466"/>
              <a:gd name="connsiteX292" fmla="*/ 214273 w 1284473"/>
              <a:gd name="connsiteY292" fmla="*/ 1409631 h 1633466"/>
              <a:gd name="connsiteX293" fmla="*/ 210484 w 1284473"/>
              <a:gd name="connsiteY293" fmla="*/ 1444667 h 1633466"/>
              <a:gd name="connsiteX294" fmla="*/ 207010 w 1284473"/>
              <a:gd name="connsiteY294" fmla="*/ 1481912 h 1633466"/>
              <a:gd name="connsiteX295" fmla="*/ 205747 w 1284473"/>
              <a:gd name="connsiteY295" fmla="*/ 1491696 h 1633466"/>
              <a:gd name="connsiteX296" fmla="*/ 204483 w 1284473"/>
              <a:gd name="connsiteY296" fmla="*/ 1502428 h 1633466"/>
              <a:gd name="connsiteX297" fmla="*/ 201010 w 1284473"/>
              <a:gd name="connsiteY297" fmla="*/ 1526416 h 1633466"/>
              <a:gd name="connsiteX298" fmla="*/ 196273 w 1284473"/>
              <a:gd name="connsiteY298" fmla="*/ 1552614 h 1633466"/>
              <a:gd name="connsiteX299" fmla="*/ 190272 w 1284473"/>
              <a:gd name="connsiteY299" fmla="*/ 1580390 h 1633466"/>
              <a:gd name="connsiteX300" fmla="*/ 186391 w 1284473"/>
              <a:gd name="connsiteY300" fmla="*/ 1597320 h 1633466"/>
              <a:gd name="connsiteX301" fmla="*/ 9295 w 1284473"/>
              <a:gd name="connsiteY301" fmla="*/ 1564261 h 1633466"/>
              <a:gd name="connsiteX302" fmla="*/ 0 w 1284473"/>
              <a:gd name="connsiteY302" fmla="*/ 1561779 h 1633466"/>
              <a:gd name="connsiteX303" fmla="*/ 6161 w 1284473"/>
              <a:gd name="connsiteY303" fmla="*/ 1533045 h 1633466"/>
              <a:gd name="connsiteX304" fmla="*/ 13425 w 1284473"/>
              <a:gd name="connsiteY304" fmla="*/ 1502112 h 1633466"/>
              <a:gd name="connsiteX305" fmla="*/ 20688 w 1284473"/>
              <a:gd name="connsiteY305" fmla="*/ 1471811 h 1633466"/>
              <a:gd name="connsiteX306" fmla="*/ 28267 w 1284473"/>
              <a:gd name="connsiteY306" fmla="*/ 1442142 h 1633466"/>
              <a:gd name="connsiteX307" fmla="*/ 36478 w 1284473"/>
              <a:gd name="connsiteY307" fmla="*/ 1413419 h 1633466"/>
              <a:gd name="connsiteX308" fmla="*/ 45005 w 1284473"/>
              <a:gd name="connsiteY308" fmla="*/ 1386274 h 1633466"/>
              <a:gd name="connsiteX309" fmla="*/ 53531 w 1284473"/>
              <a:gd name="connsiteY309" fmla="*/ 1360076 h 1633466"/>
              <a:gd name="connsiteX310" fmla="*/ 57637 w 1284473"/>
              <a:gd name="connsiteY310" fmla="*/ 1347451 h 1633466"/>
              <a:gd name="connsiteX311" fmla="*/ 61742 w 1284473"/>
              <a:gd name="connsiteY311" fmla="*/ 1335141 h 1633466"/>
              <a:gd name="connsiteX312" fmla="*/ 69005 w 1284473"/>
              <a:gd name="connsiteY312" fmla="*/ 1309890 h 1633466"/>
              <a:gd name="connsiteX313" fmla="*/ 75637 w 1284473"/>
              <a:gd name="connsiteY313" fmla="*/ 1284955 h 1633466"/>
              <a:gd name="connsiteX314" fmla="*/ 81322 w 1284473"/>
              <a:gd name="connsiteY314" fmla="*/ 1260651 h 1633466"/>
              <a:gd name="connsiteX315" fmla="*/ 86374 w 1284473"/>
              <a:gd name="connsiteY315" fmla="*/ 1235716 h 1633466"/>
              <a:gd name="connsiteX316" fmla="*/ 90480 w 1284473"/>
              <a:gd name="connsiteY316" fmla="*/ 1211096 h 1633466"/>
              <a:gd name="connsiteX317" fmla="*/ 93954 w 1284473"/>
              <a:gd name="connsiteY317" fmla="*/ 1186476 h 1633466"/>
              <a:gd name="connsiteX318" fmla="*/ 96796 w 1284473"/>
              <a:gd name="connsiteY318" fmla="*/ 1161857 h 1633466"/>
              <a:gd name="connsiteX319" fmla="*/ 98691 w 1284473"/>
              <a:gd name="connsiteY319" fmla="*/ 1136921 h 1633466"/>
              <a:gd name="connsiteX320" fmla="*/ 100585 w 1284473"/>
              <a:gd name="connsiteY320" fmla="*/ 1111671 h 1633466"/>
              <a:gd name="connsiteX321" fmla="*/ 101533 w 1284473"/>
              <a:gd name="connsiteY321" fmla="*/ 1086735 h 1633466"/>
              <a:gd name="connsiteX322" fmla="*/ 102164 w 1284473"/>
              <a:gd name="connsiteY322" fmla="*/ 1061169 h 1633466"/>
              <a:gd name="connsiteX323" fmla="*/ 102480 w 1284473"/>
              <a:gd name="connsiteY323" fmla="*/ 1035602 h 1633466"/>
              <a:gd name="connsiteX324" fmla="*/ 102480 w 1284473"/>
              <a:gd name="connsiteY324" fmla="*/ 1009404 h 1633466"/>
              <a:gd name="connsiteX325" fmla="*/ 101849 w 1284473"/>
              <a:gd name="connsiteY325" fmla="*/ 982575 h 1633466"/>
              <a:gd name="connsiteX326" fmla="*/ 101217 w 1284473"/>
              <a:gd name="connsiteY326" fmla="*/ 956062 h 1633466"/>
              <a:gd name="connsiteX327" fmla="*/ 101217 w 1284473"/>
              <a:gd name="connsiteY327" fmla="*/ 942805 h 1633466"/>
              <a:gd name="connsiteX328" fmla="*/ 101217 w 1284473"/>
              <a:gd name="connsiteY328" fmla="*/ 929548 h 1633466"/>
              <a:gd name="connsiteX329" fmla="*/ 101533 w 1284473"/>
              <a:gd name="connsiteY329" fmla="*/ 916923 h 1633466"/>
              <a:gd name="connsiteX330" fmla="*/ 102164 w 1284473"/>
              <a:gd name="connsiteY330" fmla="*/ 903982 h 1633466"/>
              <a:gd name="connsiteX331" fmla="*/ 103428 w 1284473"/>
              <a:gd name="connsiteY331" fmla="*/ 891988 h 1633466"/>
              <a:gd name="connsiteX332" fmla="*/ 104375 w 1284473"/>
              <a:gd name="connsiteY332" fmla="*/ 879994 h 1633466"/>
              <a:gd name="connsiteX333" fmla="*/ 105954 w 1284473"/>
              <a:gd name="connsiteY333" fmla="*/ 867999 h 1633466"/>
              <a:gd name="connsiteX334" fmla="*/ 108165 w 1284473"/>
              <a:gd name="connsiteY334" fmla="*/ 856952 h 1633466"/>
              <a:gd name="connsiteX335" fmla="*/ 110059 w 1284473"/>
              <a:gd name="connsiteY335" fmla="*/ 845905 h 1633466"/>
              <a:gd name="connsiteX336" fmla="*/ 112586 w 1284473"/>
              <a:gd name="connsiteY336" fmla="*/ 835173 h 1633466"/>
              <a:gd name="connsiteX337" fmla="*/ 115428 w 1284473"/>
              <a:gd name="connsiteY337" fmla="*/ 825073 h 1633466"/>
              <a:gd name="connsiteX338" fmla="*/ 118586 w 1284473"/>
              <a:gd name="connsiteY338" fmla="*/ 814973 h 1633466"/>
              <a:gd name="connsiteX339" fmla="*/ 122060 w 1284473"/>
              <a:gd name="connsiteY339" fmla="*/ 805188 h 1633466"/>
              <a:gd name="connsiteX340" fmla="*/ 125534 w 1284473"/>
              <a:gd name="connsiteY340" fmla="*/ 795719 h 1633466"/>
              <a:gd name="connsiteX341" fmla="*/ 129639 w 1284473"/>
              <a:gd name="connsiteY341" fmla="*/ 786565 h 1633466"/>
              <a:gd name="connsiteX342" fmla="*/ 133744 w 1284473"/>
              <a:gd name="connsiteY342" fmla="*/ 778043 h 1633466"/>
              <a:gd name="connsiteX343" fmla="*/ 138165 w 1284473"/>
              <a:gd name="connsiteY343" fmla="*/ 769837 h 1633466"/>
              <a:gd name="connsiteX344" fmla="*/ 142902 w 1284473"/>
              <a:gd name="connsiteY344" fmla="*/ 761946 h 1633466"/>
              <a:gd name="connsiteX345" fmla="*/ 148271 w 1284473"/>
              <a:gd name="connsiteY345" fmla="*/ 754055 h 1633466"/>
              <a:gd name="connsiteX346" fmla="*/ 153324 w 1284473"/>
              <a:gd name="connsiteY346" fmla="*/ 747111 h 1633466"/>
              <a:gd name="connsiteX347" fmla="*/ 159324 w 1284473"/>
              <a:gd name="connsiteY347" fmla="*/ 740167 h 1633466"/>
              <a:gd name="connsiteX348" fmla="*/ 165008 w 1284473"/>
              <a:gd name="connsiteY348" fmla="*/ 733538 h 1633466"/>
              <a:gd name="connsiteX349" fmla="*/ 171324 w 1284473"/>
              <a:gd name="connsiteY349" fmla="*/ 727226 h 1633466"/>
              <a:gd name="connsiteX350" fmla="*/ 177956 w 1284473"/>
              <a:gd name="connsiteY350" fmla="*/ 721860 h 1633466"/>
              <a:gd name="connsiteX351" fmla="*/ 184588 w 1284473"/>
              <a:gd name="connsiteY351" fmla="*/ 716178 h 1633466"/>
              <a:gd name="connsiteX352" fmla="*/ 191851 w 1284473"/>
              <a:gd name="connsiteY352" fmla="*/ 711444 h 1633466"/>
              <a:gd name="connsiteX353" fmla="*/ 198799 w 1284473"/>
              <a:gd name="connsiteY353" fmla="*/ 706709 h 1633466"/>
              <a:gd name="connsiteX354" fmla="*/ 206694 w 1284473"/>
              <a:gd name="connsiteY354" fmla="*/ 702290 h 1633466"/>
              <a:gd name="connsiteX355" fmla="*/ 214589 w 1284473"/>
              <a:gd name="connsiteY355" fmla="*/ 698503 h 1633466"/>
              <a:gd name="connsiteX356" fmla="*/ 222484 w 1284473"/>
              <a:gd name="connsiteY356" fmla="*/ 695031 h 1633466"/>
              <a:gd name="connsiteX357" fmla="*/ 230695 w 1284473"/>
              <a:gd name="connsiteY357" fmla="*/ 692506 h 1633466"/>
              <a:gd name="connsiteX358" fmla="*/ 239221 w 1284473"/>
              <a:gd name="connsiteY358" fmla="*/ 689665 h 1633466"/>
              <a:gd name="connsiteX359" fmla="*/ 258169 w 1284473"/>
              <a:gd name="connsiteY359" fmla="*/ 685246 h 1633466"/>
              <a:gd name="connsiteX360" fmla="*/ 278381 w 1284473"/>
              <a:gd name="connsiteY360" fmla="*/ 680827 h 1633466"/>
              <a:gd name="connsiteX361" fmla="*/ 300487 w 1284473"/>
              <a:gd name="connsiteY361" fmla="*/ 676093 h 1633466"/>
              <a:gd name="connsiteX362" fmla="*/ 323224 w 1284473"/>
              <a:gd name="connsiteY362" fmla="*/ 670727 h 1633466"/>
              <a:gd name="connsiteX363" fmla="*/ 334909 w 1284473"/>
              <a:gd name="connsiteY363" fmla="*/ 667571 h 1633466"/>
              <a:gd name="connsiteX364" fmla="*/ 346909 w 1284473"/>
              <a:gd name="connsiteY364" fmla="*/ 664414 h 1633466"/>
              <a:gd name="connsiteX365" fmla="*/ 358594 w 1284473"/>
              <a:gd name="connsiteY365" fmla="*/ 660942 h 1633466"/>
              <a:gd name="connsiteX366" fmla="*/ 370278 w 1284473"/>
              <a:gd name="connsiteY366" fmla="*/ 656839 h 1633466"/>
              <a:gd name="connsiteX367" fmla="*/ 381963 w 1284473"/>
              <a:gd name="connsiteY367" fmla="*/ 652736 h 1633466"/>
              <a:gd name="connsiteX368" fmla="*/ 393648 w 1284473"/>
              <a:gd name="connsiteY368" fmla="*/ 648001 h 1633466"/>
              <a:gd name="connsiteX369" fmla="*/ 405016 w 1284473"/>
              <a:gd name="connsiteY369" fmla="*/ 642320 h 1633466"/>
              <a:gd name="connsiteX370" fmla="*/ 416069 w 1284473"/>
              <a:gd name="connsiteY370" fmla="*/ 636954 h 1633466"/>
              <a:gd name="connsiteX371" fmla="*/ 427122 w 1284473"/>
              <a:gd name="connsiteY371" fmla="*/ 630325 h 1633466"/>
              <a:gd name="connsiteX372" fmla="*/ 437860 w 1284473"/>
              <a:gd name="connsiteY372" fmla="*/ 623381 h 1633466"/>
              <a:gd name="connsiteX373" fmla="*/ 448281 w 1284473"/>
              <a:gd name="connsiteY373" fmla="*/ 615806 h 1633466"/>
              <a:gd name="connsiteX374" fmla="*/ 453018 w 1284473"/>
              <a:gd name="connsiteY374" fmla="*/ 611703 h 1633466"/>
              <a:gd name="connsiteX375" fmla="*/ 458071 w 1284473"/>
              <a:gd name="connsiteY375" fmla="*/ 607600 h 1633466"/>
              <a:gd name="connsiteX376" fmla="*/ 462808 w 1284473"/>
              <a:gd name="connsiteY376" fmla="*/ 602865 h 1633466"/>
              <a:gd name="connsiteX377" fmla="*/ 467229 w 1284473"/>
              <a:gd name="connsiteY377" fmla="*/ 598131 h 1633466"/>
              <a:gd name="connsiteX378" fmla="*/ 471650 w 1284473"/>
              <a:gd name="connsiteY378" fmla="*/ 593396 h 1633466"/>
              <a:gd name="connsiteX379" fmla="*/ 476387 w 1284473"/>
              <a:gd name="connsiteY379" fmla="*/ 588661 h 1633466"/>
              <a:gd name="connsiteX380" fmla="*/ 480493 w 1284473"/>
              <a:gd name="connsiteY380" fmla="*/ 583296 h 1633466"/>
              <a:gd name="connsiteX381" fmla="*/ 484598 w 1284473"/>
              <a:gd name="connsiteY381" fmla="*/ 577930 h 1633466"/>
              <a:gd name="connsiteX382" fmla="*/ 488388 w 1284473"/>
              <a:gd name="connsiteY382" fmla="*/ 571933 h 1633466"/>
              <a:gd name="connsiteX383" fmla="*/ 491861 w 1284473"/>
              <a:gd name="connsiteY383" fmla="*/ 565936 h 1633466"/>
              <a:gd name="connsiteX384" fmla="*/ 495651 w 1284473"/>
              <a:gd name="connsiteY384" fmla="*/ 560254 h 1633466"/>
              <a:gd name="connsiteX385" fmla="*/ 498809 w 1284473"/>
              <a:gd name="connsiteY385" fmla="*/ 553626 h 1633466"/>
              <a:gd name="connsiteX386" fmla="*/ 502283 w 1284473"/>
              <a:gd name="connsiteY386" fmla="*/ 546998 h 1633466"/>
              <a:gd name="connsiteX387" fmla="*/ 504809 w 1284473"/>
              <a:gd name="connsiteY387" fmla="*/ 540054 h 1633466"/>
              <a:gd name="connsiteX388" fmla="*/ 507651 w 1284473"/>
              <a:gd name="connsiteY388" fmla="*/ 533425 h 1633466"/>
              <a:gd name="connsiteX389" fmla="*/ 510494 w 1284473"/>
              <a:gd name="connsiteY389" fmla="*/ 526166 h 1633466"/>
              <a:gd name="connsiteX390" fmla="*/ 512704 w 1284473"/>
              <a:gd name="connsiteY390" fmla="*/ 518590 h 1633466"/>
              <a:gd name="connsiteX391" fmla="*/ 514915 w 1284473"/>
              <a:gd name="connsiteY391" fmla="*/ 510384 h 1633466"/>
              <a:gd name="connsiteX392" fmla="*/ 516810 w 1284473"/>
              <a:gd name="connsiteY392" fmla="*/ 502493 h 1633466"/>
              <a:gd name="connsiteX393" fmla="*/ 518389 w 1284473"/>
              <a:gd name="connsiteY393" fmla="*/ 493971 h 1633466"/>
              <a:gd name="connsiteX394" fmla="*/ 519652 w 1284473"/>
              <a:gd name="connsiteY394" fmla="*/ 485448 h 1633466"/>
              <a:gd name="connsiteX395" fmla="*/ 520915 w 1284473"/>
              <a:gd name="connsiteY395" fmla="*/ 476295 h 1633466"/>
              <a:gd name="connsiteX396" fmla="*/ 521862 w 1284473"/>
              <a:gd name="connsiteY396" fmla="*/ 467457 h 1633466"/>
              <a:gd name="connsiteX397" fmla="*/ 522494 w 1284473"/>
              <a:gd name="connsiteY397" fmla="*/ 457672 h 1633466"/>
              <a:gd name="connsiteX398" fmla="*/ 522810 w 1284473"/>
              <a:gd name="connsiteY398" fmla="*/ 447572 h 1633466"/>
              <a:gd name="connsiteX399" fmla="*/ 523126 w 1284473"/>
              <a:gd name="connsiteY399" fmla="*/ 437787 h 1633466"/>
              <a:gd name="connsiteX400" fmla="*/ 519336 w 1284473"/>
              <a:gd name="connsiteY400" fmla="*/ 436209 h 1633466"/>
              <a:gd name="connsiteX401" fmla="*/ 515862 w 1284473"/>
              <a:gd name="connsiteY401" fmla="*/ 434947 h 1633466"/>
              <a:gd name="connsiteX402" fmla="*/ 513336 w 1284473"/>
              <a:gd name="connsiteY402" fmla="*/ 432737 h 1633466"/>
              <a:gd name="connsiteX403" fmla="*/ 510494 w 1284473"/>
              <a:gd name="connsiteY403" fmla="*/ 430843 h 1633466"/>
              <a:gd name="connsiteX404" fmla="*/ 507967 w 1284473"/>
              <a:gd name="connsiteY404" fmla="*/ 428634 h 1633466"/>
              <a:gd name="connsiteX405" fmla="*/ 506388 w 1284473"/>
              <a:gd name="connsiteY405" fmla="*/ 426425 h 1633466"/>
              <a:gd name="connsiteX406" fmla="*/ 504493 w 1284473"/>
              <a:gd name="connsiteY406" fmla="*/ 424215 h 1633466"/>
              <a:gd name="connsiteX407" fmla="*/ 503230 w 1284473"/>
              <a:gd name="connsiteY407" fmla="*/ 421690 h 1633466"/>
              <a:gd name="connsiteX408" fmla="*/ 501020 w 1284473"/>
              <a:gd name="connsiteY408" fmla="*/ 417587 h 1633466"/>
              <a:gd name="connsiteX409" fmla="*/ 500072 w 1284473"/>
              <a:gd name="connsiteY409" fmla="*/ 413799 h 1633466"/>
              <a:gd name="connsiteX410" fmla="*/ 499125 w 1284473"/>
              <a:gd name="connsiteY410" fmla="*/ 410327 h 1633466"/>
              <a:gd name="connsiteX411" fmla="*/ 495967 w 1284473"/>
              <a:gd name="connsiteY411" fmla="*/ 410327 h 1633466"/>
              <a:gd name="connsiteX412" fmla="*/ 492809 w 1284473"/>
              <a:gd name="connsiteY412" fmla="*/ 410011 h 1633466"/>
              <a:gd name="connsiteX413" fmla="*/ 489651 w 1284473"/>
              <a:gd name="connsiteY413" fmla="*/ 409380 h 1633466"/>
              <a:gd name="connsiteX414" fmla="*/ 486493 w 1284473"/>
              <a:gd name="connsiteY414" fmla="*/ 408433 h 1633466"/>
              <a:gd name="connsiteX415" fmla="*/ 483651 w 1284473"/>
              <a:gd name="connsiteY415" fmla="*/ 406855 h 1633466"/>
              <a:gd name="connsiteX416" fmla="*/ 480808 w 1284473"/>
              <a:gd name="connsiteY416" fmla="*/ 405277 h 1633466"/>
              <a:gd name="connsiteX417" fmla="*/ 477966 w 1284473"/>
              <a:gd name="connsiteY417" fmla="*/ 403383 h 1633466"/>
              <a:gd name="connsiteX418" fmla="*/ 475124 w 1284473"/>
              <a:gd name="connsiteY418" fmla="*/ 401489 h 1633466"/>
              <a:gd name="connsiteX419" fmla="*/ 472913 w 1284473"/>
              <a:gd name="connsiteY419" fmla="*/ 398964 h 1633466"/>
              <a:gd name="connsiteX420" fmla="*/ 470387 w 1284473"/>
              <a:gd name="connsiteY420" fmla="*/ 395808 h 1633466"/>
              <a:gd name="connsiteX421" fmla="*/ 468492 w 1284473"/>
              <a:gd name="connsiteY421" fmla="*/ 392651 h 1633466"/>
              <a:gd name="connsiteX422" fmla="*/ 466282 w 1284473"/>
              <a:gd name="connsiteY422" fmla="*/ 389811 h 1633466"/>
              <a:gd name="connsiteX423" fmla="*/ 465018 w 1284473"/>
              <a:gd name="connsiteY423" fmla="*/ 386023 h 1633466"/>
              <a:gd name="connsiteX424" fmla="*/ 463124 w 1284473"/>
              <a:gd name="connsiteY424" fmla="*/ 381604 h 1633466"/>
              <a:gd name="connsiteX425" fmla="*/ 462176 w 1284473"/>
              <a:gd name="connsiteY425" fmla="*/ 377185 h 1633466"/>
              <a:gd name="connsiteX426" fmla="*/ 461229 w 1284473"/>
              <a:gd name="connsiteY426" fmla="*/ 372451 h 1633466"/>
              <a:gd name="connsiteX427" fmla="*/ 460597 w 1284473"/>
              <a:gd name="connsiteY427" fmla="*/ 369610 h 1633466"/>
              <a:gd name="connsiteX428" fmla="*/ 459650 w 1284473"/>
              <a:gd name="connsiteY428" fmla="*/ 366454 h 1633466"/>
              <a:gd name="connsiteX429" fmla="*/ 457439 w 1284473"/>
              <a:gd name="connsiteY429" fmla="*/ 360141 h 1633466"/>
              <a:gd name="connsiteX430" fmla="*/ 454281 w 1284473"/>
              <a:gd name="connsiteY430" fmla="*/ 352881 h 1633466"/>
              <a:gd name="connsiteX431" fmla="*/ 450492 w 1284473"/>
              <a:gd name="connsiteY431" fmla="*/ 345306 h 1633466"/>
              <a:gd name="connsiteX432" fmla="*/ 442912 w 1284473"/>
              <a:gd name="connsiteY432" fmla="*/ 328893 h 1633466"/>
              <a:gd name="connsiteX433" fmla="*/ 439123 w 1284473"/>
              <a:gd name="connsiteY433" fmla="*/ 320371 h 1633466"/>
              <a:gd name="connsiteX434" fmla="*/ 435965 w 1284473"/>
              <a:gd name="connsiteY434" fmla="*/ 312164 h 1633466"/>
              <a:gd name="connsiteX435" fmla="*/ 433123 w 1284473"/>
              <a:gd name="connsiteY435" fmla="*/ 303958 h 1633466"/>
              <a:gd name="connsiteX436" fmla="*/ 432491 w 1284473"/>
              <a:gd name="connsiteY436" fmla="*/ 299854 h 1633466"/>
              <a:gd name="connsiteX437" fmla="*/ 431859 w 1284473"/>
              <a:gd name="connsiteY437" fmla="*/ 296067 h 1633466"/>
              <a:gd name="connsiteX438" fmla="*/ 431544 w 1284473"/>
              <a:gd name="connsiteY438" fmla="*/ 292279 h 1633466"/>
              <a:gd name="connsiteX439" fmla="*/ 431544 w 1284473"/>
              <a:gd name="connsiteY439" fmla="*/ 288492 h 1633466"/>
              <a:gd name="connsiteX440" fmla="*/ 431859 w 1284473"/>
              <a:gd name="connsiteY440" fmla="*/ 285020 h 1633466"/>
              <a:gd name="connsiteX441" fmla="*/ 432491 w 1284473"/>
              <a:gd name="connsiteY441" fmla="*/ 281548 h 1633466"/>
              <a:gd name="connsiteX442" fmla="*/ 433754 w 1284473"/>
              <a:gd name="connsiteY442" fmla="*/ 278707 h 1633466"/>
              <a:gd name="connsiteX443" fmla="*/ 435649 w 1284473"/>
              <a:gd name="connsiteY443" fmla="*/ 275550 h 1633466"/>
              <a:gd name="connsiteX444" fmla="*/ 437544 w 1284473"/>
              <a:gd name="connsiteY444" fmla="*/ 272710 h 1633466"/>
              <a:gd name="connsiteX445" fmla="*/ 440386 w 1284473"/>
              <a:gd name="connsiteY445" fmla="*/ 269869 h 1633466"/>
              <a:gd name="connsiteX446" fmla="*/ 443544 w 1284473"/>
              <a:gd name="connsiteY446" fmla="*/ 267660 h 1633466"/>
              <a:gd name="connsiteX447" fmla="*/ 447334 w 1284473"/>
              <a:gd name="connsiteY447" fmla="*/ 265450 h 1633466"/>
              <a:gd name="connsiteX448" fmla="*/ 451755 w 1284473"/>
              <a:gd name="connsiteY448" fmla="*/ 263241 h 1633466"/>
              <a:gd name="connsiteX449" fmla="*/ 456808 w 1284473"/>
              <a:gd name="connsiteY449" fmla="*/ 261662 h 1633466"/>
              <a:gd name="connsiteX450" fmla="*/ 456492 w 1284473"/>
              <a:gd name="connsiteY450" fmla="*/ 249984 h 1633466"/>
              <a:gd name="connsiteX451" fmla="*/ 455544 w 1284473"/>
              <a:gd name="connsiteY451" fmla="*/ 234833 h 1633466"/>
              <a:gd name="connsiteX452" fmla="*/ 454913 w 1284473"/>
              <a:gd name="connsiteY452" fmla="*/ 217473 h 1633466"/>
              <a:gd name="connsiteX453" fmla="*/ 454281 w 1284473"/>
              <a:gd name="connsiteY453" fmla="*/ 197904 h 1633466"/>
              <a:gd name="connsiteX454" fmla="*/ 454281 w 1284473"/>
              <a:gd name="connsiteY454" fmla="*/ 187488 h 1633466"/>
              <a:gd name="connsiteX455" fmla="*/ 454597 w 1284473"/>
              <a:gd name="connsiteY455" fmla="*/ 177072 h 1633466"/>
              <a:gd name="connsiteX456" fmla="*/ 455229 w 1284473"/>
              <a:gd name="connsiteY456" fmla="*/ 166025 h 1633466"/>
              <a:gd name="connsiteX457" fmla="*/ 456176 w 1284473"/>
              <a:gd name="connsiteY457" fmla="*/ 154977 h 1633466"/>
              <a:gd name="connsiteX458" fmla="*/ 458071 w 1284473"/>
              <a:gd name="connsiteY458" fmla="*/ 143930 h 1633466"/>
              <a:gd name="connsiteX459" fmla="*/ 459650 w 1284473"/>
              <a:gd name="connsiteY459" fmla="*/ 132567 h 1633466"/>
              <a:gd name="connsiteX460" fmla="*/ 462176 w 1284473"/>
              <a:gd name="connsiteY460" fmla="*/ 121520 h 1633466"/>
              <a:gd name="connsiteX461" fmla="*/ 465650 w 1284473"/>
              <a:gd name="connsiteY461" fmla="*/ 110473 h 1633466"/>
              <a:gd name="connsiteX462" fmla="*/ 469124 w 1284473"/>
              <a:gd name="connsiteY462" fmla="*/ 99425 h 1633466"/>
              <a:gd name="connsiteX463" fmla="*/ 473545 w 1284473"/>
              <a:gd name="connsiteY463" fmla="*/ 88694 h 1633466"/>
              <a:gd name="connsiteX464" fmla="*/ 476387 w 1284473"/>
              <a:gd name="connsiteY464" fmla="*/ 83644 h 1633466"/>
              <a:gd name="connsiteX465" fmla="*/ 478914 w 1284473"/>
              <a:gd name="connsiteY465" fmla="*/ 78278 h 1633466"/>
              <a:gd name="connsiteX466" fmla="*/ 481756 w 1284473"/>
              <a:gd name="connsiteY466" fmla="*/ 73543 h 1633466"/>
              <a:gd name="connsiteX467" fmla="*/ 484914 w 1284473"/>
              <a:gd name="connsiteY467" fmla="*/ 68493 h 1633466"/>
              <a:gd name="connsiteX468" fmla="*/ 488388 w 1284473"/>
              <a:gd name="connsiteY468" fmla="*/ 63443 h 1633466"/>
              <a:gd name="connsiteX469" fmla="*/ 492177 w 1284473"/>
              <a:gd name="connsiteY469" fmla="*/ 58709 h 1633466"/>
              <a:gd name="connsiteX470" fmla="*/ 495967 w 1284473"/>
              <a:gd name="connsiteY470" fmla="*/ 54290 h 1633466"/>
              <a:gd name="connsiteX471" fmla="*/ 499756 w 1284473"/>
              <a:gd name="connsiteY471" fmla="*/ 49555 h 1633466"/>
              <a:gd name="connsiteX472" fmla="*/ 504178 w 1284473"/>
              <a:gd name="connsiteY472" fmla="*/ 45136 h 1633466"/>
              <a:gd name="connsiteX473" fmla="*/ 508599 w 1284473"/>
              <a:gd name="connsiteY473" fmla="*/ 41033 h 1633466"/>
              <a:gd name="connsiteX474" fmla="*/ 513652 w 1284473"/>
              <a:gd name="connsiteY474" fmla="*/ 36929 h 1633466"/>
              <a:gd name="connsiteX475" fmla="*/ 518704 w 1284473"/>
              <a:gd name="connsiteY475" fmla="*/ 33142 h 1633466"/>
              <a:gd name="connsiteX476" fmla="*/ 524389 w 1284473"/>
              <a:gd name="connsiteY476" fmla="*/ 29354 h 1633466"/>
              <a:gd name="connsiteX477" fmla="*/ 529757 w 1284473"/>
              <a:gd name="connsiteY477" fmla="*/ 25882 h 1633466"/>
              <a:gd name="connsiteX478" fmla="*/ 535758 w 1284473"/>
              <a:gd name="connsiteY478" fmla="*/ 22410 h 1633466"/>
              <a:gd name="connsiteX479" fmla="*/ 541758 w 1284473"/>
              <a:gd name="connsiteY479" fmla="*/ 19254 h 1633466"/>
              <a:gd name="connsiteX480" fmla="*/ 548390 w 1284473"/>
              <a:gd name="connsiteY480" fmla="*/ 16413 h 1633466"/>
              <a:gd name="connsiteX481" fmla="*/ 555337 w 1284473"/>
              <a:gd name="connsiteY481" fmla="*/ 13888 h 1633466"/>
              <a:gd name="connsiteX482" fmla="*/ 562601 w 1284473"/>
              <a:gd name="connsiteY482" fmla="*/ 11047 h 1633466"/>
              <a:gd name="connsiteX483" fmla="*/ 570180 w 1284473"/>
              <a:gd name="connsiteY483" fmla="*/ 8838 h 1633466"/>
              <a:gd name="connsiteX484" fmla="*/ 577759 w 1284473"/>
              <a:gd name="connsiteY484" fmla="*/ 6944 h 1633466"/>
              <a:gd name="connsiteX485" fmla="*/ 585970 w 1284473"/>
              <a:gd name="connsiteY485" fmla="*/ 5050 h 1633466"/>
              <a:gd name="connsiteX486" fmla="*/ 594812 w 1284473"/>
              <a:gd name="connsiteY486" fmla="*/ 3472 h 1633466"/>
              <a:gd name="connsiteX487" fmla="*/ 603655 w 1284473"/>
              <a:gd name="connsiteY487" fmla="*/ 2210 h 1633466"/>
              <a:gd name="connsiteX488" fmla="*/ 612813 w 1284473"/>
              <a:gd name="connsiteY488" fmla="*/ 1263 h 1633466"/>
              <a:gd name="connsiteX489" fmla="*/ 622287 w 1284473"/>
              <a:gd name="connsiteY489" fmla="*/ 316 h 1633466"/>
              <a:gd name="connsiteX490" fmla="*/ 632392 w 1284473"/>
              <a:gd name="connsiteY490" fmla="*/ 0 h 163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1284473" h="1633466">
                <a:moveTo>
                  <a:pt x="632392" y="0"/>
                </a:moveTo>
                <a:lnTo>
                  <a:pt x="642814" y="0"/>
                </a:lnTo>
                <a:lnTo>
                  <a:pt x="653222" y="0"/>
                </a:lnTo>
                <a:lnTo>
                  <a:pt x="662999" y="316"/>
                </a:lnTo>
                <a:lnTo>
                  <a:pt x="672776" y="1263"/>
                </a:lnTo>
                <a:lnTo>
                  <a:pt x="681606" y="2210"/>
                </a:lnTo>
                <a:lnTo>
                  <a:pt x="690752" y="3472"/>
                </a:lnTo>
                <a:lnTo>
                  <a:pt x="699268" y="5050"/>
                </a:lnTo>
                <a:lnTo>
                  <a:pt x="707152" y="6944"/>
                </a:lnTo>
                <a:lnTo>
                  <a:pt x="715037" y="8838"/>
                </a:lnTo>
                <a:lnTo>
                  <a:pt x="722921" y="11047"/>
                </a:lnTo>
                <a:lnTo>
                  <a:pt x="730175" y="13888"/>
                </a:lnTo>
                <a:lnTo>
                  <a:pt x="736798" y="16413"/>
                </a:lnTo>
                <a:lnTo>
                  <a:pt x="743421" y="19254"/>
                </a:lnTo>
                <a:lnTo>
                  <a:pt x="749729" y="22410"/>
                </a:lnTo>
                <a:lnTo>
                  <a:pt x="755405" y="25882"/>
                </a:lnTo>
                <a:lnTo>
                  <a:pt x="761082" y="29354"/>
                </a:lnTo>
                <a:lnTo>
                  <a:pt x="766444" y="33142"/>
                </a:lnTo>
                <a:lnTo>
                  <a:pt x="771805" y="36929"/>
                </a:lnTo>
                <a:lnTo>
                  <a:pt x="776536" y="41033"/>
                </a:lnTo>
                <a:lnTo>
                  <a:pt x="780951" y="45136"/>
                </a:lnTo>
                <a:lnTo>
                  <a:pt x="785682" y="49555"/>
                </a:lnTo>
                <a:lnTo>
                  <a:pt x="789467" y="54290"/>
                </a:lnTo>
                <a:lnTo>
                  <a:pt x="793251" y="58709"/>
                </a:lnTo>
                <a:lnTo>
                  <a:pt x="797036" y="63443"/>
                </a:lnTo>
                <a:lnTo>
                  <a:pt x="800505" y="68493"/>
                </a:lnTo>
                <a:lnTo>
                  <a:pt x="803343" y="73543"/>
                </a:lnTo>
                <a:lnTo>
                  <a:pt x="806182" y="78278"/>
                </a:lnTo>
                <a:lnTo>
                  <a:pt x="809020" y="83644"/>
                </a:lnTo>
                <a:lnTo>
                  <a:pt x="811543" y="88694"/>
                </a:lnTo>
                <a:lnTo>
                  <a:pt x="815959" y="99425"/>
                </a:lnTo>
                <a:lnTo>
                  <a:pt x="819743" y="110473"/>
                </a:lnTo>
                <a:lnTo>
                  <a:pt x="822897" y="121520"/>
                </a:lnTo>
                <a:lnTo>
                  <a:pt x="825420" y="132567"/>
                </a:lnTo>
                <a:lnTo>
                  <a:pt x="827312" y="143930"/>
                </a:lnTo>
                <a:lnTo>
                  <a:pt x="828889" y="154977"/>
                </a:lnTo>
                <a:lnTo>
                  <a:pt x="830151" y="166025"/>
                </a:lnTo>
                <a:lnTo>
                  <a:pt x="830782" y="177072"/>
                </a:lnTo>
                <a:lnTo>
                  <a:pt x="831097" y="187488"/>
                </a:lnTo>
                <a:lnTo>
                  <a:pt x="831097" y="197904"/>
                </a:lnTo>
                <a:lnTo>
                  <a:pt x="830466" y="217473"/>
                </a:lnTo>
                <a:lnTo>
                  <a:pt x="829836" y="234833"/>
                </a:lnTo>
                <a:lnTo>
                  <a:pt x="828574" y="249984"/>
                </a:lnTo>
                <a:lnTo>
                  <a:pt x="828259" y="261662"/>
                </a:lnTo>
                <a:lnTo>
                  <a:pt x="833620" y="263241"/>
                </a:lnTo>
                <a:lnTo>
                  <a:pt x="838035" y="265450"/>
                </a:lnTo>
                <a:lnTo>
                  <a:pt x="841820" y="267660"/>
                </a:lnTo>
                <a:lnTo>
                  <a:pt x="844974" y="269869"/>
                </a:lnTo>
                <a:lnTo>
                  <a:pt x="847497" y="272710"/>
                </a:lnTo>
                <a:lnTo>
                  <a:pt x="849705" y="275550"/>
                </a:lnTo>
                <a:lnTo>
                  <a:pt x="851281" y="278707"/>
                </a:lnTo>
                <a:lnTo>
                  <a:pt x="852543" y="281548"/>
                </a:lnTo>
                <a:lnTo>
                  <a:pt x="853489" y="285020"/>
                </a:lnTo>
                <a:lnTo>
                  <a:pt x="853805" y="288492"/>
                </a:lnTo>
                <a:lnTo>
                  <a:pt x="853805" y="292279"/>
                </a:lnTo>
                <a:lnTo>
                  <a:pt x="853489" y="296067"/>
                </a:lnTo>
                <a:lnTo>
                  <a:pt x="852858" y="299854"/>
                </a:lnTo>
                <a:lnTo>
                  <a:pt x="852228" y="303958"/>
                </a:lnTo>
                <a:lnTo>
                  <a:pt x="849389" y="312164"/>
                </a:lnTo>
                <a:lnTo>
                  <a:pt x="846235" y="320371"/>
                </a:lnTo>
                <a:lnTo>
                  <a:pt x="842451" y="328893"/>
                </a:lnTo>
                <a:lnTo>
                  <a:pt x="834882" y="345306"/>
                </a:lnTo>
                <a:lnTo>
                  <a:pt x="831097" y="352881"/>
                </a:lnTo>
                <a:lnTo>
                  <a:pt x="827943" y="360141"/>
                </a:lnTo>
                <a:lnTo>
                  <a:pt x="825420" y="366454"/>
                </a:lnTo>
                <a:lnTo>
                  <a:pt x="824474" y="369610"/>
                </a:lnTo>
                <a:lnTo>
                  <a:pt x="824159" y="372451"/>
                </a:lnTo>
                <a:lnTo>
                  <a:pt x="823213" y="377185"/>
                </a:lnTo>
                <a:lnTo>
                  <a:pt x="822266" y="381604"/>
                </a:lnTo>
                <a:lnTo>
                  <a:pt x="820374" y="386023"/>
                </a:lnTo>
                <a:lnTo>
                  <a:pt x="819113" y="389811"/>
                </a:lnTo>
                <a:lnTo>
                  <a:pt x="816905" y="392651"/>
                </a:lnTo>
                <a:lnTo>
                  <a:pt x="815013" y="395808"/>
                </a:lnTo>
                <a:lnTo>
                  <a:pt x="812490" y="398964"/>
                </a:lnTo>
                <a:lnTo>
                  <a:pt x="809967" y="401489"/>
                </a:lnTo>
                <a:lnTo>
                  <a:pt x="807128" y="403383"/>
                </a:lnTo>
                <a:lnTo>
                  <a:pt x="804605" y="405277"/>
                </a:lnTo>
                <a:lnTo>
                  <a:pt x="801767" y="406855"/>
                </a:lnTo>
                <a:lnTo>
                  <a:pt x="798613" y="408433"/>
                </a:lnTo>
                <a:lnTo>
                  <a:pt x="795459" y="409380"/>
                </a:lnTo>
                <a:lnTo>
                  <a:pt x="792305" y="410011"/>
                </a:lnTo>
                <a:lnTo>
                  <a:pt x="789467" y="410327"/>
                </a:lnTo>
                <a:lnTo>
                  <a:pt x="785998" y="410327"/>
                </a:lnTo>
                <a:lnTo>
                  <a:pt x="785051" y="413799"/>
                </a:lnTo>
                <a:lnTo>
                  <a:pt x="784105" y="417587"/>
                </a:lnTo>
                <a:lnTo>
                  <a:pt x="782213" y="421690"/>
                </a:lnTo>
                <a:lnTo>
                  <a:pt x="780636" y="424215"/>
                </a:lnTo>
                <a:lnTo>
                  <a:pt x="779059" y="426425"/>
                </a:lnTo>
                <a:lnTo>
                  <a:pt x="776851" y="428634"/>
                </a:lnTo>
                <a:lnTo>
                  <a:pt x="774959" y="430843"/>
                </a:lnTo>
                <a:lnTo>
                  <a:pt x="772121" y="432737"/>
                </a:lnTo>
                <a:lnTo>
                  <a:pt x="769282" y="434947"/>
                </a:lnTo>
                <a:lnTo>
                  <a:pt x="765813" y="436209"/>
                </a:lnTo>
                <a:lnTo>
                  <a:pt x="762029" y="437787"/>
                </a:lnTo>
                <a:lnTo>
                  <a:pt x="762344" y="447572"/>
                </a:lnTo>
                <a:lnTo>
                  <a:pt x="762659" y="457672"/>
                </a:lnTo>
                <a:lnTo>
                  <a:pt x="763605" y="467457"/>
                </a:lnTo>
                <a:lnTo>
                  <a:pt x="764236" y="476295"/>
                </a:lnTo>
                <a:lnTo>
                  <a:pt x="765498" y="485448"/>
                </a:lnTo>
                <a:lnTo>
                  <a:pt x="767075" y="493971"/>
                </a:lnTo>
                <a:lnTo>
                  <a:pt x="768652" y="502493"/>
                </a:lnTo>
                <a:lnTo>
                  <a:pt x="770228" y="510384"/>
                </a:lnTo>
                <a:lnTo>
                  <a:pt x="772751" y="518590"/>
                </a:lnTo>
                <a:lnTo>
                  <a:pt x="774959" y="526166"/>
                </a:lnTo>
                <a:lnTo>
                  <a:pt x="777482" y="533425"/>
                </a:lnTo>
                <a:lnTo>
                  <a:pt x="780321" y="540054"/>
                </a:lnTo>
                <a:lnTo>
                  <a:pt x="783159" y="546998"/>
                </a:lnTo>
                <a:lnTo>
                  <a:pt x="786628" y="553626"/>
                </a:lnTo>
                <a:lnTo>
                  <a:pt x="789782" y="560254"/>
                </a:lnTo>
                <a:lnTo>
                  <a:pt x="793567" y="565936"/>
                </a:lnTo>
                <a:lnTo>
                  <a:pt x="797036" y="571933"/>
                </a:lnTo>
                <a:lnTo>
                  <a:pt x="800820" y="577930"/>
                </a:lnTo>
                <a:lnTo>
                  <a:pt x="804920" y="583296"/>
                </a:lnTo>
                <a:lnTo>
                  <a:pt x="809020" y="588661"/>
                </a:lnTo>
                <a:lnTo>
                  <a:pt x="813436" y="593396"/>
                </a:lnTo>
                <a:lnTo>
                  <a:pt x="817851" y="598131"/>
                </a:lnTo>
                <a:lnTo>
                  <a:pt x="822582" y="602865"/>
                </a:lnTo>
                <a:lnTo>
                  <a:pt x="827312" y="607600"/>
                </a:lnTo>
                <a:lnTo>
                  <a:pt x="832043" y="611703"/>
                </a:lnTo>
                <a:lnTo>
                  <a:pt x="837089" y="615806"/>
                </a:lnTo>
                <a:lnTo>
                  <a:pt x="847182" y="623381"/>
                </a:lnTo>
                <a:lnTo>
                  <a:pt x="857905" y="630325"/>
                </a:lnTo>
                <a:lnTo>
                  <a:pt x="868627" y="636954"/>
                </a:lnTo>
                <a:lnTo>
                  <a:pt x="879981" y="642320"/>
                </a:lnTo>
                <a:lnTo>
                  <a:pt x="891335" y="648001"/>
                </a:lnTo>
                <a:lnTo>
                  <a:pt x="903319" y="652736"/>
                </a:lnTo>
                <a:lnTo>
                  <a:pt x="914989" y="656839"/>
                </a:lnTo>
                <a:lnTo>
                  <a:pt x="926658" y="660942"/>
                </a:lnTo>
                <a:lnTo>
                  <a:pt x="938327" y="664414"/>
                </a:lnTo>
                <a:lnTo>
                  <a:pt x="949996" y="667571"/>
                </a:lnTo>
                <a:lnTo>
                  <a:pt x="961665" y="670727"/>
                </a:lnTo>
                <a:lnTo>
                  <a:pt x="984688" y="676093"/>
                </a:lnTo>
                <a:lnTo>
                  <a:pt x="1006765" y="680827"/>
                </a:lnTo>
                <a:lnTo>
                  <a:pt x="1026949" y="685246"/>
                </a:lnTo>
                <a:lnTo>
                  <a:pt x="1045557" y="689665"/>
                </a:lnTo>
                <a:lnTo>
                  <a:pt x="1054387" y="692506"/>
                </a:lnTo>
                <a:lnTo>
                  <a:pt x="1062587" y="695031"/>
                </a:lnTo>
                <a:lnTo>
                  <a:pt x="1070472" y="698503"/>
                </a:lnTo>
                <a:lnTo>
                  <a:pt x="1078356" y="702290"/>
                </a:lnTo>
                <a:lnTo>
                  <a:pt x="1085925" y="706709"/>
                </a:lnTo>
                <a:lnTo>
                  <a:pt x="1093179" y="711444"/>
                </a:lnTo>
                <a:lnTo>
                  <a:pt x="1100433" y="716178"/>
                </a:lnTo>
                <a:lnTo>
                  <a:pt x="1107056" y="721860"/>
                </a:lnTo>
                <a:lnTo>
                  <a:pt x="1113679" y="727226"/>
                </a:lnTo>
                <a:lnTo>
                  <a:pt x="1119671" y="733538"/>
                </a:lnTo>
                <a:lnTo>
                  <a:pt x="1125664" y="740167"/>
                </a:lnTo>
                <a:lnTo>
                  <a:pt x="1131025" y="747111"/>
                </a:lnTo>
                <a:lnTo>
                  <a:pt x="1136702" y="754055"/>
                </a:lnTo>
                <a:lnTo>
                  <a:pt x="1141748" y="761946"/>
                </a:lnTo>
                <a:lnTo>
                  <a:pt x="1146794" y="769837"/>
                </a:lnTo>
                <a:lnTo>
                  <a:pt x="1151209" y="778043"/>
                </a:lnTo>
                <a:lnTo>
                  <a:pt x="1155309" y="786565"/>
                </a:lnTo>
                <a:lnTo>
                  <a:pt x="1159409" y="795719"/>
                </a:lnTo>
                <a:lnTo>
                  <a:pt x="1162879" y="805188"/>
                </a:lnTo>
                <a:lnTo>
                  <a:pt x="1166348" y="814973"/>
                </a:lnTo>
                <a:lnTo>
                  <a:pt x="1169502" y="825073"/>
                </a:lnTo>
                <a:lnTo>
                  <a:pt x="1172340" y="835173"/>
                </a:lnTo>
                <a:lnTo>
                  <a:pt x="1174548" y="845905"/>
                </a:lnTo>
                <a:lnTo>
                  <a:pt x="1176755" y="856952"/>
                </a:lnTo>
                <a:lnTo>
                  <a:pt x="1178648" y="867999"/>
                </a:lnTo>
                <a:lnTo>
                  <a:pt x="1180225" y="879994"/>
                </a:lnTo>
                <a:lnTo>
                  <a:pt x="1181486" y="891988"/>
                </a:lnTo>
                <a:lnTo>
                  <a:pt x="1182432" y="903982"/>
                </a:lnTo>
                <a:lnTo>
                  <a:pt x="1183378" y="916923"/>
                </a:lnTo>
                <a:lnTo>
                  <a:pt x="1183694" y="929548"/>
                </a:lnTo>
                <a:lnTo>
                  <a:pt x="1183694" y="942805"/>
                </a:lnTo>
                <a:lnTo>
                  <a:pt x="1183378" y="956062"/>
                </a:lnTo>
                <a:lnTo>
                  <a:pt x="1182432" y="982575"/>
                </a:lnTo>
                <a:lnTo>
                  <a:pt x="1182117" y="1009404"/>
                </a:lnTo>
                <a:lnTo>
                  <a:pt x="1182117" y="1035602"/>
                </a:lnTo>
                <a:lnTo>
                  <a:pt x="1182432" y="1061169"/>
                </a:lnTo>
                <a:lnTo>
                  <a:pt x="1183378" y="1086735"/>
                </a:lnTo>
                <a:lnTo>
                  <a:pt x="1184324" y="1111671"/>
                </a:lnTo>
                <a:lnTo>
                  <a:pt x="1185901" y="1136921"/>
                </a:lnTo>
                <a:lnTo>
                  <a:pt x="1188109" y="1161857"/>
                </a:lnTo>
                <a:lnTo>
                  <a:pt x="1190947" y="1186476"/>
                </a:lnTo>
                <a:lnTo>
                  <a:pt x="1194417" y="1211096"/>
                </a:lnTo>
                <a:lnTo>
                  <a:pt x="1198517" y="1235716"/>
                </a:lnTo>
                <a:lnTo>
                  <a:pt x="1203247" y="1260651"/>
                </a:lnTo>
                <a:lnTo>
                  <a:pt x="1209240" y="1284955"/>
                </a:lnTo>
                <a:lnTo>
                  <a:pt x="1215547" y="1309890"/>
                </a:lnTo>
                <a:lnTo>
                  <a:pt x="1222801" y="1335141"/>
                </a:lnTo>
                <a:lnTo>
                  <a:pt x="1226901" y="1347451"/>
                </a:lnTo>
                <a:lnTo>
                  <a:pt x="1231316" y="1360076"/>
                </a:lnTo>
                <a:lnTo>
                  <a:pt x="1239832" y="1386274"/>
                </a:lnTo>
                <a:lnTo>
                  <a:pt x="1248032" y="1413419"/>
                </a:lnTo>
                <a:lnTo>
                  <a:pt x="1256231" y="1442142"/>
                </a:lnTo>
                <a:lnTo>
                  <a:pt x="1263801" y="1471811"/>
                </a:lnTo>
                <a:lnTo>
                  <a:pt x="1271054" y="1502112"/>
                </a:lnTo>
                <a:lnTo>
                  <a:pt x="1278308" y="1533045"/>
                </a:lnTo>
                <a:lnTo>
                  <a:pt x="1284473" y="1561836"/>
                </a:lnTo>
                <a:lnTo>
                  <a:pt x="1275388" y="1564261"/>
                </a:lnTo>
                <a:lnTo>
                  <a:pt x="1098317" y="1597315"/>
                </a:lnTo>
                <a:lnTo>
                  <a:pt x="1094441" y="1580390"/>
                </a:lnTo>
                <a:lnTo>
                  <a:pt x="1088764" y="1552614"/>
                </a:lnTo>
                <a:lnTo>
                  <a:pt x="1084033" y="1526416"/>
                </a:lnTo>
                <a:lnTo>
                  <a:pt x="1080564" y="1502428"/>
                </a:lnTo>
                <a:lnTo>
                  <a:pt x="1078987" y="1491696"/>
                </a:lnTo>
                <a:lnTo>
                  <a:pt x="1078041" y="1481912"/>
                </a:lnTo>
                <a:lnTo>
                  <a:pt x="1074572" y="1444667"/>
                </a:lnTo>
                <a:lnTo>
                  <a:pt x="1070787" y="1409631"/>
                </a:lnTo>
                <a:lnTo>
                  <a:pt x="1067003" y="1377436"/>
                </a:lnTo>
                <a:lnTo>
                  <a:pt x="1062903" y="1348398"/>
                </a:lnTo>
                <a:lnTo>
                  <a:pt x="1058803" y="1322200"/>
                </a:lnTo>
                <a:lnTo>
                  <a:pt x="1054703" y="1300421"/>
                </a:lnTo>
                <a:lnTo>
                  <a:pt x="1050287" y="1282114"/>
                </a:lnTo>
                <a:lnTo>
                  <a:pt x="1048395" y="1274223"/>
                </a:lnTo>
                <a:lnTo>
                  <a:pt x="1046503" y="1267910"/>
                </a:lnTo>
                <a:lnTo>
                  <a:pt x="1042718" y="1256863"/>
                </a:lnTo>
                <a:lnTo>
                  <a:pt x="1041141" y="1252444"/>
                </a:lnTo>
                <a:lnTo>
                  <a:pt x="1038934" y="1248025"/>
                </a:lnTo>
                <a:lnTo>
                  <a:pt x="1037357" y="1244238"/>
                </a:lnTo>
                <a:lnTo>
                  <a:pt x="1035149" y="1241713"/>
                </a:lnTo>
                <a:lnTo>
                  <a:pt x="1033257" y="1239188"/>
                </a:lnTo>
                <a:lnTo>
                  <a:pt x="1031049" y="1237925"/>
                </a:lnTo>
                <a:lnTo>
                  <a:pt x="1029157" y="1236978"/>
                </a:lnTo>
                <a:lnTo>
                  <a:pt x="1026949" y="1236978"/>
                </a:lnTo>
                <a:lnTo>
                  <a:pt x="1024426" y="1237925"/>
                </a:lnTo>
                <a:lnTo>
                  <a:pt x="1022218" y="1239503"/>
                </a:lnTo>
                <a:lnTo>
                  <a:pt x="1019695" y="1242344"/>
                </a:lnTo>
                <a:lnTo>
                  <a:pt x="1017172" y="1245816"/>
                </a:lnTo>
                <a:lnTo>
                  <a:pt x="1014649" y="1250235"/>
                </a:lnTo>
                <a:lnTo>
                  <a:pt x="1011811" y="1255601"/>
                </a:lnTo>
                <a:lnTo>
                  <a:pt x="1006134" y="1268542"/>
                </a:lnTo>
                <a:lnTo>
                  <a:pt x="1000457" y="1282745"/>
                </a:lnTo>
                <a:lnTo>
                  <a:pt x="994149" y="1299474"/>
                </a:lnTo>
                <a:lnTo>
                  <a:pt x="990680" y="1309574"/>
                </a:lnTo>
                <a:lnTo>
                  <a:pt x="987211" y="1320622"/>
                </a:lnTo>
                <a:lnTo>
                  <a:pt x="983742" y="1332616"/>
                </a:lnTo>
                <a:lnTo>
                  <a:pt x="979957" y="1346504"/>
                </a:lnTo>
                <a:lnTo>
                  <a:pt x="976173" y="1361654"/>
                </a:lnTo>
                <a:lnTo>
                  <a:pt x="972073" y="1378699"/>
                </a:lnTo>
                <a:lnTo>
                  <a:pt x="963242" y="1418469"/>
                </a:lnTo>
                <a:lnTo>
                  <a:pt x="953150" y="1466761"/>
                </a:lnTo>
                <a:lnTo>
                  <a:pt x="950627" y="1479702"/>
                </a:lnTo>
                <a:lnTo>
                  <a:pt x="949050" y="1493275"/>
                </a:lnTo>
                <a:lnTo>
                  <a:pt x="947788" y="1507163"/>
                </a:lnTo>
                <a:lnTo>
                  <a:pt x="946527" y="1520735"/>
                </a:lnTo>
                <a:lnTo>
                  <a:pt x="946211" y="1534623"/>
                </a:lnTo>
                <a:lnTo>
                  <a:pt x="946211" y="1548827"/>
                </a:lnTo>
                <a:lnTo>
                  <a:pt x="946527" y="1563346"/>
                </a:lnTo>
                <a:lnTo>
                  <a:pt x="947158" y="1577865"/>
                </a:lnTo>
                <a:lnTo>
                  <a:pt x="948734" y="1592700"/>
                </a:lnTo>
                <a:lnTo>
                  <a:pt x="949996" y="1607851"/>
                </a:lnTo>
                <a:lnTo>
                  <a:pt x="950959" y="1615557"/>
                </a:lnTo>
                <a:lnTo>
                  <a:pt x="861084" y="1625485"/>
                </a:lnTo>
                <a:cubicBezTo>
                  <a:pt x="789306" y="1630757"/>
                  <a:pt x="716316" y="1633466"/>
                  <a:pt x="642341" y="1633466"/>
                </a:cubicBezTo>
                <a:cubicBezTo>
                  <a:pt x="568367" y="1633466"/>
                  <a:pt x="495377" y="1630757"/>
                  <a:pt x="423599" y="1625485"/>
                </a:cubicBezTo>
                <a:lnTo>
                  <a:pt x="333942" y="1615581"/>
                </a:lnTo>
                <a:lnTo>
                  <a:pt x="334909" y="1607851"/>
                </a:lnTo>
                <a:lnTo>
                  <a:pt x="336488" y="1592700"/>
                </a:lnTo>
                <a:lnTo>
                  <a:pt x="337751" y="1577865"/>
                </a:lnTo>
                <a:lnTo>
                  <a:pt x="338383" y="1563346"/>
                </a:lnTo>
                <a:lnTo>
                  <a:pt x="338698" y="1548827"/>
                </a:lnTo>
                <a:lnTo>
                  <a:pt x="338698" y="1534623"/>
                </a:lnTo>
                <a:lnTo>
                  <a:pt x="338383" y="1520735"/>
                </a:lnTo>
                <a:lnTo>
                  <a:pt x="337435" y="1507163"/>
                </a:lnTo>
                <a:lnTo>
                  <a:pt x="336172" y="1493275"/>
                </a:lnTo>
                <a:lnTo>
                  <a:pt x="334277" y="1479702"/>
                </a:lnTo>
                <a:lnTo>
                  <a:pt x="332067" y="1466761"/>
                </a:lnTo>
                <a:lnTo>
                  <a:pt x="321961" y="1418469"/>
                </a:lnTo>
                <a:lnTo>
                  <a:pt x="312803" y="1378699"/>
                </a:lnTo>
                <a:lnTo>
                  <a:pt x="308697" y="1361654"/>
                </a:lnTo>
                <a:lnTo>
                  <a:pt x="304908" y="1346504"/>
                </a:lnTo>
                <a:lnTo>
                  <a:pt x="301118" y="1332616"/>
                </a:lnTo>
                <a:lnTo>
                  <a:pt x="297644" y="1320622"/>
                </a:lnTo>
                <a:lnTo>
                  <a:pt x="294171" y="1309574"/>
                </a:lnTo>
                <a:lnTo>
                  <a:pt x="290697" y="1299474"/>
                </a:lnTo>
                <a:lnTo>
                  <a:pt x="284697" y="1282745"/>
                </a:lnTo>
                <a:lnTo>
                  <a:pt x="278696" y="1268542"/>
                </a:lnTo>
                <a:lnTo>
                  <a:pt x="273328" y="1255601"/>
                </a:lnTo>
                <a:lnTo>
                  <a:pt x="270486" y="1250235"/>
                </a:lnTo>
                <a:lnTo>
                  <a:pt x="267643" y="1245816"/>
                </a:lnTo>
                <a:lnTo>
                  <a:pt x="265117" y="1242344"/>
                </a:lnTo>
                <a:lnTo>
                  <a:pt x="262591" y="1239503"/>
                </a:lnTo>
                <a:lnTo>
                  <a:pt x="260380" y="1237925"/>
                </a:lnTo>
                <a:lnTo>
                  <a:pt x="258169" y="1236978"/>
                </a:lnTo>
                <a:lnTo>
                  <a:pt x="255959" y="1236978"/>
                </a:lnTo>
                <a:lnTo>
                  <a:pt x="253748" y="1237925"/>
                </a:lnTo>
                <a:lnTo>
                  <a:pt x="251853" y="1239188"/>
                </a:lnTo>
                <a:lnTo>
                  <a:pt x="249643" y="1241713"/>
                </a:lnTo>
                <a:lnTo>
                  <a:pt x="247748" y="1244238"/>
                </a:lnTo>
                <a:lnTo>
                  <a:pt x="245853" y="1248025"/>
                </a:lnTo>
                <a:lnTo>
                  <a:pt x="243958" y="1252444"/>
                </a:lnTo>
                <a:lnTo>
                  <a:pt x="242064" y="1256863"/>
                </a:lnTo>
                <a:lnTo>
                  <a:pt x="238274" y="1267910"/>
                </a:lnTo>
                <a:lnTo>
                  <a:pt x="236695" y="1274223"/>
                </a:lnTo>
                <a:lnTo>
                  <a:pt x="234484" y="1282114"/>
                </a:lnTo>
                <a:lnTo>
                  <a:pt x="230379" y="1300421"/>
                </a:lnTo>
                <a:lnTo>
                  <a:pt x="226274" y="1322200"/>
                </a:lnTo>
                <a:lnTo>
                  <a:pt x="222168" y="1348398"/>
                </a:lnTo>
                <a:lnTo>
                  <a:pt x="218063" y="1377436"/>
                </a:lnTo>
                <a:lnTo>
                  <a:pt x="214273" y="1409631"/>
                </a:lnTo>
                <a:lnTo>
                  <a:pt x="210484" y="1444667"/>
                </a:lnTo>
                <a:lnTo>
                  <a:pt x="207010" y="1481912"/>
                </a:lnTo>
                <a:lnTo>
                  <a:pt x="205747" y="1491696"/>
                </a:lnTo>
                <a:lnTo>
                  <a:pt x="204483" y="1502428"/>
                </a:lnTo>
                <a:lnTo>
                  <a:pt x="201010" y="1526416"/>
                </a:lnTo>
                <a:lnTo>
                  <a:pt x="196273" y="1552614"/>
                </a:lnTo>
                <a:lnTo>
                  <a:pt x="190272" y="1580390"/>
                </a:lnTo>
                <a:lnTo>
                  <a:pt x="186391" y="1597320"/>
                </a:lnTo>
                <a:lnTo>
                  <a:pt x="9295" y="1564261"/>
                </a:lnTo>
                <a:lnTo>
                  <a:pt x="0" y="1561779"/>
                </a:lnTo>
                <a:lnTo>
                  <a:pt x="6161" y="1533045"/>
                </a:lnTo>
                <a:lnTo>
                  <a:pt x="13425" y="1502112"/>
                </a:lnTo>
                <a:lnTo>
                  <a:pt x="20688" y="1471811"/>
                </a:lnTo>
                <a:lnTo>
                  <a:pt x="28267" y="1442142"/>
                </a:lnTo>
                <a:lnTo>
                  <a:pt x="36478" y="1413419"/>
                </a:lnTo>
                <a:lnTo>
                  <a:pt x="45005" y="1386274"/>
                </a:lnTo>
                <a:lnTo>
                  <a:pt x="53531" y="1360076"/>
                </a:lnTo>
                <a:lnTo>
                  <a:pt x="57637" y="1347451"/>
                </a:lnTo>
                <a:lnTo>
                  <a:pt x="61742" y="1335141"/>
                </a:lnTo>
                <a:lnTo>
                  <a:pt x="69005" y="1309890"/>
                </a:lnTo>
                <a:lnTo>
                  <a:pt x="75637" y="1284955"/>
                </a:lnTo>
                <a:lnTo>
                  <a:pt x="81322" y="1260651"/>
                </a:lnTo>
                <a:lnTo>
                  <a:pt x="86374" y="1235716"/>
                </a:lnTo>
                <a:lnTo>
                  <a:pt x="90480" y="1211096"/>
                </a:lnTo>
                <a:lnTo>
                  <a:pt x="93954" y="1186476"/>
                </a:lnTo>
                <a:lnTo>
                  <a:pt x="96796" y="1161857"/>
                </a:lnTo>
                <a:lnTo>
                  <a:pt x="98691" y="1136921"/>
                </a:lnTo>
                <a:lnTo>
                  <a:pt x="100585" y="1111671"/>
                </a:lnTo>
                <a:lnTo>
                  <a:pt x="101533" y="1086735"/>
                </a:lnTo>
                <a:lnTo>
                  <a:pt x="102164" y="1061169"/>
                </a:lnTo>
                <a:lnTo>
                  <a:pt x="102480" y="1035602"/>
                </a:lnTo>
                <a:lnTo>
                  <a:pt x="102480" y="1009404"/>
                </a:lnTo>
                <a:lnTo>
                  <a:pt x="101849" y="982575"/>
                </a:lnTo>
                <a:lnTo>
                  <a:pt x="101217" y="956062"/>
                </a:lnTo>
                <a:lnTo>
                  <a:pt x="101217" y="942805"/>
                </a:lnTo>
                <a:lnTo>
                  <a:pt x="101217" y="929548"/>
                </a:lnTo>
                <a:lnTo>
                  <a:pt x="101533" y="916923"/>
                </a:lnTo>
                <a:lnTo>
                  <a:pt x="102164" y="903982"/>
                </a:lnTo>
                <a:lnTo>
                  <a:pt x="103428" y="891988"/>
                </a:lnTo>
                <a:lnTo>
                  <a:pt x="104375" y="879994"/>
                </a:lnTo>
                <a:lnTo>
                  <a:pt x="105954" y="867999"/>
                </a:lnTo>
                <a:lnTo>
                  <a:pt x="108165" y="856952"/>
                </a:lnTo>
                <a:lnTo>
                  <a:pt x="110059" y="845905"/>
                </a:lnTo>
                <a:lnTo>
                  <a:pt x="112586" y="835173"/>
                </a:lnTo>
                <a:lnTo>
                  <a:pt x="115428" y="825073"/>
                </a:lnTo>
                <a:lnTo>
                  <a:pt x="118586" y="814973"/>
                </a:lnTo>
                <a:lnTo>
                  <a:pt x="122060" y="805188"/>
                </a:lnTo>
                <a:lnTo>
                  <a:pt x="125534" y="795719"/>
                </a:lnTo>
                <a:lnTo>
                  <a:pt x="129639" y="786565"/>
                </a:lnTo>
                <a:lnTo>
                  <a:pt x="133744" y="778043"/>
                </a:lnTo>
                <a:lnTo>
                  <a:pt x="138165" y="769837"/>
                </a:lnTo>
                <a:lnTo>
                  <a:pt x="142902" y="761946"/>
                </a:lnTo>
                <a:lnTo>
                  <a:pt x="148271" y="754055"/>
                </a:lnTo>
                <a:lnTo>
                  <a:pt x="153324" y="747111"/>
                </a:lnTo>
                <a:lnTo>
                  <a:pt x="159324" y="740167"/>
                </a:lnTo>
                <a:lnTo>
                  <a:pt x="165008" y="733538"/>
                </a:lnTo>
                <a:lnTo>
                  <a:pt x="171324" y="727226"/>
                </a:lnTo>
                <a:lnTo>
                  <a:pt x="177956" y="721860"/>
                </a:lnTo>
                <a:lnTo>
                  <a:pt x="184588" y="716178"/>
                </a:lnTo>
                <a:lnTo>
                  <a:pt x="191851" y="711444"/>
                </a:lnTo>
                <a:lnTo>
                  <a:pt x="198799" y="706709"/>
                </a:lnTo>
                <a:lnTo>
                  <a:pt x="206694" y="702290"/>
                </a:lnTo>
                <a:lnTo>
                  <a:pt x="214589" y="698503"/>
                </a:lnTo>
                <a:lnTo>
                  <a:pt x="222484" y="695031"/>
                </a:lnTo>
                <a:lnTo>
                  <a:pt x="230695" y="692506"/>
                </a:lnTo>
                <a:lnTo>
                  <a:pt x="239221" y="689665"/>
                </a:lnTo>
                <a:lnTo>
                  <a:pt x="258169" y="685246"/>
                </a:lnTo>
                <a:lnTo>
                  <a:pt x="278381" y="680827"/>
                </a:lnTo>
                <a:lnTo>
                  <a:pt x="300487" y="676093"/>
                </a:lnTo>
                <a:lnTo>
                  <a:pt x="323224" y="670727"/>
                </a:lnTo>
                <a:lnTo>
                  <a:pt x="334909" y="667571"/>
                </a:lnTo>
                <a:lnTo>
                  <a:pt x="346909" y="664414"/>
                </a:lnTo>
                <a:lnTo>
                  <a:pt x="358594" y="660942"/>
                </a:lnTo>
                <a:lnTo>
                  <a:pt x="370278" y="656839"/>
                </a:lnTo>
                <a:lnTo>
                  <a:pt x="381963" y="652736"/>
                </a:lnTo>
                <a:lnTo>
                  <a:pt x="393648" y="648001"/>
                </a:lnTo>
                <a:lnTo>
                  <a:pt x="405016" y="642320"/>
                </a:lnTo>
                <a:lnTo>
                  <a:pt x="416069" y="636954"/>
                </a:lnTo>
                <a:lnTo>
                  <a:pt x="427122" y="630325"/>
                </a:lnTo>
                <a:lnTo>
                  <a:pt x="437860" y="623381"/>
                </a:lnTo>
                <a:lnTo>
                  <a:pt x="448281" y="615806"/>
                </a:lnTo>
                <a:lnTo>
                  <a:pt x="453018" y="611703"/>
                </a:lnTo>
                <a:lnTo>
                  <a:pt x="458071" y="607600"/>
                </a:lnTo>
                <a:lnTo>
                  <a:pt x="462808" y="602865"/>
                </a:lnTo>
                <a:lnTo>
                  <a:pt x="467229" y="598131"/>
                </a:lnTo>
                <a:lnTo>
                  <a:pt x="471650" y="593396"/>
                </a:lnTo>
                <a:lnTo>
                  <a:pt x="476387" y="588661"/>
                </a:lnTo>
                <a:lnTo>
                  <a:pt x="480493" y="583296"/>
                </a:lnTo>
                <a:lnTo>
                  <a:pt x="484598" y="577930"/>
                </a:lnTo>
                <a:lnTo>
                  <a:pt x="488388" y="571933"/>
                </a:lnTo>
                <a:lnTo>
                  <a:pt x="491861" y="565936"/>
                </a:lnTo>
                <a:lnTo>
                  <a:pt x="495651" y="560254"/>
                </a:lnTo>
                <a:lnTo>
                  <a:pt x="498809" y="553626"/>
                </a:lnTo>
                <a:lnTo>
                  <a:pt x="502283" y="546998"/>
                </a:lnTo>
                <a:lnTo>
                  <a:pt x="504809" y="540054"/>
                </a:lnTo>
                <a:lnTo>
                  <a:pt x="507651" y="533425"/>
                </a:lnTo>
                <a:lnTo>
                  <a:pt x="510494" y="526166"/>
                </a:lnTo>
                <a:lnTo>
                  <a:pt x="512704" y="518590"/>
                </a:lnTo>
                <a:lnTo>
                  <a:pt x="514915" y="510384"/>
                </a:lnTo>
                <a:lnTo>
                  <a:pt x="516810" y="502493"/>
                </a:lnTo>
                <a:lnTo>
                  <a:pt x="518389" y="493971"/>
                </a:lnTo>
                <a:lnTo>
                  <a:pt x="519652" y="485448"/>
                </a:lnTo>
                <a:lnTo>
                  <a:pt x="520915" y="476295"/>
                </a:lnTo>
                <a:lnTo>
                  <a:pt x="521862" y="467457"/>
                </a:lnTo>
                <a:lnTo>
                  <a:pt x="522494" y="457672"/>
                </a:lnTo>
                <a:lnTo>
                  <a:pt x="522810" y="447572"/>
                </a:lnTo>
                <a:lnTo>
                  <a:pt x="523126" y="437787"/>
                </a:lnTo>
                <a:lnTo>
                  <a:pt x="519336" y="436209"/>
                </a:lnTo>
                <a:lnTo>
                  <a:pt x="515862" y="434947"/>
                </a:lnTo>
                <a:lnTo>
                  <a:pt x="513336" y="432737"/>
                </a:lnTo>
                <a:lnTo>
                  <a:pt x="510494" y="430843"/>
                </a:lnTo>
                <a:lnTo>
                  <a:pt x="507967" y="428634"/>
                </a:lnTo>
                <a:lnTo>
                  <a:pt x="506388" y="426425"/>
                </a:lnTo>
                <a:lnTo>
                  <a:pt x="504493" y="424215"/>
                </a:lnTo>
                <a:lnTo>
                  <a:pt x="503230" y="421690"/>
                </a:lnTo>
                <a:lnTo>
                  <a:pt x="501020" y="417587"/>
                </a:lnTo>
                <a:lnTo>
                  <a:pt x="500072" y="413799"/>
                </a:lnTo>
                <a:lnTo>
                  <a:pt x="499125" y="410327"/>
                </a:lnTo>
                <a:lnTo>
                  <a:pt x="495967" y="410327"/>
                </a:lnTo>
                <a:lnTo>
                  <a:pt x="492809" y="410011"/>
                </a:lnTo>
                <a:lnTo>
                  <a:pt x="489651" y="409380"/>
                </a:lnTo>
                <a:lnTo>
                  <a:pt x="486493" y="408433"/>
                </a:lnTo>
                <a:lnTo>
                  <a:pt x="483651" y="406855"/>
                </a:lnTo>
                <a:lnTo>
                  <a:pt x="480808" y="405277"/>
                </a:lnTo>
                <a:lnTo>
                  <a:pt x="477966" y="403383"/>
                </a:lnTo>
                <a:lnTo>
                  <a:pt x="475124" y="401489"/>
                </a:lnTo>
                <a:lnTo>
                  <a:pt x="472913" y="398964"/>
                </a:lnTo>
                <a:lnTo>
                  <a:pt x="470387" y="395808"/>
                </a:lnTo>
                <a:lnTo>
                  <a:pt x="468492" y="392651"/>
                </a:lnTo>
                <a:lnTo>
                  <a:pt x="466282" y="389811"/>
                </a:lnTo>
                <a:lnTo>
                  <a:pt x="465018" y="386023"/>
                </a:lnTo>
                <a:lnTo>
                  <a:pt x="463124" y="381604"/>
                </a:lnTo>
                <a:lnTo>
                  <a:pt x="462176" y="377185"/>
                </a:lnTo>
                <a:lnTo>
                  <a:pt x="461229" y="372451"/>
                </a:lnTo>
                <a:lnTo>
                  <a:pt x="460597" y="369610"/>
                </a:lnTo>
                <a:lnTo>
                  <a:pt x="459650" y="366454"/>
                </a:lnTo>
                <a:lnTo>
                  <a:pt x="457439" y="360141"/>
                </a:lnTo>
                <a:lnTo>
                  <a:pt x="454281" y="352881"/>
                </a:lnTo>
                <a:lnTo>
                  <a:pt x="450492" y="345306"/>
                </a:lnTo>
                <a:lnTo>
                  <a:pt x="442912" y="328893"/>
                </a:lnTo>
                <a:lnTo>
                  <a:pt x="439123" y="320371"/>
                </a:lnTo>
                <a:lnTo>
                  <a:pt x="435965" y="312164"/>
                </a:lnTo>
                <a:lnTo>
                  <a:pt x="433123" y="303958"/>
                </a:lnTo>
                <a:lnTo>
                  <a:pt x="432491" y="299854"/>
                </a:lnTo>
                <a:lnTo>
                  <a:pt x="431859" y="296067"/>
                </a:lnTo>
                <a:lnTo>
                  <a:pt x="431544" y="292279"/>
                </a:lnTo>
                <a:lnTo>
                  <a:pt x="431544" y="288492"/>
                </a:lnTo>
                <a:lnTo>
                  <a:pt x="431859" y="285020"/>
                </a:lnTo>
                <a:lnTo>
                  <a:pt x="432491" y="281548"/>
                </a:lnTo>
                <a:lnTo>
                  <a:pt x="433754" y="278707"/>
                </a:lnTo>
                <a:lnTo>
                  <a:pt x="435649" y="275550"/>
                </a:lnTo>
                <a:lnTo>
                  <a:pt x="437544" y="272710"/>
                </a:lnTo>
                <a:lnTo>
                  <a:pt x="440386" y="269869"/>
                </a:lnTo>
                <a:lnTo>
                  <a:pt x="443544" y="267660"/>
                </a:lnTo>
                <a:lnTo>
                  <a:pt x="447334" y="265450"/>
                </a:lnTo>
                <a:lnTo>
                  <a:pt x="451755" y="263241"/>
                </a:lnTo>
                <a:lnTo>
                  <a:pt x="456808" y="261662"/>
                </a:lnTo>
                <a:lnTo>
                  <a:pt x="456492" y="249984"/>
                </a:lnTo>
                <a:lnTo>
                  <a:pt x="455544" y="234833"/>
                </a:lnTo>
                <a:lnTo>
                  <a:pt x="454913" y="217473"/>
                </a:lnTo>
                <a:lnTo>
                  <a:pt x="454281" y="197904"/>
                </a:lnTo>
                <a:lnTo>
                  <a:pt x="454281" y="187488"/>
                </a:lnTo>
                <a:lnTo>
                  <a:pt x="454597" y="177072"/>
                </a:lnTo>
                <a:lnTo>
                  <a:pt x="455229" y="166025"/>
                </a:lnTo>
                <a:lnTo>
                  <a:pt x="456176" y="154977"/>
                </a:lnTo>
                <a:lnTo>
                  <a:pt x="458071" y="143930"/>
                </a:lnTo>
                <a:lnTo>
                  <a:pt x="459650" y="132567"/>
                </a:lnTo>
                <a:lnTo>
                  <a:pt x="462176" y="121520"/>
                </a:lnTo>
                <a:lnTo>
                  <a:pt x="465650" y="110473"/>
                </a:lnTo>
                <a:lnTo>
                  <a:pt x="469124" y="99425"/>
                </a:lnTo>
                <a:lnTo>
                  <a:pt x="473545" y="88694"/>
                </a:lnTo>
                <a:lnTo>
                  <a:pt x="476387" y="83644"/>
                </a:lnTo>
                <a:lnTo>
                  <a:pt x="478914" y="78278"/>
                </a:lnTo>
                <a:lnTo>
                  <a:pt x="481756" y="73543"/>
                </a:lnTo>
                <a:lnTo>
                  <a:pt x="484914" y="68493"/>
                </a:lnTo>
                <a:lnTo>
                  <a:pt x="488388" y="63443"/>
                </a:lnTo>
                <a:lnTo>
                  <a:pt x="492177" y="58709"/>
                </a:lnTo>
                <a:lnTo>
                  <a:pt x="495967" y="54290"/>
                </a:lnTo>
                <a:lnTo>
                  <a:pt x="499756" y="49555"/>
                </a:lnTo>
                <a:lnTo>
                  <a:pt x="504178" y="45136"/>
                </a:lnTo>
                <a:lnTo>
                  <a:pt x="508599" y="41033"/>
                </a:lnTo>
                <a:lnTo>
                  <a:pt x="513652" y="36929"/>
                </a:lnTo>
                <a:lnTo>
                  <a:pt x="518704" y="33142"/>
                </a:lnTo>
                <a:lnTo>
                  <a:pt x="524389" y="29354"/>
                </a:lnTo>
                <a:lnTo>
                  <a:pt x="529757" y="25882"/>
                </a:lnTo>
                <a:lnTo>
                  <a:pt x="535758" y="22410"/>
                </a:lnTo>
                <a:lnTo>
                  <a:pt x="541758" y="19254"/>
                </a:lnTo>
                <a:lnTo>
                  <a:pt x="548390" y="16413"/>
                </a:lnTo>
                <a:lnTo>
                  <a:pt x="555337" y="13888"/>
                </a:lnTo>
                <a:lnTo>
                  <a:pt x="562601" y="11047"/>
                </a:lnTo>
                <a:lnTo>
                  <a:pt x="570180" y="8838"/>
                </a:lnTo>
                <a:lnTo>
                  <a:pt x="577759" y="6944"/>
                </a:lnTo>
                <a:lnTo>
                  <a:pt x="585970" y="5050"/>
                </a:lnTo>
                <a:lnTo>
                  <a:pt x="594812" y="3472"/>
                </a:lnTo>
                <a:lnTo>
                  <a:pt x="603655" y="2210"/>
                </a:lnTo>
                <a:lnTo>
                  <a:pt x="612813" y="1263"/>
                </a:lnTo>
                <a:lnTo>
                  <a:pt x="622287" y="316"/>
                </a:lnTo>
                <a:lnTo>
                  <a:pt x="632392" y="0"/>
                </a:lnTo>
                <a:close/>
              </a:path>
            </a:pathLst>
          </a:custGeom>
          <a:solidFill>
            <a:srgbClr val="00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31" name="任意多边形 30"/>
          <p:cNvSpPr/>
          <p:nvPr/>
        </p:nvSpPr>
        <p:spPr>
          <a:xfrm>
            <a:off x="3867035" y="4972257"/>
            <a:ext cx="4439478" cy="837493"/>
          </a:xfrm>
          <a:custGeom>
            <a:avLst/>
            <a:gdLst>
              <a:gd name="connsiteX0" fmla="*/ 0 w 3053876"/>
              <a:gd name="connsiteY0" fmla="*/ 0 h 603562"/>
              <a:gd name="connsiteX1" fmla="*/ 56975 w 3053876"/>
              <a:gd name="connsiteY1" fmla="*/ 48954 h 603562"/>
              <a:gd name="connsiteX2" fmla="*/ 1526940 w 3053876"/>
              <a:gd name="connsiteY2" fmla="*/ 494363 h 603562"/>
              <a:gd name="connsiteX3" fmla="*/ 2996904 w 3053876"/>
              <a:gd name="connsiteY3" fmla="*/ 48954 h 603562"/>
              <a:gd name="connsiteX4" fmla="*/ 3053876 w 3053876"/>
              <a:gd name="connsiteY4" fmla="*/ 3 h 603562"/>
              <a:gd name="connsiteX5" fmla="*/ 3053876 w 3053876"/>
              <a:gd name="connsiteY5" fmla="*/ 4 h 603562"/>
              <a:gd name="connsiteX6" fmla="*/ 2996904 w 3053876"/>
              <a:gd name="connsiteY6" fmla="*/ 59768 h 603562"/>
              <a:gd name="connsiteX7" fmla="*/ 1526940 w 3053876"/>
              <a:gd name="connsiteY7" fmla="*/ 603562 h 603562"/>
              <a:gd name="connsiteX8" fmla="*/ 56975 w 3053876"/>
              <a:gd name="connsiteY8" fmla="*/ 59768 h 603562"/>
              <a:gd name="connsiteX9" fmla="*/ 0 w 3053876"/>
              <a:gd name="connsiteY9" fmla="*/ 0 h 603562"/>
              <a:gd name="connsiteX0-1" fmla="*/ 0 w 2996901"/>
              <a:gd name="connsiteY0-2" fmla="*/ 59765 h 603559"/>
              <a:gd name="connsiteX1-3" fmla="*/ 0 w 2996901"/>
              <a:gd name="connsiteY1-4" fmla="*/ 48951 h 603559"/>
              <a:gd name="connsiteX2-5" fmla="*/ 1469965 w 2996901"/>
              <a:gd name="connsiteY2-6" fmla="*/ 494360 h 603559"/>
              <a:gd name="connsiteX3-7" fmla="*/ 2939929 w 2996901"/>
              <a:gd name="connsiteY3-8" fmla="*/ 48951 h 603559"/>
              <a:gd name="connsiteX4-9" fmla="*/ 2996901 w 2996901"/>
              <a:gd name="connsiteY4-10" fmla="*/ 0 h 603559"/>
              <a:gd name="connsiteX5-11" fmla="*/ 2996901 w 2996901"/>
              <a:gd name="connsiteY5-12" fmla="*/ 1 h 603559"/>
              <a:gd name="connsiteX6-13" fmla="*/ 2939929 w 2996901"/>
              <a:gd name="connsiteY6-14" fmla="*/ 59765 h 603559"/>
              <a:gd name="connsiteX7-15" fmla="*/ 1469965 w 2996901"/>
              <a:gd name="connsiteY7-16" fmla="*/ 603559 h 603559"/>
              <a:gd name="connsiteX8-17" fmla="*/ 0 w 2996901"/>
              <a:gd name="connsiteY8-18" fmla="*/ 59765 h 603559"/>
              <a:gd name="connsiteX0-19" fmla="*/ 0 w 2996901"/>
              <a:gd name="connsiteY0-20" fmla="*/ 59765 h 603559"/>
              <a:gd name="connsiteX1-21" fmla="*/ 0 w 2996901"/>
              <a:gd name="connsiteY1-22" fmla="*/ 48951 h 603559"/>
              <a:gd name="connsiteX2-23" fmla="*/ 1469965 w 2996901"/>
              <a:gd name="connsiteY2-24" fmla="*/ 494360 h 603559"/>
              <a:gd name="connsiteX3-25" fmla="*/ 2939929 w 2996901"/>
              <a:gd name="connsiteY3-26" fmla="*/ 48951 h 603559"/>
              <a:gd name="connsiteX4-27" fmla="*/ 2996901 w 2996901"/>
              <a:gd name="connsiteY4-28" fmla="*/ 0 h 603559"/>
              <a:gd name="connsiteX5-29" fmla="*/ 2939929 w 2996901"/>
              <a:gd name="connsiteY5-30" fmla="*/ 59765 h 603559"/>
              <a:gd name="connsiteX6-31" fmla="*/ 1469965 w 2996901"/>
              <a:gd name="connsiteY6-32" fmla="*/ 603559 h 603559"/>
              <a:gd name="connsiteX7-33" fmla="*/ 0 w 2996901"/>
              <a:gd name="connsiteY7-34" fmla="*/ 59765 h 603559"/>
              <a:gd name="connsiteX0-35" fmla="*/ 0 w 2939929"/>
              <a:gd name="connsiteY0-36" fmla="*/ 10814 h 554608"/>
              <a:gd name="connsiteX1-37" fmla="*/ 0 w 2939929"/>
              <a:gd name="connsiteY1-38" fmla="*/ 0 h 554608"/>
              <a:gd name="connsiteX2-39" fmla="*/ 1469965 w 2939929"/>
              <a:gd name="connsiteY2-40" fmla="*/ 445409 h 554608"/>
              <a:gd name="connsiteX3-41" fmla="*/ 2939929 w 2939929"/>
              <a:gd name="connsiteY3-42" fmla="*/ 0 h 554608"/>
              <a:gd name="connsiteX4-43" fmla="*/ 2939929 w 2939929"/>
              <a:gd name="connsiteY4-44" fmla="*/ 10814 h 554608"/>
              <a:gd name="connsiteX5-45" fmla="*/ 1469965 w 2939929"/>
              <a:gd name="connsiteY5-46" fmla="*/ 554608 h 554608"/>
              <a:gd name="connsiteX6-47" fmla="*/ 0 w 2939929"/>
              <a:gd name="connsiteY6-48" fmla="*/ 10814 h 5546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939929" h="554608">
                <a:moveTo>
                  <a:pt x="0" y="10814"/>
                </a:moveTo>
                <a:lnTo>
                  <a:pt x="0" y="0"/>
                </a:lnTo>
                <a:cubicBezTo>
                  <a:pt x="349399" y="272023"/>
                  <a:pt x="878168" y="445409"/>
                  <a:pt x="1469965" y="445409"/>
                </a:cubicBezTo>
                <a:cubicBezTo>
                  <a:pt x="2061763" y="445409"/>
                  <a:pt x="2590532" y="272023"/>
                  <a:pt x="2939929" y="0"/>
                </a:cubicBezTo>
                <a:lnTo>
                  <a:pt x="2939929" y="10814"/>
                </a:lnTo>
                <a:cubicBezTo>
                  <a:pt x="2590532" y="342923"/>
                  <a:pt x="2061763" y="554608"/>
                  <a:pt x="1469965" y="554608"/>
                </a:cubicBezTo>
                <a:cubicBezTo>
                  <a:pt x="878168" y="554608"/>
                  <a:pt x="349399" y="342923"/>
                  <a:pt x="0" y="10814"/>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nvGrpSpPr>
          <p:cNvPr id="32" name="组合 31"/>
          <p:cNvGrpSpPr/>
          <p:nvPr/>
        </p:nvGrpSpPr>
        <p:grpSpPr>
          <a:xfrm>
            <a:off x="6199708" y="1939790"/>
            <a:ext cx="879499" cy="879500"/>
            <a:chOff x="6199708" y="1939790"/>
            <a:chExt cx="879499" cy="879500"/>
          </a:xfrm>
        </p:grpSpPr>
        <p:sp>
          <p:nvSpPr>
            <p:cNvPr id="33" name="椭圆 32"/>
            <p:cNvSpPr/>
            <p:nvPr/>
          </p:nvSpPr>
          <p:spPr>
            <a:xfrm>
              <a:off x="6199708" y="1939790"/>
              <a:ext cx="879499" cy="879500"/>
            </a:xfrm>
            <a:prstGeom prst="ellipse">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35" name="组合 34"/>
          <p:cNvGrpSpPr/>
          <p:nvPr/>
        </p:nvGrpSpPr>
        <p:grpSpPr>
          <a:xfrm>
            <a:off x="7252510" y="3769640"/>
            <a:ext cx="879499" cy="879499"/>
            <a:chOff x="7252510" y="3769638"/>
            <a:chExt cx="879499" cy="879499"/>
          </a:xfrm>
        </p:grpSpPr>
        <p:sp>
          <p:nvSpPr>
            <p:cNvPr id="36" name="椭圆 35"/>
            <p:cNvSpPr/>
            <p:nvPr/>
          </p:nvSpPr>
          <p:spPr>
            <a:xfrm>
              <a:off x="7252510" y="3769638"/>
              <a:ext cx="879499" cy="879499"/>
            </a:xfrm>
            <a:prstGeom prst="ellipse">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38" name="组合 37"/>
          <p:cNvGrpSpPr/>
          <p:nvPr/>
        </p:nvGrpSpPr>
        <p:grpSpPr>
          <a:xfrm>
            <a:off x="4296316" y="2708772"/>
            <a:ext cx="879499" cy="879499"/>
            <a:chOff x="4388432" y="2518992"/>
            <a:chExt cx="879499" cy="879499"/>
          </a:xfrm>
        </p:grpSpPr>
        <p:sp>
          <p:nvSpPr>
            <p:cNvPr id="39" name="椭圆 38"/>
            <p:cNvSpPr/>
            <p:nvPr/>
          </p:nvSpPr>
          <p:spPr>
            <a:xfrm>
              <a:off x="4388432" y="2518992"/>
              <a:ext cx="879499" cy="879499"/>
            </a:xfrm>
            <a:prstGeom prst="ellipse">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41" name="组合 40"/>
          <p:cNvGrpSpPr/>
          <p:nvPr/>
        </p:nvGrpSpPr>
        <p:grpSpPr>
          <a:xfrm>
            <a:off x="6997734" y="2708771"/>
            <a:ext cx="879499" cy="879500"/>
            <a:chOff x="6905619" y="2518993"/>
            <a:chExt cx="879499" cy="879500"/>
          </a:xfrm>
        </p:grpSpPr>
        <p:sp>
          <p:nvSpPr>
            <p:cNvPr id="42" name="椭圆 41"/>
            <p:cNvSpPr/>
            <p:nvPr/>
          </p:nvSpPr>
          <p:spPr>
            <a:xfrm>
              <a:off x="6905619" y="2518993"/>
              <a:ext cx="879499" cy="879500"/>
            </a:xfrm>
            <a:prstGeom prst="ellipse">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44" name="组合 43"/>
          <p:cNvGrpSpPr/>
          <p:nvPr/>
        </p:nvGrpSpPr>
        <p:grpSpPr>
          <a:xfrm>
            <a:off x="5094342" y="1939790"/>
            <a:ext cx="879499" cy="879500"/>
            <a:chOff x="5647026" y="1922698"/>
            <a:chExt cx="879499" cy="879500"/>
          </a:xfrm>
        </p:grpSpPr>
        <p:sp>
          <p:nvSpPr>
            <p:cNvPr id="45" name="椭圆 44"/>
            <p:cNvSpPr/>
            <p:nvPr/>
          </p:nvSpPr>
          <p:spPr>
            <a:xfrm>
              <a:off x="5647026" y="1922698"/>
              <a:ext cx="879499" cy="879500"/>
            </a:xfrm>
            <a:prstGeom prst="ellipse">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47" name="组合 46"/>
          <p:cNvGrpSpPr/>
          <p:nvPr/>
        </p:nvGrpSpPr>
        <p:grpSpPr>
          <a:xfrm>
            <a:off x="4041540" y="3769640"/>
            <a:ext cx="879499" cy="879499"/>
            <a:chOff x="4041540" y="3769640"/>
            <a:chExt cx="879499" cy="879499"/>
          </a:xfrm>
        </p:grpSpPr>
        <p:sp>
          <p:nvSpPr>
            <p:cNvPr id="48" name="椭圆 47"/>
            <p:cNvSpPr/>
            <p:nvPr/>
          </p:nvSpPr>
          <p:spPr>
            <a:xfrm>
              <a:off x="4041540" y="3769640"/>
              <a:ext cx="879499" cy="879499"/>
            </a:xfrm>
            <a:prstGeom prst="ellipse">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sp>
        <p:nvSpPr>
          <p:cNvPr id="50" name="文本框 49"/>
          <p:cNvSpPr txBox="1"/>
          <p:nvPr/>
        </p:nvSpPr>
        <p:spPr>
          <a:xfrm>
            <a:off x="7174456" y="1854715"/>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tx2"/>
                </a:solidFill>
                <a:latin typeface="+mn-lt"/>
                <a:ea typeface="+mn-ea"/>
                <a:cs typeface="+mn-ea"/>
                <a:sym typeface="+mn-lt"/>
              </a:rPr>
              <a:t>Heart</a:t>
            </a:r>
            <a:endParaRPr lang="en-US" altLang="zh-CN" sz="1200" dirty="0">
              <a:solidFill>
                <a:schemeClr val="tx2"/>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sp>
        <p:nvSpPr>
          <p:cNvPr id="51" name="文本框 50"/>
          <p:cNvSpPr txBox="1"/>
          <p:nvPr/>
        </p:nvSpPr>
        <p:spPr>
          <a:xfrm>
            <a:off x="7972482" y="2802272"/>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tx2"/>
                </a:solidFill>
                <a:latin typeface="+mn-lt"/>
                <a:ea typeface="+mn-ea"/>
                <a:cs typeface="+mn-ea"/>
                <a:sym typeface="+mn-lt"/>
              </a:rPr>
              <a:t>Kidneys</a:t>
            </a:r>
            <a:endParaRPr lang="zh-CN" altLang="en-US" sz="1200" dirty="0">
              <a:solidFill>
                <a:schemeClr val="tx2"/>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sp>
        <p:nvSpPr>
          <p:cNvPr id="52" name="文本框 51"/>
          <p:cNvSpPr txBox="1"/>
          <p:nvPr/>
        </p:nvSpPr>
        <p:spPr>
          <a:xfrm>
            <a:off x="8227258" y="3863140"/>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tx2"/>
                </a:solidFill>
                <a:latin typeface="+mn-lt"/>
                <a:ea typeface="+mn-ea"/>
                <a:cs typeface="+mn-ea"/>
                <a:sym typeface="+mn-lt"/>
              </a:rPr>
              <a:t>Liver</a:t>
            </a:r>
            <a:endParaRPr lang="en-US" altLang="zh-CN" sz="1200" dirty="0">
              <a:solidFill>
                <a:schemeClr val="tx2"/>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sp>
        <p:nvSpPr>
          <p:cNvPr id="53" name="文本框 52"/>
          <p:cNvSpPr txBox="1"/>
          <p:nvPr/>
        </p:nvSpPr>
        <p:spPr>
          <a:xfrm>
            <a:off x="2015463" y="2802272"/>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tx2"/>
                </a:solidFill>
                <a:latin typeface="+mn-lt"/>
                <a:ea typeface="+mn-ea"/>
                <a:cs typeface="+mn-ea"/>
                <a:sym typeface="+mn-lt"/>
              </a:rPr>
              <a:t>Lungs</a:t>
            </a:r>
            <a:endParaRPr lang="zh-CN" altLang="en-US" sz="1200" dirty="0">
              <a:solidFill>
                <a:schemeClr val="tx2"/>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sp>
        <p:nvSpPr>
          <p:cNvPr id="54" name="文本框 53"/>
          <p:cNvSpPr txBox="1"/>
          <p:nvPr/>
        </p:nvSpPr>
        <p:spPr>
          <a:xfrm>
            <a:off x="1758038" y="3863140"/>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tx2"/>
                </a:solidFill>
                <a:latin typeface="+mn-lt"/>
                <a:ea typeface="+mn-ea"/>
                <a:cs typeface="+mn-ea"/>
                <a:sym typeface="+mn-lt"/>
              </a:rPr>
              <a:t>Stomach</a:t>
            </a:r>
            <a:endParaRPr lang="en-US" altLang="zh-CN" sz="1200" dirty="0">
              <a:solidFill>
                <a:schemeClr val="tx2"/>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sp>
        <p:nvSpPr>
          <p:cNvPr id="55" name="文本框 54"/>
          <p:cNvSpPr txBox="1"/>
          <p:nvPr/>
        </p:nvSpPr>
        <p:spPr>
          <a:xfrm>
            <a:off x="2811606" y="1854715"/>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tx2"/>
                </a:solidFill>
                <a:latin typeface="+mn-lt"/>
                <a:ea typeface="+mn-ea"/>
                <a:cs typeface="+mn-ea"/>
                <a:sym typeface="+mn-lt"/>
              </a:rPr>
              <a:t>Brain</a:t>
            </a:r>
            <a:endParaRPr lang="en-US" altLang="zh-CN" sz="1200" dirty="0">
              <a:solidFill>
                <a:schemeClr val="tx2"/>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sp>
        <p:nvSpPr>
          <p:cNvPr id="56"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a:ln>
                  <a:noFill/>
                </a:ln>
                <a:solidFill>
                  <a:srgbClr val="5A6478"/>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rgbClr val="5A6478"/>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25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25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nodeType="withEffect">
                                  <p:stCondLst>
                                    <p:cond delay="50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par>
                                <p:cTn id="45" presetID="53" presetClass="entr" presetSubtype="16" fill="hold"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par>
                          <p:cTn id="50" fill="hold">
                            <p:stCondLst>
                              <p:cond delay="2500"/>
                            </p:stCondLst>
                            <p:childTnLst>
                              <p:par>
                                <p:cTn id="51" presetID="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0-#ppt_w/2"/>
                                          </p:val>
                                        </p:tav>
                                        <p:tav tm="100000">
                                          <p:val>
                                            <p:strVal val="#ppt_x"/>
                                          </p:val>
                                        </p:tav>
                                      </p:tavLst>
                                    </p:anim>
                                    <p:anim calcmode="lin" valueType="num">
                                      <p:cBhvr additive="base">
                                        <p:cTn id="54" dur="500" fill="hold"/>
                                        <p:tgtEl>
                                          <p:spTgt spid="5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1+#ppt_w/2"/>
                                          </p:val>
                                        </p:tav>
                                        <p:tav tm="100000">
                                          <p:val>
                                            <p:strVal val="#ppt_x"/>
                                          </p:val>
                                        </p:tav>
                                      </p:tavLst>
                                    </p:anim>
                                    <p:anim calcmode="lin" valueType="num">
                                      <p:cBhvr additive="base">
                                        <p:cTn id="58" dur="500" fill="hold"/>
                                        <p:tgtEl>
                                          <p:spTgt spid="50"/>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0-#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1+#ppt_w/2"/>
                                          </p:val>
                                        </p:tav>
                                        <p:tav tm="100000">
                                          <p:val>
                                            <p:strVal val="#ppt_x"/>
                                          </p:val>
                                        </p:tav>
                                      </p:tavLst>
                                    </p:anim>
                                    <p:anim calcmode="lin" valueType="num">
                                      <p:cBhvr additive="base">
                                        <p:cTn id="66" dur="500" fill="hold"/>
                                        <p:tgtEl>
                                          <p:spTgt spid="51"/>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500"/>
                                  </p:stCondLst>
                                  <p:childTnLst>
                                    <p:set>
                                      <p:cBhvr>
                                        <p:cTn id="68" dur="1" fill="hold">
                                          <p:stCondLst>
                                            <p:cond delay="0"/>
                                          </p:stCondLst>
                                        </p:cTn>
                                        <p:tgtEl>
                                          <p:spTgt spid="54"/>
                                        </p:tgtEl>
                                        <p:attrNameLst>
                                          <p:attrName>style.visibility</p:attrName>
                                        </p:attrNameLst>
                                      </p:cBhvr>
                                      <p:to>
                                        <p:strVal val="visible"/>
                                      </p:to>
                                    </p:set>
                                    <p:anim calcmode="lin" valueType="num">
                                      <p:cBhvr additive="base">
                                        <p:cTn id="69" dur="500" fill="hold"/>
                                        <p:tgtEl>
                                          <p:spTgt spid="54"/>
                                        </p:tgtEl>
                                        <p:attrNameLst>
                                          <p:attrName>ppt_x</p:attrName>
                                        </p:attrNameLst>
                                      </p:cBhvr>
                                      <p:tavLst>
                                        <p:tav tm="0">
                                          <p:val>
                                            <p:strVal val="0-#ppt_w/2"/>
                                          </p:val>
                                        </p:tav>
                                        <p:tav tm="100000">
                                          <p:val>
                                            <p:strVal val="#ppt_x"/>
                                          </p:val>
                                        </p:tav>
                                      </p:tavLst>
                                    </p:anim>
                                    <p:anim calcmode="lin" valueType="num">
                                      <p:cBhvr additive="base">
                                        <p:cTn id="70" dur="500" fill="hold"/>
                                        <p:tgtEl>
                                          <p:spTgt spid="5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50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1+#ppt_w/2"/>
                                          </p:val>
                                        </p:tav>
                                        <p:tav tm="100000">
                                          <p:val>
                                            <p:strVal val="#ppt_x"/>
                                          </p:val>
                                        </p:tav>
                                      </p:tavLst>
                                    </p:anim>
                                    <p:anim calcmode="lin" valueType="num">
                                      <p:cBhvr additive="base">
                                        <p:cTn id="74"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0" grpId="0"/>
      <p:bldP spid="51" grpId="0"/>
      <p:bldP spid="52" grpId="0"/>
      <p:bldP spid="53" grpId="0"/>
      <p:bldP spid="54" grpId="0"/>
      <p:bldP spid="55" grpId="0"/>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p:cNvSpPr txBox="1"/>
          <p:nvPr/>
        </p:nvSpPr>
        <p:spPr>
          <a:xfrm>
            <a:off x="1062038" y="365125"/>
            <a:ext cx="5027477"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a:latin typeface="+mn-lt"/>
                <a:ea typeface="+mn-ea"/>
                <a:cs typeface="+mn-ea"/>
                <a:sym typeface="+mn-lt"/>
              </a:rPr>
              <a:t>可编辑的信息图</a:t>
            </a:r>
            <a:endParaRPr lang="zh-CN" altLang="en-US" dirty="0">
              <a:latin typeface="+mn-lt"/>
              <a:ea typeface="+mn-ea"/>
              <a:cs typeface="+mn-ea"/>
              <a:sym typeface="+mn-lt"/>
            </a:endParaRPr>
          </a:p>
        </p:txBody>
      </p:sp>
      <p:sp>
        <p:nvSpPr>
          <p:cNvPr id="54" name="任意多边形 53"/>
          <p:cNvSpPr/>
          <p:nvPr/>
        </p:nvSpPr>
        <p:spPr bwMode="auto">
          <a:xfrm>
            <a:off x="6239512" y="12905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nvGrpSpPr>
          <p:cNvPr id="78" name="组合 77"/>
          <p:cNvGrpSpPr/>
          <p:nvPr/>
        </p:nvGrpSpPr>
        <p:grpSpPr>
          <a:xfrm>
            <a:off x="9425414" y="1430295"/>
            <a:ext cx="1364985" cy="4254499"/>
            <a:chOff x="9425414" y="1714500"/>
            <a:chExt cx="1364985" cy="4254499"/>
          </a:xfrm>
        </p:grpSpPr>
        <p:sp>
          <p:nvSpPr>
            <p:cNvPr id="79" name="Freeform 21"/>
            <p:cNvSpPr/>
            <p:nvPr/>
          </p:nvSpPr>
          <p:spPr bwMode="auto">
            <a:xfrm>
              <a:off x="9425414" y="4124398"/>
              <a:ext cx="1364985" cy="972035"/>
            </a:xfrm>
            <a:custGeom>
              <a:avLst/>
              <a:gdLst>
                <a:gd name="T0" fmla="*/ 0 w 2773"/>
                <a:gd name="T1" fmla="*/ 1973 h 1973"/>
                <a:gd name="T2" fmla="*/ 2773 w 2773"/>
                <a:gd name="T3" fmla="*/ 899 h 1973"/>
                <a:gd name="T4" fmla="*/ 2773 w 2773"/>
                <a:gd name="T5" fmla="*/ 0 h 1973"/>
                <a:gd name="T6" fmla="*/ 0 w 2773"/>
                <a:gd name="T7" fmla="*/ 419 h 1973"/>
                <a:gd name="T8" fmla="*/ 0 w 2773"/>
                <a:gd name="T9" fmla="*/ 1973 h 1973"/>
              </a:gdLst>
              <a:ahLst/>
              <a:cxnLst>
                <a:cxn ang="0">
                  <a:pos x="T0" y="T1"/>
                </a:cxn>
                <a:cxn ang="0">
                  <a:pos x="T2" y="T3"/>
                </a:cxn>
                <a:cxn ang="0">
                  <a:pos x="T4" y="T5"/>
                </a:cxn>
                <a:cxn ang="0">
                  <a:pos x="T6" y="T7"/>
                </a:cxn>
                <a:cxn ang="0">
                  <a:pos x="T8" y="T9"/>
                </a:cxn>
              </a:cxnLst>
              <a:rect l="0" t="0" r="r" b="b"/>
              <a:pathLst>
                <a:path w="2773" h="1973">
                  <a:moveTo>
                    <a:pt x="0" y="1973"/>
                  </a:moveTo>
                  <a:lnTo>
                    <a:pt x="2773" y="899"/>
                  </a:lnTo>
                  <a:lnTo>
                    <a:pt x="2773" y="0"/>
                  </a:lnTo>
                  <a:lnTo>
                    <a:pt x="0" y="419"/>
                  </a:lnTo>
                  <a:lnTo>
                    <a:pt x="0" y="1973"/>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0" name="Freeform 22"/>
            <p:cNvSpPr/>
            <p:nvPr/>
          </p:nvSpPr>
          <p:spPr bwMode="auto">
            <a:xfrm>
              <a:off x="9425414" y="4629620"/>
              <a:ext cx="1364985" cy="1339379"/>
            </a:xfrm>
            <a:custGeom>
              <a:avLst/>
              <a:gdLst>
                <a:gd name="T0" fmla="*/ 0 w 2773"/>
                <a:gd name="T1" fmla="*/ 2720 h 2720"/>
                <a:gd name="T2" fmla="*/ 2773 w 2773"/>
                <a:gd name="T3" fmla="*/ 900 h 2720"/>
                <a:gd name="T4" fmla="*/ 2773 w 2773"/>
                <a:gd name="T5" fmla="*/ 0 h 2720"/>
                <a:gd name="T6" fmla="*/ 0 w 2773"/>
                <a:gd name="T7" fmla="*/ 1166 h 2720"/>
                <a:gd name="T8" fmla="*/ 0 w 2773"/>
                <a:gd name="T9" fmla="*/ 2720 h 2720"/>
              </a:gdLst>
              <a:ahLst/>
              <a:cxnLst>
                <a:cxn ang="0">
                  <a:pos x="T0" y="T1"/>
                </a:cxn>
                <a:cxn ang="0">
                  <a:pos x="T2" y="T3"/>
                </a:cxn>
                <a:cxn ang="0">
                  <a:pos x="T4" y="T5"/>
                </a:cxn>
                <a:cxn ang="0">
                  <a:pos x="T6" y="T7"/>
                </a:cxn>
                <a:cxn ang="0">
                  <a:pos x="T8" y="T9"/>
                </a:cxn>
              </a:cxnLst>
              <a:rect l="0" t="0" r="r" b="b"/>
              <a:pathLst>
                <a:path w="2773" h="2720">
                  <a:moveTo>
                    <a:pt x="0" y="2720"/>
                  </a:moveTo>
                  <a:lnTo>
                    <a:pt x="2773" y="900"/>
                  </a:lnTo>
                  <a:lnTo>
                    <a:pt x="2773" y="0"/>
                  </a:lnTo>
                  <a:lnTo>
                    <a:pt x="0" y="1166"/>
                  </a:lnTo>
                  <a:lnTo>
                    <a:pt x="0" y="272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1" name="Freeform 23"/>
            <p:cNvSpPr/>
            <p:nvPr/>
          </p:nvSpPr>
          <p:spPr bwMode="auto">
            <a:xfrm>
              <a:off x="9425414" y="1714500"/>
              <a:ext cx="1364985" cy="1338395"/>
            </a:xfrm>
            <a:custGeom>
              <a:avLst/>
              <a:gdLst>
                <a:gd name="T0" fmla="*/ 0 w 2773"/>
                <a:gd name="T1" fmla="*/ 0 h 2718"/>
                <a:gd name="T2" fmla="*/ 0 w 2773"/>
                <a:gd name="T3" fmla="*/ 1554 h 2718"/>
                <a:gd name="T4" fmla="*/ 2773 w 2773"/>
                <a:gd name="T5" fmla="*/ 2718 h 2718"/>
                <a:gd name="T6" fmla="*/ 2773 w 2773"/>
                <a:gd name="T7" fmla="*/ 1820 h 2718"/>
                <a:gd name="T8" fmla="*/ 0 w 2773"/>
                <a:gd name="T9" fmla="*/ 0 h 2718"/>
              </a:gdLst>
              <a:ahLst/>
              <a:cxnLst>
                <a:cxn ang="0">
                  <a:pos x="T0" y="T1"/>
                </a:cxn>
                <a:cxn ang="0">
                  <a:pos x="T2" y="T3"/>
                </a:cxn>
                <a:cxn ang="0">
                  <a:pos x="T4" y="T5"/>
                </a:cxn>
                <a:cxn ang="0">
                  <a:pos x="T6" y="T7"/>
                </a:cxn>
                <a:cxn ang="0">
                  <a:pos x="T8" y="T9"/>
                </a:cxn>
              </a:cxnLst>
              <a:rect l="0" t="0" r="r" b="b"/>
              <a:pathLst>
                <a:path w="2773" h="2718">
                  <a:moveTo>
                    <a:pt x="0" y="0"/>
                  </a:moveTo>
                  <a:lnTo>
                    <a:pt x="0" y="1554"/>
                  </a:lnTo>
                  <a:lnTo>
                    <a:pt x="2773" y="2718"/>
                  </a:lnTo>
                  <a:lnTo>
                    <a:pt x="2773" y="1820"/>
                  </a:lnTo>
                  <a:lnTo>
                    <a:pt x="0" y="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2" name="Freeform 24"/>
            <p:cNvSpPr/>
            <p:nvPr/>
          </p:nvSpPr>
          <p:spPr bwMode="auto">
            <a:xfrm>
              <a:off x="9425414" y="3458648"/>
              <a:ext cx="1364985" cy="766204"/>
            </a:xfrm>
            <a:custGeom>
              <a:avLst/>
              <a:gdLst>
                <a:gd name="T0" fmla="*/ 0 w 2773"/>
                <a:gd name="T1" fmla="*/ 1554 h 1554"/>
                <a:gd name="T2" fmla="*/ 2773 w 2773"/>
                <a:gd name="T3" fmla="*/ 1227 h 1554"/>
                <a:gd name="T4" fmla="*/ 2773 w 2773"/>
                <a:gd name="T5" fmla="*/ 327 h 1554"/>
                <a:gd name="T6" fmla="*/ 0 w 2773"/>
                <a:gd name="T7" fmla="*/ 0 h 1554"/>
                <a:gd name="T8" fmla="*/ 0 w 2773"/>
                <a:gd name="T9" fmla="*/ 1554 h 1554"/>
              </a:gdLst>
              <a:ahLst/>
              <a:cxnLst>
                <a:cxn ang="0">
                  <a:pos x="T0" y="T1"/>
                </a:cxn>
                <a:cxn ang="0">
                  <a:pos x="T2" y="T3"/>
                </a:cxn>
                <a:cxn ang="0">
                  <a:pos x="T4" y="T5"/>
                </a:cxn>
                <a:cxn ang="0">
                  <a:pos x="T6" y="T7"/>
                </a:cxn>
                <a:cxn ang="0">
                  <a:pos x="T8" y="T9"/>
                </a:cxn>
              </a:cxnLst>
              <a:rect l="0" t="0" r="r" b="b"/>
              <a:pathLst>
                <a:path w="2773" h="1554">
                  <a:moveTo>
                    <a:pt x="0" y="1554"/>
                  </a:moveTo>
                  <a:lnTo>
                    <a:pt x="2773" y="1227"/>
                  </a:lnTo>
                  <a:lnTo>
                    <a:pt x="2773" y="327"/>
                  </a:lnTo>
                  <a:lnTo>
                    <a:pt x="0" y="0"/>
                  </a:lnTo>
                  <a:lnTo>
                    <a:pt x="0" y="1554"/>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3" name="Freeform 25"/>
            <p:cNvSpPr/>
            <p:nvPr/>
          </p:nvSpPr>
          <p:spPr bwMode="auto">
            <a:xfrm>
              <a:off x="9425414" y="2586082"/>
              <a:ext cx="1364985" cy="972035"/>
            </a:xfrm>
            <a:custGeom>
              <a:avLst/>
              <a:gdLst>
                <a:gd name="T0" fmla="*/ 0 w 2773"/>
                <a:gd name="T1" fmla="*/ 1554 h 1973"/>
                <a:gd name="T2" fmla="*/ 2773 w 2773"/>
                <a:gd name="T3" fmla="*/ 1973 h 1973"/>
                <a:gd name="T4" fmla="*/ 2773 w 2773"/>
                <a:gd name="T5" fmla="*/ 1073 h 1973"/>
                <a:gd name="T6" fmla="*/ 0 w 2773"/>
                <a:gd name="T7" fmla="*/ 0 h 1973"/>
                <a:gd name="T8" fmla="*/ 0 w 2773"/>
                <a:gd name="T9" fmla="*/ 1554 h 1973"/>
              </a:gdLst>
              <a:ahLst/>
              <a:cxnLst>
                <a:cxn ang="0">
                  <a:pos x="T0" y="T1"/>
                </a:cxn>
                <a:cxn ang="0">
                  <a:pos x="T2" y="T3"/>
                </a:cxn>
                <a:cxn ang="0">
                  <a:pos x="T4" y="T5"/>
                </a:cxn>
                <a:cxn ang="0">
                  <a:pos x="T6" y="T7"/>
                </a:cxn>
                <a:cxn ang="0">
                  <a:pos x="T8" y="T9"/>
                </a:cxn>
              </a:cxnLst>
              <a:rect l="0" t="0" r="r" b="b"/>
              <a:pathLst>
                <a:path w="2773" h="1973">
                  <a:moveTo>
                    <a:pt x="0" y="1554"/>
                  </a:moveTo>
                  <a:lnTo>
                    <a:pt x="2773" y="1973"/>
                  </a:lnTo>
                  <a:lnTo>
                    <a:pt x="2773" y="1073"/>
                  </a:lnTo>
                  <a:lnTo>
                    <a:pt x="0" y="0"/>
                  </a:lnTo>
                  <a:lnTo>
                    <a:pt x="0" y="1554"/>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84" name="组合 83"/>
          <p:cNvGrpSpPr/>
          <p:nvPr/>
        </p:nvGrpSpPr>
        <p:grpSpPr>
          <a:xfrm>
            <a:off x="5463412" y="1691310"/>
            <a:ext cx="3364206" cy="3733487"/>
            <a:chOff x="5463412" y="1975515"/>
            <a:chExt cx="3364206" cy="3733487"/>
          </a:xfrm>
        </p:grpSpPr>
        <p:sp>
          <p:nvSpPr>
            <p:cNvPr id="85" name="Rectangle 26"/>
            <p:cNvSpPr>
              <a:spLocks noChangeArrowheads="1"/>
            </p:cNvSpPr>
            <p:nvPr/>
          </p:nvSpPr>
          <p:spPr bwMode="auto">
            <a:xfrm>
              <a:off x="5463412" y="1975515"/>
              <a:ext cx="3364206" cy="671659"/>
            </a:xfrm>
            <a:prstGeom prst="rect">
              <a:avLst/>
            </a:pr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ctr" anchorCtr="0" compatLnSpc="1"/>
            <a:lstStyle/>
            <a:p>
              <a:pPr algn="ctr">
                <a:buClr>
                  <a:schemeClr val="accent1"/>
                </a:buClr>
              </a:pPr>
              <a:r>
                <a:rPr lang="en-US" altLang="zh-CN" sz="1400" dirty="0">
                  <a:solidFill>
                    <a:schemeClr val="bg1"/>
                  </a:solidFill>
                  <a:latin typeface="+mn-lt"/>
                  <a:ea typeface="+mn-ea"/>
                  <a:cs typeface="+mn-ea"/>
                  <a:sym typeface="+mn-lt"/>
                </a:rPr>
                <a:t>ENTER YOUR TITLE</a:t>
              </a:r>
              <a:endParaRPr lang="en-US" altLang="zh-CN" sz="1400" dirty="0">
                <a:solidFill>
                  <a:schemeClr val="bg1"/>
                </a:solidFill>
                <a:latin typeface="+mn-lt"/>
                <a:ea typeface="+mn-ea"/>
                <a:cs typeface="+mn-ea"/>
                <a:sym typeface="+mn-lt"/>
              </a:endParaRPr>
            </a:p>
          </p:txBody>
        </p:sp>
        <p:sp>
          <p:nvSpPr>
            <p:cNvPr id="86" name="Rectangle 27"/>
            <p:cNvSpPr>
              <a:spLocks noChangeArrowheads="1"/>
            </p:cNvSpPr>
            <p:nvPr/>
          </p:nvSpPr>
          <p:spPr bwMode="auto">
            <a:xfrm>
              <a:off x="5463412" y="2739716"/>
              <a:ext cx="3364206" cy="672644"/>
            </a:xfrm>
            <a:prstGeom prst="rect">
              <a:avLst/>
            </a:pr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ctr" anchorCtr="0" compatLnSpc="1"/>
            <a:lstStyle/>
            <a:p>
              <a:pPr algn="ctr">
                <a:buClr>
                  <a:schemeClr val="accent1"/>
                </a:buClr>
              </a:pPr>
              <a:r>
                <a:rPr lang="en-US" altLang="zh-CN" sz="1400" dirty="0">
                  <a:solidFill>
                    <a:schemeClr val="bg1"/>
                  </a:solidFill>
                  <a:latin typeface="+mn-lt"/>
                  <a:ea typeface="+mn-ea"/>
                  <a:cs typeface="+mn-ea"/>
                  <a:sym typeface="+mn-lt"/>
                </a:rPr>
                <a:t>ENTER YOUR TITLE</a:t>
              </a:r>
              <a:endParaRPr lang="en-US" altLang="zh-CN" sz="1400" dirty="0">
                <a:solidFill>
                  <a:schemeClr val="bg1"/>
                </a:solidFill>
                <a:latin typeface="+mn-lt"/>
                <a:ea typeface="+mn-ea"/>
                <a:cs typeface="+mn-ea"/>
                <a:sym typeface="+mn-lt"/>
              </a:endParaRPr>
            </a:p>
          </p:txBody>
        </p:sp>
        <p:sp>
          <p:nvSpPr>
            <p:cNvPr id="87" name="Rectangle 28"/>
            <p:cNvSpPr>
              <a:spLocks noChangeArrowheads="1"/>
            </p:cNvSpPr>
            <p:nvPr/>
          </p:nvSpPr>
          <p:spPr bwMode="auto">
            <a:xfrm>
              <a:off x="5463412" y="3505920"/>
              <a:ext cx="3364206" cy="671659"/>
            </a:xfrm>
            <a:prstGeom prst="rect">
              <a:avLst/>
            </a:pr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ctr" anchorCtr="0" compatLnSpc="1"/>
            <a:lstStyle/>
            <a:p>
              <a:pPr algn="ctr">
                <a:buClr>
                  <a:schemeClr val="accent1"/>
                </a:buClr>
              </a:pPr>
              <a:r>
                <a:rPr lang="en-US" altLang="zh-CN" sz="1400" dirty="0">
                  <a:solidFill>
                    <a:schemeClr val="bg1"/>
                  </a:solidFill>
                  <a:latin typeface="+mn-lt"/>
                  <a:ea typeface="+mn-ea"/>
                  <a:cs typeface="+mn-ea"/>
                  <a:sym typeface="+mn-lt"/>
                </a:rPr>
                <a:t>ENTER YOUR TITLE</a:t>
              </a:r>
              <a:endParaRPr lang="en-US" altLang="zh-CN" sz="1400" dirty="0">
                <a:solidFill>
                  <a:schemeClr val="bg1"/>
                </a:solidFill>
                <a:latin typeface="+mn-lt"/>
                <a:ea typeface="+mn-ea"/>
                <a:cs typeface="+mn-ea"/>
                <a:sym typeface="+mn-lt"/>
              </a:endParaRPr>
            </a:p>
          </p:txBody>
        </p:sp>
        <p:sp>
          <p:nvSpPr>
            <p:cNvPr id="88" name="Rectangle 29"/>
            <p:cNvSpPr>
              <a:spLocks noChangeArrowheads="1"/>
            </p:cNvSpPr>
            <p:nvPr/>
          </p:nvSpPr>
          <p:spPr bwMode="auto">
            <a:xfrm>
              <a:off x="5463412" y="4271139"/>
              <a:ext cx="3364206" cy="672644"/>
            </a:xfrm>
            <a:prstGeom prst="rect">
              <a:avLst/>
            </a:pr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ctr" anchorCtr="0" compatLnSpc="1"/>
            <a:lstStyle/>
            <a:p>
              <a:pPr algn="ctr">
                <a:buClr>
                  <a:schemeClr val="accent1"/>
                </a:buClr>
              </a:pPr>
              <a:r>
                <a:rPr lang="en-US" altLang="zh-CN" sz="1400" dirty="0">
                  <a:solidFill>
                    <a:schemeClr val="bg1"/>
                  </a:solidFill>
                  <a:latin typeface="+mn-lt"/>
                  <a:ea typeface="+mn-ea"/>
                  <a:cs typeface="+mn-ea"/>
                  <a:sym typeface="+mn-lt"/>
                </a:rPr>
                <a:t>ENTER YOUR TITLE</a:t>
              </a:r>
              <a:endParaRPr lang="en-US" altLang="zh-CN" sz="1400" dirty="0">
                <a:solidFill>
                  <a:schemeClr val="bg1"/>
                </a:solidFill>
                <a:latin typeface="+mn-lt"/>
                <a:ea typeface="+mn-ea"/>
                <a:cs typeface="+mn-ea"/>
                <a:sym typeface="+mn-lt"/>
              </a:endParaRPr>
            </a:p>
          </p:txBody>
        </p:sp>
        <p:sp>
          <p:nvSpPr>
            <p:cNvPr id="89" name="Rectangle 30"/>
            <p:cNvSpPr>
              <a:spLocks noChangeArrowheads="1"/>
            </p:cNvSpPr>
            <p:nvPr/>
          </p:nvSpPr>
          <p:spPr bwMode="auto">
            <a:xfrm>
              <a:off x="5463412" y="5037343"/>
              <a:ext cx="3364206" cy="671659"/>
            </a:xfrm>
            <a:prstGeom prst="rect">
              <a:avLst/>
            </a:pr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ctr" anchorCtr="0" compatLnSpc="1"/>
            <a:lstStyle/>
            <a:p>
              <a:pPr algn="ctr">
                <a:buClr>
                  <a:schemeClr val="accent1"/>
                </a:buClr>
              </a:pPr>
              <a:r>
                <a:rPr lang="en-US" altLang="zh-CN" sz="1400" dirty="0">
                  <a:solidFill>
                    <a:schemeClr val="bg1"/>
                  </a:solidFill>
                  <a:latin typeface="+mn-lt"/>
                  <a:ea typeface="+mn-ea"/>
                  <a:cs typeface="+mn-ea"/>
                  <a:sym typeface="+mn-lt"/>
                </a:rPr>
                <a:t>ENTER YOUR TITLE</a:t>
              </a:r>
              <a:endParaRPr lang="en-US" altLang="zh-CN" sz="1400" dirty="0">
                <a:solidFill>
                  <a:schemeClr val="bg1"/>
                </a:solidFill>
                <a:latin typeface="+mn-lt"/>
                <a:ea typeface="+mn-ea"/>
                <a:cs typeface="+mn-ea"/>
                <a:sym typeface="+mn-lt"/>
              </a:endParaRPr>
            </a:p>
          </p:txBody>
        </p:sp>
      </p:grpSp>
      <p:grpSp>
        <p:nvGrpSpPr>
          <p:cNvPr id="93" name="组合 92"/>
          <p:cNvGrpSpPr/>
          <p:nvPr/>
        </p:nvGrpSpPr>
        <p:grpSpPr>
          <a:xfrm>
            <a:off x="4584700" y="2026121"/>
            <a:ext cx="749300" cy="3062846"/>
            <a:chOff x="4584700" y="2310326"/>
            <a:chExt cx="749300" cy="3062846"/>
          </a:xfrm>
        </p:grpSpPr>
        <p:cxnSp>
          <p:nvCxnSpPr>
            <p:cNvPr id="94" name="直接连接符 93"/>
            <p:cNvCxnSpPr/>
            <p:nvPr/>
          </p:nvCxnSpPr>
          <p:spPr>
            <a:xfrm flipH="1">
              <a:off x="4584700" y="2310326"/>
              <a:ext cx="749300" cy="0"/>
            </a:xfrm>
            <a:prstGeom prst="line">
              <a:avLst/>
            </a:prstGeom>
            <a:ln>
              <a:solidFill>
                <a:schemeClr val="tx1">
                  <a:lumMod val="65000"/>
                  <a:lumOff val="3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4584700" y="3076038"/>
              <a:ext cx="749300" cy="0"/>
            </a:xfrm>
            <a:prstGeom prst="line">
              <a:avLst/>
            </a:prstGeom>
            <a:ln>
              <a:solidFill>
                <a:schemeClr val="tx1">
                  <a:lumMod val="65000"/>
                  <a:lumOff val="3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H="1">
              <a:off x="4584700" y="3841750"/>
              <a:ext cx="749300" cy="0"/>
            </a:xfrm>
            <a:prstGeom prst="line">
              <a:avLst/>
            </a:prstGeom>
            <a:ln>
              <a:solidFill>
                <a:schemeClr val="tx1">
                  <a:lumMod val="65000"/>
                  <a:lumOff val="3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H="1">
              <a:off x="4584700" y="4607462"/>
              <a:ext cx="749300" cy="0"/>
            </a:xfrm>
            <a:prstGeom prst="line">
              <a:avLst/>
            </a:prstGeom>
            <a:ln>
              <a:solidFill>
                <a:schemeClr val="tx1">
                  <a:lumMod val="65000"/>
                  <a:lumOff val="3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H="1">
              <a:off x="4584700" y="5373172"/>
              <a:ext cx="749300" cy="0"/>
            </a:xfrm>
            <a:prstGeom prst="line">
              <a:avLst/>
            </a:prstGeom>
            <a:ln>
              <a:solidFill>
                <a:schemeClr val="tx1">
                  <a:lumMod val="65000"/>
                  <a:lumOff val="3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1477926" y="1724544"/>
            <a:ext cx="3069350" cy="526811"/>
            <a:chOff x="1477926" y="1724544"/>
            <a:chExt cx="3069350" cy="526811"/>
          </a:xfrm>
        </p:grpSpPr>
        <p:sp>
          <p:nvSpPr>
            <p:cNvPr id="60" name="任意多边形 59"/>
            <p:cNvSpPr/>
            <p:nvPr/>
          </p:nvSpPr>
          <p:spPr>
            <a:xfrm>
              <a:off x="1477926" y="1804734"/>
              <a:ext cx="347585" cy="329667"/>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gradFill>
              <a:gsLst>
                <a:gs pos="0">
                  <a:schemeClr val="tx2"/>
                </a:gs>
                <a:gs pos="100000">
                  <a:srgbClr val="4D9B02"/>
                </a:gs>
              </a:gsLst>
              <a:lin ang="189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0" name="矩形 99"/>
            <p:cNvSpPr/>
            <p:nvPr/>
          </p:nvSpPr>
          <p:spPr>
            <a:xfrm>
              <a:off x="1930400" y="1724544"/>
              <a:ext cx="2616876" cy="526811"/>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lt"/>
                  <a:ea typeface="+mn-ea"/>
                  <a:cs typeface="+mn-ea"/>
                  <a:sym typeface="+mn-lt"/>
                </a:rPr>
                <a:t>为客户提供有效服务是我们工作的方向和价值评价的标尺，成就客户就是成就我们自己</a:t>
              </a:r>
              <a:endParaRPr lang="zh-CN" altLang="en-US" sz="1000" dirty="0">
                <a:solidFill>
                  <a:schemeClr val="tx1">
                    <a:lumMod val="75000"/>
                    <a:lumOff val="25000"/>
                  </a:schemeClr>
                </a:solidFill>
                <a:latin typeface="+mn-lt"/>
                <a:ea typeface="+mn-ea"/>
                <a:cs typeface="+mn-ea"/>
                <a:sym typeface="+mn-lt"/>
              </a:endParaRPr>
            </a:p>
          </p:txBody>
        </p:sp>
      </p:grpSp>
      <p:grpSp>
        <p:nvGrpSpPr>
          <p:cNvPr id="3" name="组合 2"/>
          <p:cNvGrpSpPr/>
          <p:nvPr/>
        </p:nvGrpSpPr>
        <p:grpSpPr>
          <a:xfrm>
            <a:off x="1550861" y="2490001"/>
            <a:ext cx="2996415" cy="526811"/>
            <a:chOff x="1550861" y="2490001"/>
            <a:chExt cx="2996415" cy="526811"/>
          </a:xfrm>
        </p:grpSpPr>
        <p:sp>
          <p:nvSpPr>
            <p:cNvPr id="56" name="任意多边形 55"/>
            <p:cNvSpPr/>
            <p:nvPr/>
          </p:nvSpPr>
          <p:spPr>
            <a:xfrm>
              <a:off x="1550861" y="2566357"/>
              <a:ext cx="242751" cy="3449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gradFill>
              <a:gsLst>
                <a:gs pos="0">
                  <a:schemeClr val="tx2"/>
                </a:gs>
                <a:gs pos="100000">
                  <a:srgbClr val="4D9B02"/>
                </a:gs>
              </a:gsLst>
              <a:lin ang="189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01" name="矩形 100"/>
            <p:cNvSpPr/>
            <p:nvPr/>
          </p:nvSpPr>
          <p:spPr>
            <a:xfrm>
              <a:off x="1930400" y="2490001"/>
              <a:ext cx="2616876" cy="526811"/>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lt"/>
                  <a:ea typeface="+mn-ea"/>
                  <a:cs typeface="+mn-ea"/>
                  <a:sym typeface="+mn-lt"/>
                </a:rPr>
                <a:t>为客户提供有效服务是我们工作的方向和价值评价的标尺，成就客户就是成就我们自己</a:t>
              </a:r>
              <a:endParaRPr lang="zh-CN" altLang="en-US" sz="1000" dirty="0">
                <a:solidFill>
                  <a:schemeClr val="tx1">
                    <a:lumMod val="75000"/>
                    <a:lumOff val="25000"/>
                  </a:schemeClr>
                </a:solidFill>
                <a:latin typeface="+mn-lt"/>
                <a:ea typeface="+mn-ea"/>
                <a:cs typeface="+mn-ea"/>
                <a:sym typeface="+mn-lt"/>
              </a:endParaRPr>
            </a:p>
          </p:txBody>
        </p:sp>
      </p:grpSp>
      <p:grpSp>
        <p:nvGrpSpPr>
          <p:cNvPr id="4" name="组合 3"/>
          <p:cNvGrpSpPr/>
          <p:nvPr/>
        </p:nvGrpSpPr>
        <p:grpSpPr>
          <a:xfrm>
            <a:off x="1477924" y="3255458"/>
            <a:ext cx="3069352" cy="526811"/>
            <a:chOff x="1477924" y="3255458"/>
            <a:chExt cx="3069352" cy="526811"/>
          </a:xfrm>
        </p:grpSpPr>
        <p:sp>
          <p:nvSpPr>
            <p:cNvPr id="52" name="Freeform 6"/>
            <p:cNvSpPr/>
            <p:nvPr/>
          </p:nvSpPr>
          <p:spPr bwMode="auto">
            <a:xfrm>
              <a:off x="1477924" y="3343273"/>
              <a:ext cx="347587" cy="312843"/>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gradFill>
              <a:gsLst>
                <a:gs pos="0">
                  <a:schemeClr val="tx2"/>
                </a:gs>
                <a:gs pos="100000">
                  <a:srgbClr val="4D9B02"/>
                </a:gs>
              </a:gsLst>
              <a:lin ang="18900000" scaled="1"/>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sp>
          <p:nvSpPr>
            <p:cNvPr id="102" name="矩形 101"/>
            <p:cNvSpPr/>
            <p:nvPr/>
          </p:nvSpPr>
          <p:spPr>
            <a:xfrm>
              <a:off x="1930400" y="3255458"/>
              <a:ext cx="2616876" cy="526811"/>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lt"/>
                  <a:ea typeface="+mn-ea"/>
                  <a:cs typeface="+mn-ea"/>
                  <a:sym typeface="+mn-lt"/>
                </a:rPr>
                <a:t>为客户提供有效服务是我们工作的方向和价值评价的标尺，成就客户就是成就我们自己</a:t>
              </a:r>
              <a:endParaRPr lang="zh-CN" altLang="en-US" sz="1000" dirty="0">
                <a:solidFill>
                  <a:schemeClr val="tx1">
                    <a:lumMod val="75000"/>
                    <a:lumOff val="25000"/>
                  </a:schemeClr>
                </a:solidFill>
                <a:latin typeface="+mn-lt"/>
                <a:ea typeface="+mn-ea"/>
                <a:cs typeface="+mn-ea"/>
                <a:sym typeface="+mn-lt"/>
              </a:endParaRPr>
            </a:p>
          </p:txBody>
        </p:sp>
      </p:grpSp>
      <p:grpSp>
        <p:nvGrpSpPr>
          <p:cNvPr id="5" name="组合 4"/>
          <p:cNvGrpSpPr/>
          <p:nvPr/>
        </p:nvGrpSpPr>
        <p:grpSpPr>
          <a:xfrm>
            <a:off x="1478913" y="4020915"/>
            <a:ext cx="3068363" cy="526811"/>
            <a:chOff x="1478913" y="4020915"/>
            <a:chExt cx="3068363" cy="526811"/>
          </a:xfrm>
        </p:grpSpPr>
        <p:sp>
          <p:nvSpPr>
            <p:cNvPr id="58" name="任意多边形 57"/>
            <p:cNvSpPr/>
            <p:nvPr/>
          </p:nvSpPr>
          <p:spPr bwMode="auto">
            <a:xfrm>
              <a:off x="1478913" y="4088072"/>
              <a:ext cx="346598" cy="34436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gradFill>
              <a:gsLst>
                <a:gs pos="0">
                  <a:schemeClr val="tx2"/>
                </a:gs>
                <a:gs pos="100000">
                  <a:srgbClr val="4D9B02"/>
                </a:gs>
              </a:gsLst>
              <a:lin ang="18900000" scaled="1"/>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sp>
          <p:nvSpPr>
            <p:cNvPr id="103" name="矩形 102"/>
            <p:cNvSpPr/>
            <p:nvPr/>
          </p:nvSpPr>
          <p:spPr>
            <a:xfrm>
              <a:off x="1930400" y="4020915"/>
              <a:ext cx="2616876" cy="526811"/>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lt"/>
                  <a:ea typeface="+mn-ea"/>
                  <a:cs typeface="+mn-ea"/>
                  <a:sym typeface="+mn-lt"/>
                </a:rPr>
                <a:t>为客户提供有效服务是我们工作的方向和价值评价的标尺，成就客户就是成就我们自己</a:t>
              </a:r>
              <a:endParaRPr lang="zh-CN" altLang="en-US" sz="1000" dirty="0">
                <a:solidFill>
                  <a:schemeClr val="tx1">
                    <a:lumMod val="75000"/>
                    <a:lumOff val="25000"/>
                  </a:schemeClr>
                </a:solidFill>
                <a:latin typeface="+mn-lt"/>
                <a:ea typeface="+mn-ea"/>
                <a:cs typeface="+mn-ea"/>
                <a:sym typeface="+mn-lt"/>
              </a:endParaRPr>
            </a:p>
          </p:txBody>
        </p:sp>
      </p:grpSp>
      <p:grpSp>
        <p:nvGrpSpPr>
          <p:cNvPr id="6" name="组合 5"/>
          <p:cNvGrpSpPr/>
          <p:nvPr/>
        </p:nvGrpSpPr>
        <p:grpSpPr>
          <a:xfrm>
            <a:off x="1486328" y="4786372"/>
            <a:ext cx="3060948" cy="526811"/>
            <a:chOff x="1486328" y="4786372"/>
            <a:chExt cx="3060948" cy="526811"/>
          </a:xfrm>
        </p:grpSpPr>
        <p:sp>
          <p:nvSpPr>
            <p:cNvPr id="50" name="任意多边形 49"/>
            <p:cNvSpPr/>
            <p:nvPr/>
          </p:nvSpPr>
          <p:spPr bwMode="auto">
            <a:xfrm>
              <a:off x="1486328" y="4864396"/>
              <a:ext cx="339183" cy="339025"/>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gradFill>
              <a:gsLst>
                <a:gs pos="0">
                  <a:schemeClr val="tx2"/>
                </a:gs>
                <a:gs pos="100000">
                  <a:srgbClr val="4D9B02"/>
                </a:gs>
              </a:gsLst>
              <a:lin ang="18900000" scaled="1"/>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sp>
          <p:nvSpPr>
            <p:cNvPr id="104" name="矩形 103"/>
            <p:cNvSpPr/>
            <p:nvPr/>
          </p:nvSpPr>
          <p:spPr>
            <a:xfrm>
              <a:off x="1930400" y="4786372"/>
              <a:ext cx="2616876" cy="526811"/>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lt"/>
                  <a:ea typeface="+mn-ea"/>
                  <a:cs typeface="+mn-ea"/>
                  <a:sym typeface="+mn-lt"/>
                </a:rPr>
                <a:t>为客户提供有效服务是我们工作的方向和价值评价的标尺，成就客户就是成就我们自己</a:t>
              </a:r>
              <a:endParaRPr lang="zh-CN" altLang="en-US" sz="1000" dirty="0">
                <a:solidFill>
                  <a:schemeClr val="tx1">
                    <a:lumMod val="75000"/>
                    <a:lumOff val="25000"/>
                  </a:schemeClr>
                </a:solidFill>
                <a:latin typeface="+mn-lt"/>
                <a:ea typeface="+mn-ea"/>
                <a:cs typeface="+mn-ea"/>
                <a:sym typeface="+mn-lt"/>
              </a:endParaRPr>
            </a:p>
          </p:txBody>
        </p:sp>
      </p:grpSp>
      <p:grpSp>
        <p:nvGrpSpPr>
          <p:cNvPr id="110" name="组合 109"/>
          <p:cNvGrpSpPr/>
          <p:nvPr/>
        </p:nvGrpSpPr>
        <p:grpSpPr>
          <a:xfrm>
            <a:off x="8827618" y="1430295"/>
            <a:ext cx="597797" cy="4254499"/>
            <a:chOff x="8827618" y="1714500"/>
            <a:chExt cx="597797" cy="4254499"/>
          </a:xfrm>
        </p:grpSpPr>
        <p:sp>
          <p:nvSpPr>
            <p:cNvPr id="111" name="Freeform 31"/>
            <p:cNvSpPr/>
            <p:nvPr/>
          </p:nvSpPr>
          <p:spPr bwMode="auto">
            <a:xfrm>
              <a:off x="8827618" y="1714500"/>
              <a:ext cx="597797" cy="931656"/>
            </a:xfrm>
            <a:custGeom>
              <a:avLst/>
              <a:gdLst>
                <a:gd name="T0" fmla="*/ 0 w 1213"/>
                <a:gd name="T1" fmla="*/ 1892 h 1892"/>
                <a:gd name="T2" fmla="*/ 1213 w 1213"/>
                <a:gd name="T3" fmla="*/ 1554 h 1892"/>
                <a:gd name="T4" fmla="*/ 1213 w 1213"/>
                <a:gd name="T5" fmla="*/ 0 h 1892"/>
                <a:gd name="T6" fmla="*/ 0 w 1213"/>
                <a:gd name="T7" fmla="*/ 527 h 1892"/>
                <a:gd name="T8" fmla="*/ 0 w 1213"/>
                <a:gd name="T9" fmla="*/ 1892 h 1892"/>
              </a:gdLst>
              <a:ahLst/>
              <a:cxnLst>
                <a:cxn ang="0">
                  <a:pos x="T0" y="T1"/>
                </a:cxn>
                <a:cxn ang="0">
                  <a:pos x="T2" y="T3"/>
                </a:cxn>
                <a:cxn ang="0">
                  <a:pos x="T4" y="T5"/>
                </a:cxn>
                <a:cxn ang="0">
                  <a:pos x="T6" y="T7"/>
                </a:cxn>
                <a:cxn ang="0">
                  <a:pos x="T8" y="T9"/>
                </a:cxn>
              </a:cxnLst>
              <a:rect l="0" t="0" r="r" b="b"/>
              <a:pathLst>
                <a:path w="1213" h="1892">
                  <a:moveTo>
                    <a:pt x="0" y="1892"/>
                  </a:moveTo>
                  <a:lnTo>
                    <a:pt x="1213" y="1554"/>
                  </a:lnTo>
                  <a:lnTo>
                    <a:pt x="1213" y="0"/>
                  </a:lnTo>
                  <a:lnTo>
                    <a:pt x="0" y="527"/>
                  </a:lnTo>
                  <a:lnTo>
                    <a:pt x="0" y="1892"/>
                  </a:lnTo>
                  <a:close/>
                </a:path>
              </a:pathLst>
            </a:custGeom>
            <a:solidFill>
              <a:srgbClr val="4D9B02"/>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12" name="Freeform 32"/>
            <p:cNvSpPr/>
            <p:nvPr/>
          </p:nvSpPr>
          <p:spPr bwMode="auto">
            <a:xfrm>
              <a:off x="8827618" y="2586082"/>
              <a:ext cx="597797" cy="826279"/>
            </a:xfrm>
            <a:custGeom>
              <a:avLst/>
              <a:gdLst>
                <a:gd name="T0" fmla="*/ 0 w 1213"/>
                <a:gd name="T1" fmla="*/ 1676 h 1676"/>
                <a:gd name="T2" fmla="*/ 1213 w 1213"/>
                <a:gd name="T3" fmla="*/ 1554 h 1676"/>
                <a:gd name="T4" fmla="*/ 1213 w 1213"/>
                <a:gd name="T5" fmla="*/ 0 h 1676"/>
                <a:gd name="T6" fmla="*/ 0 w 1213"/>
                <a:gd name="T7" fmla="*/ 312 h 1676"/>
                <a:gd name="T8" fmla="*/ 0 w 1213"/>
                <a:gd name="T9" fmla="*/ 1676 h 1676"/>
              </a:gdLst>
              <a:ahLst/>
              <a:cxnLst>
                <a:cxn ang="0">
                  <a:pos x="T0" y="T1"/>
                </a:cxn>
                <a:cxn ang="0">
                  <a:pos x="T2" y="T3"/>
                </a:cxn>
                <a:cxn ang="0">
                  <a:pos x="T4" y="T5"/>
                </a:cxn>
                <a:cxn ang="0">
                  <a:pos x="T6" y="T7"/>
                </a:cxn>
                <a:cxn ang="0">
                  <a:pos x="T8" y="T9"/>
                </a:cxn>
              </a:cxnLst>
              <a:rect l="0" t="0" r="r" b="b"/>
              <a:pathLst>
                <a:path w="1213" h="1676">
                  <a:moveTo>
                    <a:pt x="0" y="1676"/>
                  </a:moveTo>
                  <a:lnTo>
                    <a:pt x="1213" y="1554"/>
                  </a:lnTo>
                  <a:lnTo>
                    <a:pt x="1213" y="0"/>
                  </a:lnTo>
                  <a:lnTo>
                    <a:pt x="0" y="312"/>
                  </a:lnTo>
                  <a:lnTo>
                    <a:pt x="0" y="1676"/>
                  </a:lnTo>
                  <a:close/>
                </a:path>
              </a:pathLst>
            </a:custGeom>
            <a:solidFill>
              <a:srgbClr val="4D9B02"/>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13" name="Freeform 33"/>
            <p:cNvSpPr/>
            <p:nvPr/>
          </p:nvSpPr>
          <p:spPr bwMode="auto">
            <a:xfrm>
              <a:off x="8827618" y="3458648"/>
              <a:ext cx="597797" cy="766204"/>
            </a:xfrm>
            <a:custGeom>
              <a:avLst/>
              <a:gdLst>
                <a:gd name="T0" fmla="*/ 0 w 1213"/>
                <a:gd name="T1" fmla="*/ 1459 h 1554"/>
                <a:gd name="T2" fmla="*/ 1213 w 1213"/>
                <a:gd name="T3" fmla="*/ 1554 h 1554"/>
                <a:gd name="T4" fmla="*/ 1213 w 1213"/>
                <a:gd name="T5" fmla="*/ 0 h 1554"/>
                <a:gd name="T6" fmla="*/ 0 w 1213"/>
                <a:gd name="T7" fmla="*/ 94 h 1554"/>
                <a:gd name="T8" fmla="*/ 0 w 1213"/>
                <a:gd name="T9" fmla="*/ 1459 h 1554"/>
              </a:gdLst>
              <a:ahLst/>
              <a:cxnLst>
                <a:cxn ang="0">
                  <a:pos x="T0" y="T1"/>
                </a:cxn>
                <a:cxn ang="0">
                  <a:pos x="T2" y="T3"/>
                </a:cxn>
                <a:cxn ang="0">
                  <a:pos x="T4" y="T5"/>
                </a:cxn>
                <a:cxn ang="0">
                  <a:pos x="T6" y="T7"/>
                </a:cxn>
                <a:cxn ang="0">
                  <a:pos x="T8" y="T9"/>
                </a:cxn>
              </a:cxnLst>
              <a:rect l="0" t="0" r="r" b="b"/>
              <a:pathLst>
                <a:path w="1213" h="1554">
                  <a:moveTo>
                    <a:pt x="0" y="1459"/>
                  </a:moveTo>
                  <a:lnTo>
                    <a:pt x="1213" y="1554"/>
                  </a:lnTo>
                  <a:lnTo>
                    <a:pt x="1213" y="0"/>
                  </a:lnTo>
                  <a:lnTo>
                    <a:pt x="0" y="94"/>
                  </a:lnTo>
                  <a:lnTo>
                    <a:pt x="0" y="1459"/>
                  </a:lnTo>
                  <a:close/>
                </a:path>
              </a:pathLst>
            </a:custGeom>
            <a:solidFill>
              <a:srgbClr val="4D9B02"/>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14" name="Freeform 34"/>
            <p:cNvSpPr/>
            <p:nvPr/>
          </p:nvSpPr>
          <p:spPr bwMode="auto">
            <a:xfrm>
              <a:off x="8827618" y="4271139"/>
              <a:ext cx="597797" cy="825294"/>
            </a:xfrm>
            <a:custGeom>
              <a:avLst/>
              <a:gdLst>
                <a:gd name="T0" fmla="*/ 0 w 1213"/>
                <a:gd name="T1" fmla="*/ 1364 h 1675"/>
                <a:gd name="T2" fmla="*/ 1213 w 1213"/>
                <a:gd name="T3" fmla="*/ 1675 h 1675"/>
                <a:gd name="T4" fmla="*/ 1213 w 1213"/>
                <a:gd name="T5" fmla="*/ 121 h 1675"/>
                <a:gd name="T6" fmla="*/ 0 w 1213"/>
                <a:gd name="T7" fmla="*/ 0 h 1675"/>
                <a:gd name="T8" fmla="*/ 0 w 1213"/>
                <a:gd name="T9" fmla="*/ 1364 h 1675"/>
              </a:gdLst>
              <a:ahLst/>
              <a:cxnLst>
                <a:cxn ang="0">
                  <a:pos x="T0" y="T1"/>
                </a:cxn>
                <a:cxn ang="0">
                  <a:pos x="T2" y="T3"/>
                </a:cxn>
                <a:cxn ang="0">
                  <a:pos x="T4" y="T5"/>
                </a:cxn>
                <a:cxn ang="0">
                  <a:pos x="T6" y="T7"/>
                </a:cxn>
                <a:cxn ang="0">
                  <a:pos x="T8" y="T9"/>
                </a:cxn>
              </a:cxnLst>
              <a:rect l="0" t="0" r="r" b="b"/>
              <a:pathLst>
                <a:path w="1213" h="1675">
                  <a:moveTo>
                    <a:pt x="0" y="1364"/>
                  </a:moveTo>
                  <a:lnTo>
                    <a:pt x="1213" y="1675"/>
                  </a:lnTo>
                  <a:lnTo>
                    <a:pt x="1213" y="121"/>
                  </a:lnTo>
                  <a:lnTo>
                    <a:pt x="0" y="0"/>
                  </a:lnTo>
                  <a:lnTo>
                    <a:pt x="0" y="1364"/>
                  </a:lnTo>
                  <a:close/>
                </a:path>
              </a:pathLst>
            </a:custGeom>
            <a:solidFill>
              <a:srgbClr val="4D9B02"/>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15" name="Freeform 35"/>
            <p:cNvSpPr/>
            <p:nvPr/>
          </p:nvSpPr>
          <p:spPr bwMode="auto">
            <a:xfrm>
              <a:off x="8827618" y="5037343"/>
              <a:ext cx="597797" cy="931656"/>
            </a:xfrm>
            <a:custGeom>
              <a:avLst/>
              <a:gdLst>
                <a:gd name="T0" fmla="*/ 0 w 1213"/>
                <a:gd name="T1" fmla="*/ 1366 h 1893"/>
                <a:gd name="T2" fmla="*/ 1213 w 1213"/>
                <a:gd name="T3" fmla="*/ 1893 h 1893"/>
                <a:gd name="T4" fmla="*/ 1213 w 1213"/>
                <a:gd name="T5" fmla="*/ 339 h 1893"/>
                <a:gd name="T6" fmla="*/ 0 w 1213"/>
                <a:gd name="T7" fmla="*/ 0 h 1893"/>
                <a:gd name="T8" fmla="*/ 0 w 1213"/>
                <a:gd name="T9" fmla="*/ 1366 h 1893"/>
              </a:gdLst>
              <a:ahLst/>
              <a:cxnLst>
                <a:cxn ang="0">
                  <a:pos x="T0" y="T1"/>
                </a:cxn>
                <a:cxn ang="0">
                  <a:pos x="T2" y="T3"/>
                </a:cxn>
                <a:cxn ang="0">
                  <a:pos x="T4" y="T5"/>
                </a:cxn>
                <a:cxn ang="0">
                  <a:pos x="T6" y="T7"/>
                </a:cxn>
                <a:cxn ang="0">
                  <a:pos x="T8" y="T9"/>
                </a:cxn>
              </a:cxnLst>
              <a:rect l="0" t="0" r="r" b="b"/>
              <a:pathLst>
                <a:path w="1213" h="1893">
                  <a:moveTo>
                    <a:pt x="0" y="1366"/>
                  </a:moveTo>
                  <a:lnTo>
                    <a:pt x="1213" y="1893"/>
                  </a:lnTo>
                  <a:lnTo>
                    <a:pt x="1213" y="339"/>
                  </a:lnTo>
                  <a:lnTo>
                    <a:pt x="0" y="0"/>
                  </a:lnTo>
                  <a:lnTo>
                    <a:pt x="0" y="1366"/>
                  </a:lnTo>
                  <a:close/>
                </a:path>
              </a:pathLst>
            </a:custGeom>
            <a:solidFill>
              <a:srgbClr val="4D9B02"/>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16" name="矩形 115"/>
            <p:cNvSpPr/>
            <p:nvPr/>
          </p:nvSpPr>
          <p:spPr>
            <a:xfrm>
              <a:off x="8899531" y="2018522"/>
              <a:ext cx="463588" cy="369332"/>
            </a:xfrm>
            <a:prstGeom prst="rect">
              <a:avLst/>
            </a:prstGeom>
          </p:spPr>
          <p:txBody>
            <a:bodyPr wrap="none">
              <a:spAutoFit/>
            </a:bodyPr>
            <a:lstStyle/>
            <a:p>
              <a:r>
                <a:rPr lang="en-US" altLang="zh-CN" dirty="0">
                  <a:solidFill>
                    <a:schemeClr val="bg1"/>
                  </a:solidFill>
                  <a:latin typeface="+mn-lt"/>
                  <a:ea typeface="+mn-ea"/>
                  <a:cs typeface="+mn-ea"/>
                  <a:sym typeface="+mn-lt"/>
                </a:rPr>
                <a:t>01</a:t>
              </a:r>
              <a:endParaRPr lang="zh-CN" altLang="en-US" dirty="0">
                <a:latin typeface="+mn-lt"/>
                <a:ea typeface="+mn-ea"/>
                <a:cs typeface="+mn-ea"/>
                <a:sym typeface="+mn-lt"/>
              </a:endParaRPr>
            </a:p>
          </p:txBody>
        </p:sp>
        <p:sp>
          <p:nvSpPr>
            <p:cNvPr id="117" name="矩形 116"/>
            <p:cNvSpPr/>
            <p:nvPr/>
          </p:nvSpPr>
          <p:spPr>
            <a:xfrm>
              <a:off x="8899531" y="2845035"/>
              <a:ext cx="463588" cy="369332"/>
            </a:xfrm>
            <a:prstGeom prst="rect">
              <a:avLst/>
            </a:prstGeom>
          </p:spPr>
          <p:txBody>
            <a:bodyPr wrap="none">
              <a:spAutoFit/>
            </a:bodyPr>
            <a:lstStyle/>
            <a:p>
              <a:r>
                <a:rPr lang="en-US" altLang="zh-CN" dirty="0">
                  <a:solidFill>
                    <a:schemeClr val="bg1"/>
                  </a:solidFill>
                  <a:latin typeface="+mn-lt"/>
                  <a:ea typeface="+mn-ea"/>
                  <a:cs typeface="+mn-ea"/>
                  <a:sym typeface="+mn-lt"/>
                </a:rPr>
                <a:t>02</a:t>
              </a:r>
              <a:endParaRPr lang="zh-CN" altLang="en-US" dirty="0">
                <a:latin typeface="+mn-lt"/>
                <a:ea typeface="+mn-ea"/>
                <a:cs typeface="+mn-ea"/>
                <a:sym typeface="+mn-lt"/>
              </a:endParaRPr>
            </a:p>
          </p:txBody>
        </p:sp>
        <p:sp>
          <p:nvSpPr>
            <p:cNvPr id="118" name="矩形 117"/>
            <p:cNvSpPr/>
            <p:nvPr/>
          </p:nvSpPr>
          <p:spPr>
            <a:xfrm>
              <a:off x="8899531" y="3657084"/>
              <a:ext cx="463588" cy="369332"/>
            </a:xfrm>
            <a:prstGeom prst="rect">
              <a:avLst/>
            </a:prstGeom>
          </p:spPr>
          <p:txBody>
            <a:bodyPr wrap="none">
              <a:spAutoFit/>
            </a:bodyPr>
            <a:lstStyle/>
            <a:p>
              <a:r>
                <a:rPr lang="en-US" altLang="zh-CN" dirty="0">
                  <a:solidFill>
                    <a:schemeClr val="bg1"/>
                  </a:solidFill>
                  <a:latin typeface="+mn-lt"/>
                  <a:ea typeface="+mn-ea"/>
                  <a:cs typeface="+mn-ea"/>
                  <a:sym typeface="+mn-lt"/>
                </a:rPr>
                <a:t>03</a:t>
              </a:r>
              <a:endParaRPr lang="zh-CN" altLang="en-US" dirty="0">
                <a:latin typeface="+mn-lt"/>
                <a:ea typeface="+mn-ea"/>
                <a:cs typeface="+mn-ea"/>
                <a:sym typeface="+mn-lt"/>
              </a:endParaRPr>
            </a:p>
          </p:txBody>
        </p:sp>
        <p:sp>
          <p:nvSpPr>
            <p:cNvPr id="119" name="矩形 118"/>
            <p:cNvSpPr/>
            <p:nvPr/>
          </p:nvSpPr>
          <p:spPr>
            <a:xfrm>
              <a:off x="8899531" y="4499120"/>
              <a:ext cx="463588" cy="369332"/>
            </a:xfrm>
            <a:prstGeom prst="rect">
              <a:avLst/>
            </a:prstGeom>
          </p:spPr>
          <p:txBody>
            <a:bodyPr wrap="none">
              <a:spAutoFit/>
            </a:bodyPr>
            <a:lstStyle/>
            <a:p>
              <a:r>
                <a:rPr lang="en-US" altLang="zh-CN" dirty="0">
                  <a:solidFill>
                    <a:schemeClr val="bg1"/>
                  </a:solidFill>
                  <a:latin typeface="+mn-lt"/>
                  <a:ea typeface="+mn-ea"/>
                  <a:cs typeface="+mn-ea"/>
                  <a:sym typeface="+mn-lt"/>
                </a:rPr>
                <a:t>04</a:t>
              </a:r>
              <a:endParaRPr lang="zh-CN" altLang="en-US" dirty="0">
                <a:latin typeface="+mn-lt"/>
                <a:ea typeface="+mn-ea"/>
                <a:cs typeface="+mn-ea"/>
                <a:sym typeface="+mn-lt"/>
              </a:endParaRPr>
            </a:p>
          </p:txBody>
        </p:sp>
        <p:sp>
          <p:nvSpPr>
            <p:cNvPr id="120" name="矩形 119"/>
            <p:cNvSpPr/>
            <p:nvPr/>
          </p:nvSpPr>
          <p:spPr>
            <a:xfrm>
              <a:off x="8899531" y="5318505"/>
              <a:ext cx="463588" cy="369332"/>
            </a:xfrm>
            <a:prstGeom prst="rect">
              <a:avLst/>
            </a:prstGeom>
          </p:spPr>
          <p:txBody>
            <a:bodyPr wrap="none">
              <a:spAutoFit/>
            </a:bodyPr>
            <a:lstStyle/>
            <a:p>
              <a:r>
                <a:rPr lang="en-US" altLang="zh-CN" dirty="0">
                  <a:solidFill>
                    <a:schemeClr val="bg1"/>
                  </a:solidFill>
                  <a:latin typeface="+mn-lt"/>
                  <a:ea typeface="+mn-ea"/>
                  <a:cs typeface="+mn-ea"/>
                  <a:sym typeface="+mn-lt"/>
                </a:rPr>
                <a:t>05</a:t>
              </a:r>
              <a:endParaRPr lang="zh-CN" altLang="en-US" dirty="0">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ipe(right)">
                                      <p:cBhvr>
                                        <p:cTn id="11" dur="500"/>
                                        <p:tgtEl>
                                          <p:spTgt spid="7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wipe(right)">
                                      <p:cBhvr>
                                        <p:cTn id="15" dur="500"/>
                                        <p:tgtEl>
                                          <p:spTgt spid="11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right)">
                                      <p:cBhvr>
                                        <p:cTn id="19" dur="500"/>
                                        <p:tgtEl>
                                          <p:spTgt spid="84"/>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wipe(right)">
                                      <p:cBhvr>
                                        <p:cTn id="23" dur="500"/>
                                        <p:tgtEl>
                                          <p:spTgt spid="93"/>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a:latin typeface="+mn-lt"/>
                <a:ea typeface="+mn-ea"/>
                <a:cs typeface="+mn-ea"/>
                <a:sym typeface="+mn-lt"/>
              </a:rPr>
              <a:t>可编辑的信息图表</a:t>
            </a:r>
            <a:endParaRPr lang="zh-CN" altLang="en-US" dirty="0">
              <a:latin typeface="+mn-lt"/>
              <a:ea typeface="+mn-ea"/>
              <a:cs typeface="+mn-ea"/>
              <a:sym typeface="+mn-lt"/>
            </a:endParaRPr>
          </a:p>
        </p:txBody>
      </p:sp>
      <p:cxnSp>
        <p:nvCxnSpPr>
          <p:cNvPr id="52" name="Straight Connector 65"/>
          <p:cNvCxnSpPr/>
          <p:nvPr/>
        </p:nvCxnSpPr>
        <p:spPr>
          <a:xfrm>
            <a:off x="4649231" y="5352112"/>
            <a:ext cx="1800000" cy="0"/>
          </a:xfrm>
          <a:prstGeom prst="line">
            <a:avLst/>
          </a:prstGeom>
          <a:ln w="12700">
            <a:solidFill>
              <a:schemeClr val="tx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64"/>
          <p:cNvCxnSpPr/>
          <p:nvPr/>
        </p:nvCxnSpPr>
        <p:spPr>
          <a:xfrm>
            <a:off x="5279554" y="4236631"/>
            <a:ext cx="2160000" cy="0"/>
          </a:xfrm>
          <a:prstGeom prst="line">
            <a:avLst/>
          </a:prstGeom>
          <a:ln w="12700">
            <a:solidFill>
              <a:srgbClr val="0066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63"/>
          <p:cNvCxnSpPr/>
          <p:nvPr/>
        </p:nvCxnSpPr>
        <p:spPr>
          <a:xfrm>
            <a:off x="4748789" y="3140737"/>
            <a:ext cx="1800000" cy="0"/>
          </a:xfrm>
          <a:prstGeom prst="line">
            <a:avLst/>
          </a:prstGeom>
          <a:ln w="12700">
            <a:solidFill>
              <a:srgbClr val="4D9B0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62"/>
          <p:cNvCxnSpPr/>
          <p:nvPr/>
        </p:nvCxnSpPr>
        <p:spPr>
          <a:xfrm>
            <a:off x="4126803" y="1945073"/>
            <a:ext cx="1800000" cy="0"/>
          </a:xfrm>
          <a:prstGeom prst="line">
            <a:avLst/>
          </a:prstGeom>
          <a:ln w="12700">
            <a:solidFill>
              <a:srgbClr val="4D9B0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6" name="Group 4"/>
          <p:cNvGrpSpPr/>
          <p:nvPr/>
        </p:nvGrpSpPr>
        <p:grpSpPr>
          <a:xfrm>
            <a:off x="3947176" y="4883824"/>
            <a:ext cx="1192668" cy="1135509"/>
            <a:chOff x="6139503" y="4859013"/>
            <a:chExt cx="1192668" cy="1135509"/>
          </a:xfrm>
        </p:grpSpPr>
        <p:sp>
          <p:nvSpPr>
            <p:cNvPr id="57" name="Rounded Rectangle 5"/>
            <p:cNvSpPr>
              <a:spLocks noChangeArrowheads="1"/>
            </p:cNvSpPr>
            <p:nvPr/>
          </p:nvSpPr>
          <p:spPr bwMode="auto">
            <a:xfrm>
              <a:off x="6139503" y="4871969"/>
              <a:ext cx="1192668" cy="1122553"/>
            </a:xfrm>
            <a:prstGeom prst="roundRect">
              <a:avLst>
                <a:gd name="adj" fmla="val 9375"/>
              </a:avLst>
            </a:prstGeom>
            <a:solidFill>
              <a:schemeClr val="tx2">
                <a:lumMod val="75000"/>
              </a:schemeClr>
            </a:solid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chemeClr val="bg1"/>
                </a:solidFill>
                <a:latin typeface="+mn-lt"/>
                <a:ea typeface="+mn-ea"/>
                <a:cs typeface="+mn-ea"/>
                <a:sym typeface="+mn-lt"/>
              </a:endParaRPr>
            </a:p>
          </p:txBody>
        </p:sp>
        <p:sp>
          <p:nvSpPr>
            <p:cNvPr id="58" name="TextBox 21"/>
            <p:cNvSpPr txBox="1">
              <a:spLocks noChangeArrowheads="1"/>
            </p:cNvSpPr>
            <p:nvPr/>
          </p:nvSpPr>
          <p:spPr bwMode="auto">
            <a:xfrm>
              <a:off x="6420131" y="4859013"/>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nb-NO" altLang="id-ID" sz="6600" dirty="0">
                  <a:solidFill>
                    <a:schemeClr val="bg1"/>
                  </a:solidFill>
                  <a:latin typeface="+mn-lt"/>
                  <a:ea typeface="+mn-ea"/>
                  <a:cs typeface="+mn-ea"/>
                  <a:sym typeface="+mn-lt"/>
                </a:rPr>
                <a:t>1</a:t>
              </a:r>
              <a:endParaRPr lang="nb-NO" altLang="id-ID" sz="6600" dirty="0">
                <a:solidFill>
                  <a:schemeClr val="bg1"/>
                </a:solidFill>
                <a:latin typeface="+mn-lt"/>
                <a:ea typeface="+mn-ea"/>
                <a:cs typeface="+mn-ea"/>
                <a:sym typeface="+mn-lt"/>
              </a:endParaRPr>
            </a:p>
          </p:txBody>
        </p:sp>
      </p:grpSp>
      <p:grpSp>
        <p:nvGrpSpPr>
          <p:cNvPr id="59" name="Group 7"/>
          <p:cNvGrpSpPr/>
          <p:nvPr/>
        </p:nvGrpSpPr>
        <p:grpSpPr>
          <a:xfrm>
            <a:off x="4227804" y="3740708"/>
            <a:ext cx="1192668" cy="1156073"/>
            <a:chOff x="6420131" y="3715897"/>
            <a:chExt cx="1192668" cy="1156073"/>
          </a:xfrm>
        </p:grpSpPr>
        <p:sp>
          <p:nvSpPr>
            <p:cNvPr id="60" name="Rounded Rectangle 8"/>
            <p:cNvSpPr>
              <a:spLocks noChangeArrowheads="1"/>
            </p:cNvSpPr>
            <p:nvPr/>
          </p:nvSpPr>
          <p:spPr bwMode="auto">
            <a:xfrm>
              <a:off x="6420131" y="3749417"/>
              <a:ext cx="1192668" cy="1122553"/>
            </a:xfrm>
            <a:prstGeom prst="roundRect">
              <a:avLst>
                <a:gd name="adj" fmla="val 9375"/>
              </a:avLst>
            </a:prstGeom>
            <a:solidFill>
              <a:srgbClr val="006600"/>
            </a:solid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chemeClr val="bg1"/>
                </a:solidFill>
                <a:latin typeface="+mn-lt"/>
                <a:ea typeface="+mn-ea"/>
                <a:cs typeface="+mn-ea"/>
                <a:sym typeface="+mn-lt"/>
              </a:endParaRPr>
            </a:p>
          </p:txBody>
        </p:sp>
        <p:sp>
          <p:nvSpPr>
            <p:cNvPr id="61" name="TextBox 22"/>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nb-NO" altLang="id-ID" sz="6600" dirty="0">
                  <a:solidFill>
                    <a:schemeClr val="bg1"/>
                  </a:solidFill>
                  <a:latin typeface="+mn-lt"/>
                  <a:ea typeface="+mn-ea"/>
                  <a:cs typeface="+mn-ea"/>
                  <a:sym typeface="+mn-lt"/>
                </a:rPr>
                <a:t>2</a:t>
              </a:r>
              <a:endParaRPr lang="nb-NO" altLang="id-ID" sz="6600" dirty="0">
                <a:solidFill>
                  <a:schemeClr val="bg1"/>
                </a:solidFill>
                <a:latin typeface="+mn-lt"/>
                <a:ea typeface="+mn-ea"/>
                <a:cs typeface="+mn-ea"/>
                <a:sym typeface="+mn-lt"/>
              </a:endParaRPr>
            </a:p>
          </p:txBody>
        </p:sp>
      </p:grpSp>
      <p:grpSp>
        <p:nvGrpSpPr>
          <p:cNvPr id="62" name="Group 10"/>
          <p:cNvGrpSpPr/>
          <p:nvPr/>
        </p:nvGrpSpPr>
        <p:grpSpPr>
          <a:xfrm>
            <a:off x="3806863" y="2651676"/>
            <a:ext cx="1192668" cy="1122553"/>
            <a:chOff x="5999190" y="2626865"/>
            <a:chExt cx="1192668" cy="1122553"/>
          </a:xfrm>
        </p:grpSpPr>
        <p:sp>
          <p:nvSpPr>
            <p:cNvPr id="63" name="Rounded Rectangle 11"/>
            <p:cNvSpPr>
              <a:spLocks noChangeArrowheads="1"/>
            </p:cNvSpPr>
            <p:nvPr/>
          </p:nvSpPr>
          <p:spPr bwMode="auto">
            <a:xfrm>
              <a:off x="5999190" y="2626865"/>
              <a:ext cx="1192668" cy="1122553"/>
            </a:xfrm>
            <a:prstGeom prst="roundRect">
              <a:avLst>
                <a:gd name="adj" fmla="val 9375"/>
              </a:avLst>
            </a:prstGeom>
            <a:solidFill>
              <a:srgbClr val="4D9B02"/>
            </a:solid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chemeClr val="bg1"/>
                </a:solidFill>
                <a:latin typeface="+mn-lt"/>
                <a:ea typeface="+mn-ea"/>
                <a:cs typeface="+mn-ea"/>
                <a:sym typeface="+mn-lt"/>
              </a:endParaRPr>
            </a:p>
          </p:txBody>
        </p:sp>
        <p:sp>
          <p:nvSpPr>
            <p:cNvPr id="64" name="TextBox 23"/>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nb-NO" altLang="id-ID" sz="6600">
                  <a:solidFill>
                    <a:schemeClr val="bg1"/>
                  </a:solidFill>
                  <a:latin typeface="+mn-lt"/>
                  <a:ea typeface="+mn-ea"/>
                  <a:cs typeface="+mn-ea"/>
                  <a:sym typeface="+mn-lt"/>
                </a:rPr>
                <a:t>3</a:t>
              </a:r>
              <a:endParaRPr lang="nb-NO" altLang="id-ID" sz="6600">
                <a:solidFill>
                  <a:schemeClr val="bg1"/>
                </a:solidFill>
                <a:latin typeface="+mn-lt"/>
                <a:ea typeface="+mn-ea"/>
                <a:cs typeface="+mn-ea"/>
                <a:sym typeface="+mn-lt"/>
              </a:endParaRPr>
            </a:p>
          </p:txBody>
        </p:sp>
      </p:grpSp>
      <p:grpSp>
        <p:nvGrpSpPr>
          <p:cNvPr id="65" name="Group 13"/>
          <p:cNvGrpSpPr/>
          <p:nvPr/>
        </p:nvGrpSpPr>
        <p:grpSpPr>
          <a:xfrm>
            <a:off x="3431519" y="1456652"/>
            <a:ext cx="1192668" cy="1177520"/>
            <a:chOff x="5402860" y="1511902"/>
            <a:chExt cx="1192668" cy="1177520"/>
          </a:xfrm>
        </p:grpSpPr>
        <p:sp>
          <p:nvSpPr>
            <p:cNvPr id="66" name="Rounded Rectangle 14"/>
            <p:cNvSpPr>
              <a:spLocks noChangeArrowheads="1"/>
            </p:cNvSpPr>
            <p:nvPr/>
          </p:nvSpPr>
          <p:spPr bwMode="auto">
            <a:xfrm>
              <a:off x="5402860" y="1566869"/>
              <a:ext cx="1192668" cy="1122553"/>
            </a:xfrm>
            <a:prstGeom prst="roundRect">
              <a:avLst>
                <a:gd name="adj" fmla="val 9375"/>
              </a:avLst>
            </a:prstGeom>
            <a:solidFill>
              <a:srgbClr val="92D050"/>
            </a:solid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chemeClr val="bg1"/>
                </a:solidFill>
                <a:latin typeface="+mn-lt"/>
                <a:ea typeface="+mn-ea"/>
                <a:cs typeface="+mn-ea"/>
                <a:sym typeface="+mn-lt"/>
              </a:endParaRPr>
            </a:p>
          </p:txBody>
        </p:sp>
        <p:sp>
          <p:nvSpPr>
            <p:cNvPr id="67" name="TextBox 24"/>
            <p:cNvSpPr txBox="1">
              <a:spLocks noChangeArrowheads="1"/>
            </p:cNvSpPr>
            <p:nvPr/>
          </p:nvSpPr>
          <p:spPr bwMode="auto">
            <a:xfrm rot="21597092">
              <a:off x="5692174" y="1511902"/>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nb-NO" altLang="id-ID" sz="6600" dirty="0">
                  <a:solidFill>
                    <a:schemeClr val="bg1"/>
                  </a:solidFill>
                  <a:latin typeface="+mn-lt"/>
                  <a:ea typeface="+mn-ea"/>
                  <a:cs typeface="+mn-ea"/>
                  <a:sym typeface="+mn-lt"/>
                </a:rPr>
                <a:t>4</a:t>
              </a:r>
              <a:endParaRPr lang="nb-NO" altLang="id-ID" sz="6600" dirty="0">
                <a:solidFill>
                  <a:schemeClr val="bg1"/>
                </a:solidFill>
                <a:latin typeface="+mn-lt"/>
                <a:ea typeface="+mn-ea"/>
                <a:cs typeface="+mn-ea"/>
                <a:sym typeface="+mn-lt"/>
              </a:endParaRPr>
            </a:p>
          </p:txBody>
        </p:sp>
      </p:grpSp>
      <p:grpSp>
        <p:nvGrpSpPr>
          <p:cNvPr id="68" name="Group 18"/>
          <p:cNvGrpSpPr/>
          <p:nvPr/>
        </p:nvGrpSpPr>
        <p:grpSpPr>
          <a:xfrm>
            <a:off x="1901079" y="2081217"/>
            <a:ext cx="1997141" cy="4155664"/>
            <a:chOff x="1814447" y="2253358"/>
            <a:chExt cx="1997141" cy="4155664"/>
          </a:xfrm>
          <a:solidFill>
            <a:schemeClr val="bg1">
              <a:lumMod val="85000"/>
            </a:schemeClr>
          </a:solidFill>
        </p:grpSpPr>
        <p:sp>
          <p:nvSpPr>
            <p:cNvPr id="69" name="Rounded Rectangle 19"/>
            <p:cNvSpPr/>
            <p:nvPr/>
          </p:nvSpPr>
          <p:spPr bwMode="auto">
            <a:xfrm rot="3296091" flipH="1">
              <a:off x="2526506" y="2275966"/>
              <a:ext cx="333375" cy="1627188"/>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rgbClr val="FFFFFF"/>
                </a:solidFill>
                <a:latin typeface="+mn-lt"/>
                <a:ea typeface="+mn-ea"/>
                <a:cs typeface="+mn-ea"/>
                <a:sym typeface="+mn-lt"/>
              </a:endParaRPr>
            </a:p>
          </p:txBody>
        </p:sp>
        <p:sp>
          <p:nvSpPr>
            <p:cNvPr id="70" name="Oval 20"/>
            <p:cNvSpPr>
              <a:spLocks noChangeArrowheads="1"/>
            </p:cNvSpPr>
            <p:nvPr/>
          </p:nvSpPr>
          <p:spPr bwMode="auto">
            <a:xfrm>
              <a:off x="1814447" y="2253358"/>
              <a:ext cx="823038" cy="823069"/>
            </a:xfrm>
            <a:prstGeom prst="ellipse">
              <a:avLst/>
            </a:prstGeom>
            <a:grpFill/>
            <a:ln>
              <a:noFill/>
            </a:ln>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rgbClr val="FFFFFF"/>
                </a:solidFill>
                <a:latin typeface="+mn-lt"/>
                <a:ea typeface="+mn-ea"/>
                <a:cs typeface="+mn-ea"/>
                <a:sym typeface="+mn-lt"/>
              </a:endParaRPr>
            </a:p>
          </p:txBody>
        </p:sp>
        <p:sp>
          <p:nvSpPr>
            <p:cNvPr id="71" name="Rounded Rectangle 21"/>
            <p:cNvSpPr/>
            <p:nvPr/>
          </p:nvSpPr>
          <p:spPr bwMode="auto">
            <a:xfrm>
              <a:off x="1954213" y="3305460"/>
              <a:ext cx="674687" cy="1408112"/>
            </a:xfrm>
            <a:prstGeom prst="roundRect">
              <a:avLst>
                <a:gd name="adj" fmla="val 2987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rgbClr val="FFFFFF"/>
                </a:solidFill>
                <a:latin typeface="+mn-lt"/>
                <a:ea typeface="+mn-ea"/>
                <a:cs typeface="+mn-ea"/>
                <a:sym typeface="+mn-lt"/>
              </a:endParaRPr>
            </a:p>
          </p:txBody>
        </p:sp>
        <p:sp>
          <p:nvSpPr>
            <p:cNvPr id="72" name="Rounded Rectangle 22"/>
            <p:cNvSpPr/>
            <p:nvPr/>
          </p:nvSpPr>
          <p:spPr bwMode="auto">
            <a:xfrm>
              <a:off x="1954213" y="4408772"/>
              <a:ext cx="373062" cy="200025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rgbClr val="FFFFFF"/>
                </a:solidFill>
                <a:latin typeface="+mn-lt"/>
                <a:ea typeface="+mn-ea"/>
                <a:cs typeface="+mn-ea"/>
                <a:sym typeface="+mn-lt"/>
              </a:endParaRPr>
            </a:p>
          </p:txBody>
        </p:sp>
        <p:sp>
          <p:nvSpPr>
            <p:cNvPr id="73" name="Rounded Rectangle 23"/>
            <p:cNvSpPr/>
            <p:nvPr/>
          </p:nvSpPr>
          <p:spPr bwMode="auto">
            <a:xfrm rot="20452300">
              <a:off x="2325688" y="4429410"/>
              <a:ext cx="371475" cy="774700"/>
            </a:xfrm>
            <a:prstGeom prst="roundRect">
              <a:avLst>
                <a:gd name="adj" fmla="val 40463"/>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rgbClr val="FFFFFF"/>
                </a:solidFill>
                <a:latin typeface="+mn-lt"/>
                <a:ea typeface="+mn-ea"/>
                <a:cs typeface="+mn-ea"/>
                <a:sym typeface="+mn-lt"/>
              </a:endParaRPr>
            </a:p>
          </p:txBody>
        </p:sp>
        <p:sp>
          <p:nvSpPr>
            <p:cNvPr id="74" name="Rounded Rectangle 24"/>
            <p:cNvSpPr/>
            <p:nvPr/>
          </p:nvSpPr>
          <p:spPr bwMode="auto">
            <a:xfrm rot="14513746">
              <a:off x="2885282" y="2583941"/>
              <a:ext cx="350837" cy="1501775"/>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rgbClr val="FFFFFF"/>
                </a:solidFill>
                <a:latin typeface="+mn-lt"/>
                <a:ea typeface="+mn-ea"/>
                <a:cs typeface="+mn-ea"/>
                <a:sym typeface="+mn-lt"/>
              </a:endParaRPr>
            </a:p>
          </p:txBody>
        </p:sp>
        <p:sp>
          <p:nvSpPr>
            <p:cNvPr id="75" name="Rounded Rectangle 25"/>
            <p:cNvSpPr/>
            <p:nvPr/>
          </p:nvSpPr>
          <p:spPr bwMode="auto">
            <a:xfrm>
              <a:off x="2413000" y="4916772"/>
              <a:ext cx="373063" cy="1423988"/>
            </a:xfrm>
            <a:prstGeom prst="roundRect">
              <a:avLst>
                <a:gd name="adj" fmla="val 42456"/>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a:solidFill>
                  <a:srgbClr val="FFFFFF"/>
                </a:solidFill>
                <a:latin typeface="+mn-lt"/>
                <a:ea typeface="+mn-ea"/>
                <a:cs typeface="+mn-ea"/>
                <a:sym typeface="+mn-lt"/>
              </a:endParaRPr>
            </a:p>
          </p:txBody>
        </p:sp>
      </p:grpSp>
      <p:grpSp>
        <p:nvGrpSpPr>
          <p:cNvPr id="76" name="Group 26"/>
          <p:cNvGrpSpPr>
            <a:grpSpLocks noChangeAspect="1"/>
          </p:cNvGrpSpPr>
          <p:nvPr/>
        </p:nvGrpSpPr>
        <p:grpSpPr>
          <a:xfrm>
            <a:off x="5347697" y="1552161"/>
            <a:ext cx="900000" cy="900000"/>
            <a:chOff x="5385173" y="1917525"/>
            <a:chExt cx="1440000" cy="1440000"/>
          </a:xfrm>
        </p:grpSpPr>
        <p:sp>
          <p:nvSpPr>
            <p:cNvPr id="77" name="Oval 27"/>
            <p:cNvSpPr>
              <a:spLocks noChangeAspect="1"/>
            </p:cNvSpPr>
            <p:nvPr/>
          </p:nvSpPr>
          <p:spPr>
            <a:xfrm>
              <a:off x="5385173" y="1917525"/>
              <a:ext cx="1440000" cy="1440000"/>
            </a:xfrm>
            <a:prstGeom prst="ellipse">
              <a:avLst/>
            </a:prstGeom>
            <a:solidFill>
              <a:schemeClr val="bg1">
                <a:lumMod val="9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sp>
          <p:nvSpPr>
            <p:cNvPr id="78" name="Oval 28"/>
            <p:cNvSpPr/>
            <p:nvPr/>
          </p:nvSpPr>
          <p:spPr>
            <a:xfrm>
              <a:off x="5475173" y="2007525"/>
              <a:ext cx="1260000" cy="1260000"/>
            </a:xfrm>
            <a:prstGeom prst="ellipse">
              <a:avLst/>
            </a:prstGeom>
            <a:solidFill>
              <a:srgbClr val="92D0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grpSp>
      <p:grpSp>
        <p:nvGrpSpPr>
          <p:cNvPr id="79" name="Group 29"/>
          <p:cNvGrpSpPr>
            <a:grpSpLocks noChangeAspect="1"/>
          </p:cNvGrpSpPr>
          <p:nvPr/>
        </p:nvGrpSpPr>
        <p:grpSpPr>
          <a:xfrm>
            <a:off x="6326866" y="4883824"/>
            <a:ext cx="899999" cy="900000"/>
            <a:chOff x="5385173" y="1917525"/>
            <a:chExt cx="1440000" cy="1440000"/>
          </a:xfrm>
        </p:grpSpPr>
        <p:sp>
          <p:nvSpPr>
            <p:cNvPr id="80" name="Oval 30"/>
            <p:cNvSpPr>
              <a:spLocks noChangeAspect="1"/>
            </p:cNvSpPr>
            <p:nvPr/>
          </p:nvSpPr>
          <p:spPr>
            <a:xfrm>
              <a:off x="5385173" y="1917525"/>
              <a:ext cx="1440000" cy="1440000"/>
            </a:xfrm>
            <a:prstGeom prst="ellipse">
              <a:avLst/>
            </a:prstGeom>
            <a:solidFill>
              <a:schemeClr val="bg1">
                <a:lumMod val="9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sp>
          <p:nvSpPr>
            <p:cNvPr id="81" name="Oval 31"/>
            <p:cNvSpPr/>
            <p:nvPr/>
          </p:nvSpPr>
          <p:spPr>
            <a:xfrm>
              <a:off x="5475175" y="2007525"/>
              <a:ext cx="1260001" cy="1260000"/>
            </a:xfrm>
            <a:prstGeom prst="ellipse">
              <a:avLst/>
            </a:prstGeom>
            <a:solidFill>
              <a:schemeClr val="tx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grpSp>
      <p:grpSp>
        <p:nvGrpSpPr>
          <p:cNvPr id="82" name="Group 32"/>
          <p:cNvGrpSpPr>
            <a:grpSpLocks noChangeAspect="1"/>
          </p:cNvGrpSpPr>
          <p:nvPr/>
        </p:nvGrpSpPr>
        <p:grpSpPr>
          <a:xfrm>
            <a:off x="7226182" y="3784766"/>
            <a:ext cx="900000" cy="900000"/>
            <a:chOff x="5385173" y="1917525"/>
            <a:chExt cx="1440000" cy="1440000"/>
          </a:xfrm>
        </p:grpSpPr>
        <p:sp>
          <p:nvSpPr>
            <p:cNvPr id="83" name="Oval 33"/>
            <p:cNvSpPr>
              <a:spLocks noChangeAspect="1"/>
            </p:cNvSpPr>
            <p:nvPr/>
          </p:nvSpPr>
          <p:spPr>
            <a:xfrm>
              <a:off x="5385173" y="1917525"/>
              <a:ext cx="1440000" cy="1440000"/>
            </a:xfrm>
            <a:prstGeom prst="ellipse">
              <a:avLst/>
            </a:prstGeom>
            <a:solidFill>
              <a:schemeClr val="bg1">
                <a:lumMod val="9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sp>
          <p:nvSpPr>
            <p:cNvPr id="84" name="Oval 34"/>
            <p:cNvSpPr/>
            <p:nvPr/>
          </p:nvSpPr>
          <p:spPr>
            <a:xfrm>
              <a:off x="5475173" y="2007525"/>
              <a:ext cx="1260000" cy="1260000"/>
            </a:xfrm>
            <a:prstGeom prst="ellipse">
              <a:avLst/>
            </a:prstGeom>
            <a:solidFill>
              <a:srgbClr val="0066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grpSp>
      <p:grpSp>
        <p:nvGrpSpPr>
          <p:cNvPr id="85" name="Group 35"/>
          <p:cNvGrpSpPr>
            <a:grpSpLocks noChangeAspect="1"/>
          </p:cNvGrpSpPr>
          <p:nvPr/>
        </p:nvGrpSpPr>
        <p:grpSpPr>
          <a:xfrm>
            <a:off x="6142461" y="2621269"/>
            <a:ext cx="900000" cy="900000"/>
            <a:chOff x="5385173" y="1917525"/>
            <a:chExt cx="1440000" cy="1440000"/>
          </a:xfrm>
        </p:grpSpPr>
        <p:sp>
          <p:nvSpPr>
            <p:cNvPr id="86" name="Oval 36"/>
            <p:cNvSpPr>
              <a:spLocks noChangeAspect="1"/>
            </p:cNvSpPr>
            <p:nvPr/>
          </p:nvSpPr>
          <p:spPr>
            <a:xfrm>
              <a:off x="5385173" y="1917525"/>
              <a:ext cx="1440000" cy="1440000"/>
            </a:xfrm>
            <a:prstGeom prst="ellipse">
              <a:avLst/>
            </a:prstGeom>
            <a:solidFill>
              <a:schemeClr val="bg1">
                <a:lumMod val="9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sp>
          <p:nvSpPr>
            <p:cNvPr id="87" name="Oval 37"/>
            <p:cNvSpPr/>
            <p:nvPr/>
          </p:nvSpPr>
          <p:spPr>
            <a:xfrm>
              <a:off x="5475173" y="2007525"/>
              <a:ext cx="1260000" cy="1260000"/>
            </a:xfrm>
            <a:prstGeom prst="ellipse">
              <a:avLst/>
            </a:prstGeom>
            <a:solidFill>
              <a:srgbClr val="4D9B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grpSp>
      <p:grpSp>
        <p:nvGrpSpPr>
          <p:cNvPr id="100" name="Group 50"/>
          <p:cNvGrpSpPr/>
          <p:nvPr/>
        </p:nvGrpSpPr>
        <p:grpSpPr>
          <a:xfrm>
            <a:off x="7443316" y="4038743"/>
            <a:ext cx="447407" cy="385293"/>
            <a:chOff x="2727325" y="-39687"/>
            <a:chExt cx="1463675" cy="1260475"/>
          </a:xfrm>
          <a:solidFill>
            <a:schemeClr val="bg1"/>
          </a:solidFill>
        </p:grpSpPr>
        <p:sp>
          <p:nvSpPr>
            <p:cNvPr id="101"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600">
                <a:latin typeface="+mn-lt"/>
                <a:ea typeface="+mn-ea"/>
                <a:cs typeface="+mn-ea"/>
                <a:sym typeface="+mn-lt"/>
              </a:endParaRPr>
            </a:p>
          </p:txBody>
        </p:sp>
        <p:sp>
          <p:nvSpPr>
            <p:cNvPr id="102"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600">
                <a:latin typeface="+mn-lt"/>
                <a:ea typeface="+mn-ea"/>
                <a:cs typeface="+mn-ea"/>
                <a:sym typeface="+mn-lt"/>
              </a:endParaRPr>
            </a:p>
          </p:txBody>
        </p:sp>
      </p:grpSp>
      <p:sp>
        <p:nvSpPr>
          <p:cNvPr id="114" name="任意多边形 113"/>
          <p:cNvSpPr/>
          <p:nvPr/>
        </p:nvSpPr>
        <p:spPr>
          <a:xfrm>
            <a:off x="5620003" y="1776314"/>
            <a:ext cx="354650" cy="431815"/>
          </a:xfrm>
          <a:custGeom>
            <a:avLst/>
            <a:gdLst>
              <a:gd name="connsiteX0" fmla="*/ 387275 w 1150753"/>
              <a:gd name="connsiteY0" fmla="*/ 870402 h 1401134"/>
              <a:gd name="connsiteX1" fmla="*/ 763271 w 1150753"/>
              <a:gd name="connsiteY1" fmla="*/ 870402 h 1401134"/>
              <a:gd name="connsiteX2" fmla="*/ 783038 w 1150753"/>
              <a:gd name="connsiteY2" fmla="*/ 889352 h 1401134"/>
              <a:gd name="connsiteX3" fmla="*/ 802805 w 1150753"/>
              <a:gd name="connsiteY3" fmla="*/ 908928 h 1401134"/>
              <a:gd name="connsiteX4" fmla="*/ 822573 w 1150753"/>
              <a:gd name="connsiteY4" fmla="*/ 929336 h 1401134"/>
              <a:gd name="connsiteX5" fmla="*/ 841924 w 1150753"/>
              <a:gd name="connsiteY5" fmla="*/ 950161 h 1401134"/>
              <a:gd name="connsiteX6" fmla="*/ 860859 w 1150753"/>
              <a:gd name="connsiteY6" fmla="*/ 971611 h 1401134"/>
              <a:gd name="connsiteX7" fmla="*/ 878962 w 1150753"/>
              <a:gd name="connsiteY7" fmla="*/ 993061 h 1401134"/>
              <a:gd name="connsiteX8" fmla="*/ 887701 w 1150753"/>
              <a:gd name="connsiteY8" fmla="*/ 1003682 h 1401134"/>
              <a:gd name="connsiteX9" fmla="*/ 896440 w 1150753"/>
              <a:gd name="connsiteY9" fmla="*/ 1014510 h 1401134"/>
              <a:gd name="connsiteX10" fmla="*/ 904555 w 1150753"/>
              <a:gd name="connsiteY10" fmla="*/ 1025340 h 1401134"/>
              <a:gd name="connsiteX11" fmla="*/ 912670 w 1150753"/>
              <a:gd name="connsiteY11" fmla="*/ 1035960 h 1401134"/>
              <a:gd name="connsiteX12" fmla="*/ 920577 w 1150753"/>
              <a:gd name="connsiteY12" fmla="*/ 1046581 h 1401134"/>
              <a:gd name="connsiteX13" fmla="*/ 927860 w 1150753"/>
              <a:gd name="connsiteY13" fmla="*/ 1056993 h 1401134"/>
              <a:gd name="connsiteX14" fmla="*/ 935143 w 1150753"/>
              <a:gd name="connsiteY14" fmla="*/ 1067614 h 1401134"/>
              <a:gd name="connsiteX15" fmla="*/ 941801 w 1150753"/>
              <a:gd name="connsiteY15" fmla="*/ 1077818 h 1401134"/>
              <a:gd name="connsiteX16" fmla="*/ 947835 w 1150753"/>
              <a:gd name="connsiteY16" fmla="*/ 1088231 h 1401134"/>
              <a:gd name="connsiteX17" fmla="*/ 953869 w 1150753"/>
              <a:gd name="connsiteY17" fmla="*/ 1098227 h 1401134"/>
              <a:gd name="connsiteX18" fmla="*/ 959280 w 1150753"/>
              <a:gd name="connsiteY18" fmla="*/ 1107806 h 1401134"/>
              <a:gd name="connsiteX19" fmla="*/ 964065 w 1150753"/>
              <a:gd name="connsiteY19" fmla="*/ 1117594 h 1401134"/>
              <a:gd name="connsiteX20" fmla="*/ 968643 w 1150753"/>
              <a:gd name="connsiteY20" fmla="*/ 1126965 h 1401134"/>
              <a:gd name="connsiteX21" fmla="*/ 972596 w 1150753"/>
              <a:gd name="connsiteY21" fmla="*/ 1136128 h 1401134"/>
              <a:gd name="connsiteX22" fmla="*/ 975926 w 1150753"/>
              <a:gd name="connsiteY22" fmla="*/ 1145083 h 1401134"/>
              <a:gd name="connsiteX23" fmla="*/ 978631 w 1150753"/>
              <a:gd name="connsiteY23" fmla="*/ 1153829 h 1401134"/>
              <a:gd name="connsiteX24" fmla="*/ 980919 w 1150753"/>
              <a:gd name="connsiteY24" fmla="*/ 1161951 h 1401134"/>
              <a:gd name="connsiteX25" fmla="*/ 982584 w 1150753"/>
              <a:gd name="connsiteY25" fmla="*/ 1170073 h 1401134"/>
              <a:gd name="connsiteX26" fmla="*/ 983417 w 1150753"/>
              <a:gd name="connsiteY26" fmla="*/ 1177570 h 1401134"/>
              <a:gd name="connsiteX27" fmla="*/ 984041 w 1150753"/>
              <a:gd name="connsiteY27" fmla="*/ 1184858 h 1401134"/>
              <a:gd name="connsiteX28" fmla="*/ 983625 w 1150753"/>
              <a:gd name="connsiteY28" fmla="*/ 1193605 h 1401134"/>
              <a:gd name="connsiteX29" fmla="*/ 982792 w 1150753"/>
              <a:gd name="connsiteY29" fmla="*/ 1200269 h 1401134"/>
              <a:gd name="connsiteX30" fmla="*/ 982168 w 1150753"/>
              <a:gd name="connsiteY30" fmla="*/ 1202976 h 1401134"/>
              <a:gd name="connsiteX31" fmla="*/ 981544 w 1150753"/>
              <a:gd name="connsiteY31" fmla="*/ 1205475 h 1401134"/>
              <a:gd name="connsiteX32" fmla="*/ 980712 w 1150753"/>
              <a:gd name="connsiteY32" fmla="*/ 1207558 h 1401134"/>
              <a:gd name="connsiteX33" fmla="*/ 979671 w 1150753"/>
              <a:gd name="connsiteY33" fmla="*/ 1209432 h 1401134"/>
              <a:gd name="connsiteX34" fmla="*/ 978631 w 1150753"/>
              <a:gd name="connsiteY34" fmla="*/ 1210890 h 1401134"/>
              <a:gd name="connsiteX35" fmla="*/ 976966 w 1150753"/>
              <a:gd name="connsiteY35" fmla="*/ 1212347 h 1401134"/>
              <a:gd name="connsiteX36" fmla="*/ 975926 w 1150753"/>
              <a:gd name="connsiteY36" fmla="*/ 1213597 h 1401134"/>
              <a:gd name="connsiteX37" fmla="*/ 974053 w 1150753"/>
              <a:gd name="connsiteY37" fmla="*/ 1214847 h 1401134"/>
              <a:gd name="connsiteX38" fmla="*/ 970516 w 1150753"/>
              <a:gd name="connsiteY38" fmla="*/ 1216513 h 1401134"/>
              <a:gd name="connsiteX39" fmla="*/ 965938 w 1150753"/>
              <a:gd name="connsiteY39" fmla="*/ 1218803 h 1401134"/>
              <a:gd name="connsiteX40" fmla="*/ 959280 w 1150753"/>
              <a:gd name="connsiteY40" fmla="*/ 1221510 h 1401134"/>
              <a:gd name="connsiteX41" fmla="*/ 951997 w 1150753"/>
              <a:gd name="connsiteY41" fmla="*/ 1223801 h 1401134"/>
              <a:gd name="connsiteX42" fmla="*/ 944506 w 1150753"/>
              <a:gd name="connsiteY42" fmla="*/ 1225884 h 1401134"/>
              <a:gd name="connsiteX43" fmla="*/ 936599 w 1150753"/>
              <a:gd name="connsiteY43" fmla="*/ 1227758 h 1401134"/>
              <a:gd name="connsiteX44" fmla="*/ 928484 w 1150753"/>
              <a:gd name="connsiteY44" fmla="*/ 1229216 h 1401134"/>
              <a:gd name="connsiteX45" fmla="*/ 920369 w 1150753"/>
              <a:gd name="connsiteY45" fmla="*/ 1230882 h 1401134"/>
              <a:gd name="connsiteX46" fmla="*/ 912254 w 1150753"/>
              <a:gd name="connsiteY46" fmla="*/ 1231715 h 1401134"/>
              <a:gd name="connsiteX47" fmla="*/ 903931 w 1150753"/>
              <a:gd name="connsiteY47" fmla="*/ 1232548 h 1401134"/>
              <a:gd name="connsiteX48" fmla="*/ 888533 w 1150753"/>
              <a:gd name="connsiteY48" fmla="*/ 1233797 h 1401134"/>
              <a:gd name="connsiteX49" fmla="*/ 874384 w 1150753"/>
              <a:gd name="connsiteY49" fmla="*/ 1234422 h 1401134"/>
              <a:gd name="connsiteX50" fmla="*/ 862315 w 1150753"/>
              <a:gd name="connsiteY50" fmla="*/ 1234422 h 1401134"/>
              <a:gd name="connsiteX51" fmla="*/ 853368 w 1150753"/>
              <a:gd name="connsiteY51" fmla="*/ 1234422 h 1401134"/>
              <a:gd name="connsiteX52" fmla="*/ 826734 w 1150753"/>
              <a:gd name="connsiteY52" fmla="*/ 1234422 h 1401134"/>
              <a:gd name="connsiteX53" fmla="*/ 805926 w 1150753"/>
              <a:gd name="connsiteY53" fmla="*/ 1234214 h 1401134"/>
              <a:gd name="connsiteX54" fmla="*/ 344410 w 1150753"/>
              <a:gd name="connsiteY54" fmla="*/ 1234214 h 1401134"/>
              <a:gd name="connsiteX55" fmla="*/ 323811 w 1150753"/>
              <a:gd name="connsiteY55" fmla="*/ 1234422 h 1401134"/>
              <a:gd name="connsiteX56" fmla="*/ 297385 w 1150753"/>
              <a:gd name="connsiteY56" fmla="*/ 1234422 h 1401134"/>
              <a:gd name="connsiteX57" fmla="*/ 285524 w 1150753"/>
              <a:gd name="connsiteY57" fmla="*/ 1234422 h 1401134"/>
              <a:gd name="connsiteX58" fmla="*/ 274497 w 1150753"/>
              <a:gd name="connsiteY58" fmla="*/ 1234214 h 1401134"/>
              <a:gd name="connsiteX59" fmla="*/ 263885 w 1150753"/>
              <a:gd name="connsiteY59" fmla="*/ 1233797 h 1401134"/>
              <a:gd name="connsiteX60" fmla="*/ 254105 w 1150753"/>
              <a:gd name="connsiteY60" fmla="*/ 1233172 h 1401134"/>
              <a:gd name="connsiteX61" fmla="*/ 245158 w 1150753"/>
              <a:gd name="connsiteY61" fmla="*/ 1232548 h 1401134"/>
              <a:gd name="connsiteX62" fmla="*/ 236626 w 1150753"/>
              <a:gd name="connsiteY62" fmla="*/ 1231715 h 1401134"/>
              <a:gd name="connsiteX63" fmla="*/ 228928 w 1150753"/>
              <a:gd name="connsiteY63" fmla="*/ 1230882 h 1401134"/>
              <a:gd name="connsiteX64" fmla="*/ 221853 w 1150753"/>
              <a:gd name="connsiteY64" fmla="*/ 1229632 h 1401134"/>
              <a:gd name="connsiteX65" fmla="*/ 215194 w 1150753"/>
              <a:gd name="connsiteY65" fmla="*/ 1228383 h 1401134"/>
              <a:gd name="connsiteX66" fmla="*/ 209160 w 1150753"/>
              <a:gd name="connsiteY66" fmla="*/ 1227133 h 1401134"/>
              <a:gd name="connsiteX67" fmla="*/ 203542 w 1150753"/>
              <a:gd name="connsiteY67" fmla="*/ 1225675 h 1401134"/>
              <a:gd name="connsiteX68" fmla="*/ 198548 w 1150753"/>
              <a:gd name="connsiteY68" fmla="*/ 1224218 h 1401134"/>
              <a:gd name="connsiteX69" fmla="*/ 194179 w 1150753"/>
              <a:gd name="connsiteY69" fmla="*/ 1222344 h 1401134"/>
              <a:gd name="connsiteX70" fmla="*/ 189809 w 1150753"/>
              <a:gd name="connsiteY70" fmla="*/ 1220886 h 1401134"/>
              <a:gd name="connsiteX71" fmla="*/ 186272 w 1150753"/>
              <a:gd name="connsiteY71" fmla="*/ 1219011 h 1401134"/>
              <a:gd name="connsiteX72" fmla="*/ 182943 w 1150753"/>
              <a:gd name="connsiteY72" fmla="*/ 1217137 h 1401134"/>
              <a:gd name="connsiteX73" fmla="*/ 180237 w 1150753"/>
              <a:gd name="connsiteY73" fmla="*/ 1215471 h 1401134"/>
              <a:gd name="connsiteX74" fmla="*/ 177533 w 1150753"/>
              <a:gd name="connsiteY74" fmla="*/ 1213180 h 1401134"/>
              <a:gd name="connsiteX75" fmla="*/ 175451 w 1150753"/>
              <a:gd name="connsiteY75" fmla="*/ 1211098 h 1401134"/>
              <a:gd name="connsiteX76" fmla="*/ 173579 w 1150753"/>
              <a:gd name="connsiteY76" fmla="*/ 1209432 h 1401134"/>
              <a:gd name="connsiteX77" fmla="*/ 172122 w 1150753"/>
              <a:gd name="connsiteY77" fmla="*/ 1207141 h 1401134"/>
              <a:gd name="connsiteX78" fmla="*/ 170666 w 1150753"/>
              <a:gd name="connsiteY78" fmla="*/ 1205059 h 1401134"/>
              <a:gd name="connsiteX79" fmla="*/ 169625 w 1150753"/>
              <a:gd name="connsiteY79" fmla="*/ 1202976 h 1401134"/>
              <a:gd name="connsiteX80" fmla="*/ 168793 w 1150753"/>
              <a:gd name="connsiteY80" fmla="*/ 1200894 h 1401134"/>
              <a:gd name="connsiteX81" fmla="*/ 167545 w 1150753"/>
              <a:gd name="connsiteY81" fmla="*/ 1196729 h 1401134"/>
              <a:gd name="connsiteX82" fmla="*/ 166920 w 1150753"/>
              <a:gd name="connsiteY82" fmla="*/ 1192772 h 1401134"/>
              <a:gd name="connsiteX83" fmla="*/ 166712 w 1150753"/>
              <a:gd name="connsiteY83" fmla="*/ 1188815 h 1401134"/>
              <a:gd name="connsiteX84" fmla="*/ 166712 w 1150753"/>
              <a:gd name="connsiteY84" fmla="*/ 1184858 h 1401134"/>
              <a:gd name="connsiteX85" fmla="*/ 166920 w 1150753"/>
              <a:gd name="connsiteY85" fmla="*/ 1177570 h 1401134"/>
              <a:gd name="connsiteX86" fmla="*/ 167961 w 1150753"/>
              <a:gd name="connsiteY86" fmla="*/ 1170073 h 1401134"/>
              <a:gd name="connsiteX87" fmla="*/ 169625 w 1150753"/>
              <a:gd name="connsiteY87" fmla="*/ 1161951 h 1401134"/>
              <a:gd name="connsiteX88" fmla="*/ 171706 w 1150753"/>
              <a:gd name="connsiteY88" fmla="*/ 1153829 h 1401134"/>
              <a:gd name="connsiteX89" fmla="*/ 174411 w 1150753"/>
              <a:gd name="connsiteY89" fmla="*/ 1145083 h 1401134"/>
              <a:gd name="connsiteX90" fmla="*/ 178157 w 1150753"/>
              <a:gd name="connsiteY90" fmla="*/ 1136128 h 1401134"/>
              <a:gd name="connsiteX91" fmla="*/ 182110 w 1150753"/>
              <a:gd name="connsiteY91" fmla="*/ 1126965 h 1401134"/>
              <a:gd name="connsiteX92" fmla="*/ 186272 w 1150753"/>
              <a:gd name="connsiteY92" fmla="*/ 1117594 h 1401134"/>
              <a:gd name="connsiteX93" fmla="*/ 191474 w 1150753"/>
              <a:gd name="connsiteY93" fmla="*/ 1107806 h 1401134"/>
              <a:gd name="connsiteX94" fmla="*/ 196884 w 1150753"/>
              <a:gd name="connsiteY94" fmla="*/ 1098227 h 1401134"/>
              <a:gd name="connsiteX95" fmla="*/ 202502 w 1150753"/>
              <a:gd name="connsiteY95" fmla="*/ 1088231 h 1401134"/>
              <a:gd name="connsiteX96" fmla="*/ 208952 w 1150753"/>
              <a:gd name="connsiteY96" fmla="*/ 1077818 h 1401134"/>
              <a:gd name="connsiteX97" fmla="*/ 215611 w 1150753"/>
              <a:gd name="connsiteY97" fmla="*/ 1067614 h 1401134"/>
              <a:gd name="connsiteX98" fmla="*/ 222477 w 1150753"/>
              <a:gd name="connsiteY98" fmla="*/ 1056993 h 1401134"/>
              <a:gd name="connsiteX99" fmla="*/ 229968 w 1150753"/>
              <a:gd name="connsiteY99" fmla="*/ 1046581 h 1401134"/>
              <a:gd name="connsiteX100" fmla="*/ 237667 w 1150753"/>
              <a:gd name="connsiteY100" fmla="*/ 1035960 h 1401134"/>
              <a:gd name="connsiteX101" fmla="*/ 245782 w 1150753"/>
              <a:gd name="connsiteY101" fmla="*/ 1025340 h 1401134"/>
              <a:gd name="connsiteX102" fmla="*/ 254105 w 1150753"/>
              <a:gd name="connsiteY102" fmla="*/ 1014510 h 1401134"/>
              <a:gd name="connsiteX103" fmla="*/ 262636 w 1150753"/>
              <a:gd name="connsiteY103" fmla="*/ 1003682 h 1401134"/>
              <a:gd name="connsiteX104" fmla="*/ 271375 w 1150753"/>
              <a:gd name="connsiteY104" fmla="*/ 993061 h 1401134"/>
              <a:gd name="connsiteX105" fmla="*/ 289894 w 1150753"/>
              <a:gd name="connsiteY105" fmla="*/ 971611 h 1401134"/>
              <a:gd name="connsiteX106" fmla="*/ 308413 w 1150753"/>
              <a:gd name="connsiteY106" fmla="*/ 950161 h 1401134"/>
              <a:gd name="connsiteX107" fmla="*/ 328181 w 1150753"/>
              <a:gd name="connsiteY107" fmla="*/ 929336 h 1401134"/>
              <a:gd name="connsiteX108" fmla="*/ 347740 w 1150753"/>
              <a:gd name="connsiteY108" fmla="*/ 908928 h 1401134"/>
              <a:gd name="connsiteX109" fmla="*/ 367715 w 1150753"/>
              <a:gd name="connsiteY109" fmla="*/ 889352 h 1401134"/>
              <a:gd name="connsiteX110" fmla="*/ 535839 w 1150753"/>
              <a:gd name="connsiteY110" fmla="*/ 643910 h 1401134"/>
              <a:gd name="connsiteX111" fmla="*/ 622395 w 1150753"/>
              <a:gd name="connsiteY111" fmla="*/ 730466 h 1401134"/>
              <a:gd name="connsiteX112" fmla="*/ 535839 w 1150753"/>
              <a:gd name="connsiteY112" fmla="*/ 817022 h 1401134"/>
              <a:gd name="connsiteX113" fmla="*/ 449283 w 1150753"/>
              <a:gd name="connsiteY113" fmla="*/ 730466 h 1401134"/>
              <a:gd name="connsiteX114" fmla="*/ 535839 w 1150753"/>
              <a:gd name="connsiteY114" fmla="*/ 643910 h 1401134"/>
              <a:gd name="connsiteX115" fmla="*/ 679182 w 1150753"/>
              <a:gd name="connsiteY115" fmla="*/ 565218 h 1401134"/>
              <a:gd name="connsiteX116" fmla="*/ 721053 w 1150753"/>
              <a:gd name="connsiteY116" fmla="*/ 607089 h 1401134"/>
              <a:gd name="connsiteX117" fmla="*/ 679182 w 1150753"/>
              <a:gd name="connsiteY117" fmla="*/ 648960 h 1401134"/>
              <a:gd name="connsiteX118" fmla="*/ 637311 w 1150753"/>
              <a:gd name="connsiteY118" fmla="*/ 607089 h 1401134"/>
              <a:gd name="connsiteX119" fmla="*/ 679182 w 1150753"/>
              <a:gd name="connsiteY119" fmla="*/ 565218 h 1401134"/>
              <a:gd name="connsiteX120" fmla="*/ 524829 w 1150753"/>
              <a:gd name="connsiteY120" fmla="*/ 416416 h 1401134"/>
              <a:gd name="connsiteX121" fmla="*/ 586275 w 1150753"/>
              <a:gd name="connsiteY121" fmla="*/ 477862 h 1401134"/>
              <a:gd name="connsiteX122" fmla="*/ 524829 w 1150753"/>
              <a:gd name="connsiteY122" fmla="*/ 539308 h 1401134"/>
              <a:gd name="connsiteX123" fmla="*/ 463383 w 1150753"/>
              <a:gd name="connsiteY123" fmla="*/ 477862 h 1401134"/>
              <a:gd name="connsiteX124" fmla="*/ 524829 w 1150753"/>
              <a:gd name="connsiteY124" fmla="*/ 416416 h 1401134"/>
              <a:gd name="connsiteX125" fmla="*/ 393814 w 1150753"/>
              <a:gd name="connsiteY125" fmla="*/ 212085 h 1401134"/>
              <a:gd name="connsiteX126" fmla="*/ 393814 w 1150753"/>
              <a:gd name="connsiteY126" fmla="*/ 497015 h 1401134"/>
              <a:gd name="connsiteX127" fmla="*/ 393854 w 1150753"/>
              <a:gd name="connsiteY127" fmla="*/ 497015 h 1401134"/>
              <a:gd name="connsiteX128" fmla="*/ 393854 w 1150753"/>
              <a:gd name="connsiteY128" fmla="*/ 744691 h 1401134"/>
              <a:gd name="connsiteX129" fmla="*/ 379907 w 1150753"/>
              <a:gd name="connsiteY129" fmla="*/ 756138 h 1401134"/>
              <a:gd name="connsiteX130" fmla="*/ 362629 w 1150753"/>
              <a:gd name="connsiteY130" fmla="*/ 770707 h 1401134"/>
              <a:gd name="connsiteX131" fmla="*/ 342644 w 1150753"/>
              <a:gd name="connsiteY131" fmla="*/ 788398 h 1401134"/>
              <a:gd name="connsiteX132" fmla="*/ 320370 w 1150753"/>
              <a:gd name="connsiteY132" fmla="*/ 809003 h 1401134"/>
              <a:gd name="connsiteX133" fmla="*/ 308505 w 1150753"/>
              <a:gd name="connsiteY133" fmla="*/ 820242 h 1401134"/>
              <a:gd name="connsiteX134" fmla="*/ 296847 w 1150753"/>
              <a:gd name="connsiteY134" fmla="*/ 831897 h 1401134"/>
              <a:gd name="connsiteX135" fmla="*/ 284358 w 1150753"/>
              <a:gd name="connsiteY135" fmla="*/ 843969 h 1401134"/>
              <a:gd name="connsiteX136" fmla="*/ 271659 w 1150753"/>
              <a:gd name="connsiteY136" fmla="*/ 857081 h 1401134"/>
              <a:gd name="connsiteX137" fmla="*/ 259377 w 1150753"/>
              <a:gd name="connsiteY137" fmla="*/ 869986 h 1401134"/>
              <a:gd name="connsiteX138" fmla="*/ 246471 w 1150753"/>
              <a:gd name="connsiteY138" fmla="*/ 883514 h 1401134"/>
              <a:gd name="connsiteX139" fmla="*/ 233773 w 1150753"/>
              <a:gd name="connsiteY139" fmla="*/ 897667 h 1401134"/>
              <a:gd name="connsiteX140" fmla="*/ 221074 w 1150753"/>
              <a:gd name="connsiteY140" fmla="*/ 912028 h 1401134"/>
              <a:gd name="connsiteX141" fmla="*/ 208584 w 1150753"/>
              <a:gd name="connsiteY141" fmla="*/ 926805 h 1401134"/>
              <a:gd name="connsiteX142" fmla="*/ 195886 w 1150753"/>
              <a:gd name="connsiteY142" fmla="*/ 941582 h 1401134"/>
              <a:gd name="connsiteX143" fmla="*/ 183812 w 1150753"/>
              <a:gd name="connsiteY143" fmla="*/ 956568 h 1401134"/>
              <a:gd name="connsiteX144" fmla="*/ 172155 w 1150753"/>
              <a:gd name="connsiteY144" fmla="*/ 971970 h 1401134"/>
              <a:gd name="connsiteX145" fmla="*/ 160706 w 1150753"/>
              <a:gd name="connsiteY145" fmla="*/ 987371 h 1401134"/>
              <a:gd name="connsiteX146" fmla="*/ 149673 w 1150753"/>
              <a:gd name="connsiteY146" fmla="*/ 1003189 h 1401134"/>
              <a:gd name="connsiteX147" fmla="*/ 139264 w 1150753"/>
              <a:gd name="connsiteY147" fmla="*/ 1018799 h 1401134"/>
              <a:gd name="connsiteX148" fmla="*/ 129272 w 1150753"/>
              <a:gd name="connsiteY148" fmla="*/ 1034617 h 1401134"/>
              <a:gd name="connsiteX149" fmla="*/ 119904 w 1150753"/>
              <a:gd name="connsiteY149" fmla="*/ 1050226 h 1401134"/>
              <a:gd name="connsiteX150" fmla="*/ 111369 w 1150753"/>
              <a:gd name="connsiteY150" fmla="*/ 1065836 h 1401134"/>
              <a:gd name="connsiteX151" fmla="*/ 103668 w 1150753"/>
              <a:gd name="connsiteY151" fmla="*/ 1081238 h 1401134"/>
              <a:gd name="connsiteX152" fmla="*/ 99920 w 1150753"/>
              <a:gd name="connsiteY152" fmla="*/ 1089147 h 1401134"/>
              <a:gd name="connsiteX153" fmla="*/ 96590 w 1150753"/>
              <a:gd name="connsiteY153" fmla="*/ 1096639 h 1401134"/>
              <a:gd name="connsiteX154" fmla="*/ 93259 w 1150753"/>
              <a:gd name="connsiteY154" fmla="*/ 1104549 h 1401134"/>
              <a:gd name="connsiteX155" fmla="*/ 90553 w 1150753"/>
              <a:gd name="connsiteY155" fmla="*/ 1112041 h 1401134"/>
              <a:gd name="connsiteX156" fmla="*/ 87847 w 1150753"/>
              <a:gd name="connsiteY156" fmla="*/ 1119742 h 1401134"/>
              <a:gd name="connsiteX157" fmla="*/ 85557 w 1150753"/>
              <a:gd name="connsiteY157" fmla="*/ 1127235 h 1401134"/>
              <a:gd name="connsiteX158" fmla="*/ 83059 w 1150753"/>
              <a:gd name="connsiteY158" fmla="*/ 1134727 h 1401134"/>
              <a:gd name="connsiteX159" fmla="*/ 81185 w 1150753"/>
              <a:gd name="connsiteY159" fmla="*/ 1142012 h 1401134"/>
              <a:gd name="connsiteX160" fmla="*/ 79728 w 1150753"/>
              <a:gd name="connsiteY160" fmla="*/ 1149505 h 1401134"/>
              <a:gd name="connsiteX161" fmla="*/ 78271 w 1150753"/>
              <a:gd name="connsiteY161" fmla="*/ 1156789 h 1401134"/>
              <a:gd name="connsiteX162" fmla="*/ 77230 w 1150753"/>
              <a:gd name="connsiteY162" fmla="*/ 1163866 h 1401134"/>
              <a:gd name="connsiteX163" fmla="*/ 76397 w 1150753"/>
              <a:gd name="connsiteY163" fmla="*/ 1170942 h 1401134"/>
              <a:gd name="connsiteX164" fmla="*/ 75773 w 1150753"/>
              <a:gd name="connsiteY164" fmla="*/ 1178019 h 1401134"/>
              <a:gd name="connsiteX165" fmla="*/ 75773 w 1150753"/>
              <a:gd name="connsiteY165" fmla="*/ 1184887 h 1401134"/>
              <a:gd name="connsiteX166" fmla="*/ 75773 w 1150753"/>
              <a:gd name="connsiteY166" fmla="*/ 1192171 h 1401134"/>
              <a:gd name="connsiteX167" fmla="*/ 76397 w 1150753"/>
              <a:gd name="connsiteY167" fmla="*/ 1199456 h 1401134"/>
              <a:gd name="connsiteX168" fmla="*/ 77022 w 1150753"/>
              <a:gd name="connsiteY168" fmla="*/ 1206116 h 1401134"/>
              <a:gd name="connsiteX169" fmla="*/ 77855 w 1150753"/>
              <a:gd name="connsiteY169" fmla="*/ 1212776 h 1401134"/>
              <a:gd name="connsiteX170" fmla="*/ 78895 w 1150753"/>
              <a:gd name="connsiteY170" fmla="*/ 1219228 h 1401134"/>
              <a:gd name="connsiteX171" fmla="*/ 80352 w 1150753"/>
              <a:gd name="connsiteY171" fmla="*/ 1225264 h 1401134"/>
              <a:gd name="connsiteX172" fmla="*/ 82226 w 1150753"/>
              <a:gd name="connsiteY172" fmla="*/ 1231300 h 1401134"/>
              <a:gd name="connsiteX173" fmla="*/ 83892 w 1150753"/>
              <a:gd name="connsiteY173" fmla="*/ 1237128 h 1401134"/>
              <a:gd name="connsiteX174" fmla="*/ 85973 w 1150753"/>
              <a:gd name="connsiteY174" fmla="*/ 1242539 h 1401134"/>
              <a:gd name="connsiteX175" fmla="*/ 88471 w 1150753"/>
              <a:gd name="connsiteY175" fmla="*/ 1247950 h 1401134"/>
              <a:gd name="connsiteX176" fmla="*/ 91177 w 1150753"/>
              <a:gd name="connsiteY176" fmla="*/ 1253154 h 1401134"/>
              <a:gd name="connsiteX177" fmla="*/ 94300 w 1150753"/>
              <a:gd name="connsiteY177" fmla="*/ 1258357 h 1401134"/>
              <a:gd name="connsiteX178" fmla="*/ 97214 w 1150753"/>
              <a:gd name="connsiteY178" fmla="*/ 1262727 h 1401134"/>
              <a:gd name="connsiteX179" fmla="*/ 100753 w 1150753"/>
              <a:gd name="connsiteY179" fmla="*/ 1267723 h 1401134"/>
              <a:gd name="connsiteX180" fmla="*/ 104500 w 1150753"/>
              <a:gd name="connsiteY180" fmla="*/ 1271885 h 1401134"/>
              <a:gd name="connsiteX181" fmla="*/ 108663 w 1150753"/>
              <a:gd name="connsiteY181" fmla="*/ 1276048 h 1401134"/>
              <a:gd name="connsiteX182" fmla="*/ 113868 w 1150753"/>
              <a:gd name="connsiteY182" fmla="*/ 1280627 h 1401134"/>
              <a:gd name="connsiteX183" fmla="*/ 119072 w 1150753"/>
              <a:gd name="connsiteY183" fmla="*/ 1285205 h 1401134"/>
              <a:gd name="connsiteX184" fmla="*/ 124692 w 1150753"/>
              <a:gd name="connsiteY184" fmla="*/ 1289368 h 1401134"/>
              <a:gd name="connsiteX185" fmla="*/ 130729 w 1150753"/>
              <a:gd name="connsiteY185" fmla="*/ 1292907 h 1401134"/>
              <a:gd name="connsiteX186" fmla="*/ 136766 w 1150753"/>
              <a:gd name="connsiteY186" fmla="*/ 1296653 h 1401134"/>
              <a:gd name="connsiteX187" fmla="*/ 143220 w 1150753"/>
              <a:gd name="connsiteY187" fmla="*/ 1299983 h 1401134"/>
              <a:gd name="connsiteX188" fmla="*/ 149673 w 1150753"/>
              <a:gd name="connsiteY188" fmla="*/ 1302897 h 1401134"/>
              <a:gd name="connsiteX189" fmla="*/ 156334 w 1150753"/>
              <a:gd name="connsiteY189" fmla="*/ 1305603 h 1401134"/>
              <a:gd name="connsiteX190" fmla="*/ 163412 w 1150753"/>
              <a:gd name="connsiteY190" fmla="*/ 1308100 h 1401134"/>
              <a:gd name="connsiteX191" fmla="*/ 170697 w 1150753"/>
              <a:gd name="connsiteY191" fmla="*/ 1310598 h 1401134"/>
              <a:gd name="connsiteX192" fmla="*/ 177775 w 1150753"/>
              <a:gd name="connsiteY192" fmla="*/ 1312679 h 1401134"/>
              <a:gd name="connsiteX193" fmla="*/ 185061 w 1150753"/>
              <a:gd name="connsiteY193" fmla="*/ 1314344 h 1401134"/>
              <a:gd name="connsiteX194" fmla="*/ 192555 w 1150753"/>
              <a:gd name="connsiteY194" fmla="*/ 1316217 h 1401134"/>
              <a:gd name="connsiteX195" fmla="*/ 199841 w 1150753"/>
              <a:gd name="connsiteY195" fmla="*/ 1317674 h 1401134"/>
              <a:gd name="connsiteX196" fmla="*/ 215037 w 1150753"/>
              <a:gd name="connsiteY196" fmla="*/ 1320380 h 1401134"/>
              <a:gd name="connsiteX197" fmla="*/ 230442 w 1150753"/>
              <a:gd name="connsiteY197" fmla="*/ 1322253 h 1401134"/>
              <a:gd name="connsiteX198" fmla="*/ 245222 w 1150753"/>
              <a:gd name="connsiteY198" fmla="*/ 1323710 h 1401134"/>
              <a:gd name="connsiteX199" fmla="*/ 260002 w 1150753"/>
              <a:gd name="connsiteY199" fmla="*/ 1324750 h 1401134"/>
              <a:gd name="connsiteX200" fmla="*/ 274573 w 1150753"/>
              <a:gd name="connsiteY200" fmla="*/ 1325375 h 1401134"/>
              <a:gd name="connsiteX201" fmla="*/ 288313 w 1150753"/>
              <a:gd name="connsiteY201" fmla="*/ 1325375 h 1401134"/>
              <a:gd name="connsiteX202" fmla="*/ 301635 w 1150753"/>
              <a:gd name="connsiteY202" fmla="*/ 1325583 h 1401134"/>
              <a:gd name="connsiteX203" fmla="*/ 325158 w 1150753"/>
              <a:gd name="connsiteY203" fmla="*/ 1325375 h 1401134"/>
              <a:gd name="connsiteX204" fmla="*/ 344518 w 1150753"/>
              <a:gd name="connsiteY204" fmla="*/ 1324958 h 1401134"/>
              <a:gd name="connsiteX205" fmla="*/ 825594 w 1150753"/>
              <a:gd name="connsiteY205" fmla="*/ 1325375 h 1401134"/>
              <a:gd name="connsiteX206" fmla="*/ 849326 w 1150753"/>
              <a:gd name="connsiteY206" fmla="*/ 1325583 h 1401134"/>
              <a:gd name="connsiteX207" fmla="*/ 862440 w 1150753"/>
              <a:gd name="connsiteY207" fmla="*/ 1325583 h 1401134"/>
              <a:gd name="connsiteX208" fmla="*/ 876179 w 1150753"/>
              <a:gd name="connsiteY208" fmla="*/ 1325375 h 1401134"/>
              <a:gd name="connsiteX209" fmla="*/ 890751 w 1150753"/>
              <a:gd name="connsiteY209" fmla="*/ 1324750 h 1401134"/>
              <a:gd name="connsiteX210" fmla="*/ 905531 w 1150753"/>
              <a:gd name="connsiteY210" fmla="*/ 1323710 h 1401134"/>
              <a:gd name="connsiteX211" fmla="*/ 920727 w 1150753"/>
              <a:gd name="connsiteY211" fmla="*/ 1322253 h 1401134"/>
              <a:gd name="connsiteX212" fmla="*/ 935715 w 1150753"/>
              <a:gd name="connsiteY212" fmla="*/ 1320380 h 1401134"/>
              <a:gd name="connsiteX213" fmla="*/ 950912 w 1150753"/>
              <a:gd name="connsiteY213" fmla="*/ 1317674 h 1401134"/>
              <a:gd name="connsiteX214" fmla="*/ 958406 w 1150753"/>
              <a:gd name="connsiteY214" fmla="*/ 1316217 h 1401134"/>
              <a:gd name="connsiteX215" fmla="*/ 965692 w 1150753"/>
              <a:gd name="connsiteY215" fmla="*/ 1314760 h 1401134"/>
              <a:gd name="connsiteX216" fmla="*/ 973186 w 1150753"/>
              <a:gd name="connsiteY216" fmla="*/ 1312679 h 1401134"/>
              <a:gd name="connsiteX217" fmla="*/ 980471 w 1150753"/>
              <a:gd name="connsiteY217" fmla="*/ 1310598 h 1401134"/>
              <a:gd name="connsiteX218" fmla="*/ 987341 w 1150753"/>
              <a:gd name="connsiteY218" fmla="*/ 1308100 h 1401134"/>
              <a:gd name="connsiteX219" fmla="*/ 994419 w 1150753"/>
              <a:gd name="connsiteY219" fmla="*/ 1305603 h 1401134"/>
              <a:gd name="connsiteX220" fmla="*/ 1001288 w 1150753"/>
              <a:gd name="connsiteY220" fmla="*/ 1302897 h 1401134"/>
              <a:gd name="connsiteX221" fmla="*/ 1007534 w 1150753"/>
              <a:gd name="connsiteY221" fmla="*/ 1299983 h 1401134"/>
              <a:gd name="connsiteX222" fmla="*/ 1013986 w 1150753"/>
              <a:gd name="connsiteY222" fmla="*/ 1296653 h 1401134"/>
              <a:gd name="connsiteX223" fmla="*/ 1020231 w 1150753"/>
              <a:gd name="connsiteY223" fmla="*/ 1292907 h 1401134"/>
              <a:gd name="connsiteX224" fmla="*/ 1026060 w 1150753"/>
              <a:gd name="connsiteY224" fmla="*/ 1289368 h 1401134"/>
              <a:gd name="connsiteX225" fmla="*/ 1031889 w 1150753"/>
              <a:gd name="connsiteY225" fmla="*/ 1285205 h 1401134"/>
              <a:gd name="connsiteX226" fmla="*/ 1037301 w 1150753"/>
              <a:gd name="connsiteY226" fmla="*/ 1280627 h 1401134"/>
              <a:gd name="connsiteX227" fmla="*/ 1042297 w 1150753"/>
              <a:gd name="connsiteY227" fmla="*/ 1276048 h 1401134"/>
              <a:gd name="connsiteX228" fmla="*/ 1046253 w 1150753"/>
              <a:gd name="connsiteY228" fmla="*/ 1271885 h 1401134"/>
              <a:gd name="connsiteX229" fmla="*/ 1050208 w 1150753"/>
              <a:gd name="connsiteY229" fmla="*/ 1267723 h 1401134"/>
              <a:gd name="connsiteX230" fmla="*/ 1053538 w 1150753"/>
              <a:gd name="connsiteY230" fmla="*/ 1262727 h 1401134"/>
              <a:gd name="connsiteX231" fmla="*/ 1056869 w 1150753"/>
              <a:gd name="connsiteY231" fmla="*/ 1258357 h 1401134"/>
              <a:gd name="connsiteX232" fmla="*/ 1059575 w 1150753"/>
              <a:gd name="connsiteY232" fmla="*/ 1253154 h 1401134"/>
              <a:gd name="connsiteX233" fmla="*/ 1062282 w 1150753"/>
              <a:gd name="connsiteY233" fmla="*/ 1247950 h 1401134"/>
              <a:gd name="connsiteX234" fmla="*/ 1064779 w 1150753"/>
              <a:gd name="connsiteY234" fmla="*/ 1242539 h 1401134"/>
              <a:gd name="connsiteX235" fmla="*/ 1067069 w 1150753"/>
              <a:gd name="connsiteY235" fmla="*/ 1237128 h 1401134"/>
              <a:gd name="connsiteX236" fmla="*/ 1068943 w 1150753"/>
              <a:gd name="connsiteY236" fmla="*/ 1231300 h 1401134"/>
              <a:gd name="connsiteX237" fmla="*/ 1070816 w 1150753"/>
              <a:gd name="connsiteY237" fmla="*/ 1225264 h 1401134"/>
              <a:gd name="connsiteX238" fmla="*/ 1071858 w 1150753"/>
              <a:gd name="connsiteY238" fmla="*/ 1219228 h 1401134"/>
              <a:gd name="connsiteX239" fmla="*/ 1073106 w 1150753"/>
              <a:gd name="connsiteY239" fmla="*/ 1212776 h 1401134"/>
              <a:gd name="connsiteX240" fmla="*/ 1074147 w 1150753"/>
              <a:gd name="connsiteY240" fmla="*/ 1206116 h 1401134"/>
              <a:gd name="connsiteX241" fmla="*/ 1074772 w 1150753"/>
              <a:gd name="connsiteY241" fmla="*/ 1199456 h 1401134"/>
              <a:gd name="connsiteX242" fmla="*/ 1074980 w 1150753"/>
              <a:gd name="connsiteY242" fmla="*/ 1192171 h 1401134"/>
              <a:gd name="connsiteX243" fmla="*/ 1075188 w 1150753"/>
              <a:gd name="connsiteY243" fmla="*/ 1184887 h 1401134"/>
              <a:gd name="connsiteX244" fmla="*/ 1074980 w 1150753"/>
              <a:gd name="connsiteY244" fmla="*/ 1178019 h 1401134"/>
              <a:gd name="connsiteX245" fmla="*/ 1074772 w 1150753"/>
              <a:gd name="connsiteY245" fmla="*/ 1170942 h 1401134"/>
              <a:gd name="connsiteX246" fmla="*/ 1073731 w 1150753"/>
              <a:gd name="connsiteY246" fmla="*/ 1163866 h 1401134"/>
              <a:gd name="connsiteX247" fmla="*/ 1072482 w 1150753"/>
              <a:gd name="connsiteY247" fmla="*/ 1156789 h 1401134"/>
              <a:gd name="connsiteX248" fmla="*/ 1071441 w 1150753"/>
              <a:gd name="connsiteY248" fmla="*/ 1149505 h 1401134"/>
              <a:gd name="connsiteX249" fmla="*/ 1069568 w 1150753"/>
              <a:gd name="connsiteY249" fmla="*/ 1142012 h 1401134"/>
              <a:gd name="connsiteX250" fmla="*/ 1067694 w 1150753"/>
              <a:gd name="connsiteY250" fmla="*/ 1134727 h 1401134"/>
              <a:gd name="connsiteX251" fmla="*/ 1065612 w 1150753"/>
              <a:gd name="connsiteY251" fmla="*/ 1127235 h 1401134"/>
              <a:gd name="connsiteX252" fmla="*/ 1063114 w 1150753"/>
              <a:gd name="connsiteY252" fmla="*/ 1119742 h 1401134"/>
              <a:gd name="connsiteX253" fmla="*/ 1060408 w 1150753"/>
              <a:gd name="connsiteY253" fmla="*/ 1112041 h 1401134"/>
              <a:gd name="connsiteX254" fmla="*/ 1057494 w 1150753"/>
              <a:gd name="connsiteY254" fmla="*/ 1104549 h 1401134"/>
              <a:gd name="connsiteX255" fmla="*/ 1054371 w 1150753"/>
              <a:gd name="connsiteY255" fmla="*/ 1096639 h 1401134"/>
              <a:gd name="connsiteX256" fmla="*/ 1050832 w 1150753"/>
              <a:gd name="connsiteY256" fmla="*/ 1089147 h 1401134"/>
              <a:gd name="connsiteX257" fmla="*/ 1047502 w 1150753"/>
              <a:gd name="connsiteY257" fmla="*/ 1081238 h 1401134"/>
              <a:gd name="connsiteX258" fmla="*/ 1039591 w 1150753"/>
              <a:gd name="connsiteY258" fmla="*/ 1065836 h 1401134"/>
              <a:gd name="connsiteX259" fmla="*/ 1030848 w 1150753"/>
              <a:gd name="connsiteY259" fmla="*/ 1050226 h 1401134"/>
              <a:gd name="connsiteX260" fmla="*/ 1021481 w 1150753"/>
              <a:gd name="connsiteY260" fmla="*/ 1034617 h 1401134"/>
              <a:gd name="connsiteX261" fmla="*/ 1011905 w 1150753"/>
              <a:gd name="connsiteY261" fmla="*/ 1018799 h 1401134"/>
              <a:gd name="connsiteX262" fmla="*/ 1001288 w 1150753"/>
              <a:gd name="connsiteY262" fmla="*/ 1003189 h 1401134"/>
              <a:gd name="connsiteX263" fmla="*/ 990047 w 1150753"/>
              <a:gd name="connsiteY263" fmla="*/ 987371 h 1401134"/>
              <a:gd name="connsiteX264" fmla="*/ 978598 w 1150753"/>
              <a:gd name="connsiteY264" fmla="*/ 971970 h 1401134"/>
              <a:gd name="connsiteX265" fmla="*/ 966940 w 1150753"/>
              <a:gd name="connsiteY265" fmla="*/ 956568 h 1401134"/>
              <a:gd name="connsiteX266" fmla="*/ 954867 w 1150753"/>
              <a:gd name="connsiteY266" fmla="*/ 941582 h 1401134"/>
              <a:gd name="connsiteX267" fmla="*/ 942377 w 1150753"/>
              <a:gd name="connsiteY267" fmla="*/ 926805 h 1401134"/>
              <a:gd name="connsiteX268" fmla="*/ 929678 w 1150753"/>
              <a:gd name="connsiteY268" fmla="*/ 912028 h 1401134"/>
              <a:gd name="connsiteX269" fmla="*/ 916980 w 1150753"/>
              <a:gd name="connsiteY269" fmla="*/ 897667 h 1401134"/>
              <a:gd name="connsiteX270" fmla="*/ 904282 w 1150753"/>
              <a:gd name="connsiteY270" fmla="*/ 883514 h 1401134"/>
              <a:gd name="connsiteX271" fmla="*/ 891584 w 1150753"/>
              <a:gd name="connsiteY271" fmla="*/ 869986 h 1401134"/>
              <a:gd name="connsiteX272" fmla="*/ 879094 w 1150753"/>
              <a:gd name="connsiteY272" fmla="*/ 857081 h 1401134"/>
              <a:gd name="connsiteX273" fmla="*/ 866604 w 1150753"/>
              <a:gd name="connsiteY273" fmla="*/ 843969 h 1401134"/>
              <a:gd name="connsiteX274" fmla="*/ 854322 w 1150753"/>
              <a:gd name="connsiteY274" fmla="*/ 831897 h 1401134"/>
              <a:gd name="connsiteX275" fmla="*/ 842248 w 1150753"/>
              <a:gd name="connsiteY275" fmla="*/ 820242 h 1401134"/>
              <a:gd name="connsiteX276" fmla="*/ 830382 w 1150753"/>
              <a:gd name="connsiteY276" fmla="*/ 809003 h 1401134"/>
              <a:gd name="connsiteX277" fmla="*/ 808316 w 1150753"/>
              <a:gd name="connsiteY277" fmla="*/ 788398 h 1401134"/>
              <a:gd name="connsiteX278" fmla="*/ 788332 w 1150753"/>
              <a:gd name="connsiteY278" fmla="*/ 770707 h 1401134"/>
              <a:gd name="connsiteX279" fmla="*/ 770846 w 1150753"/>
              <a:gd name="connsiteY279" fmla="*/ 756138 h 1401134"/>
              <a:gd name="connsiteX280" fmla="*/ 757315 w 1150753"/>
              <a:gd name="connsiteY280" fmla="*/ 744691 h 1401134"/>
              <a:gd name="connsiteX281" fmla="*/ 757315 w 1150753"/>
              <a:gd name="connsiteY281" fmla="*/ 497015 h 1401134"/>
              <a:gd name="connsiteX282" fmla="*/ 757356 w 1150753"/>
              <a:gd name="connsiteY282" fmla="*/ 497015 h 1401134"/>
              <a:gd name="connsiteX283" fmla="*/ 757356 w 1150753"/>
              <a:gd name="connsiteY283" fmla="*/ 212085 h 1401134"/>
              <a:gd name="connsiteX284" fmla="*/ 701138 w 1150753"/>
              <a:gd name="connsiteY284" fmla="*/ 212085 h 1401134"/>
              <a:gd name="connsiteX285" fmla="*/ 686980 w 1150753"/>
              <a:gd name="connsiteY285" fmla="*/ 291382 h 1401134"/>
              <a:gd name="connsiteX286" fmla="*/ 575585 w 1150753"/>
              <a:gd name="connsiteY286" fmla="*/ 291382 h 1401134"/>
              <a:gd name="connsiteX287" fmla="*/ 463774 w 1150753"/>
              <a:gd name="connsiteY287" fmla="*/ 291382 h 1401134"/>
              <a:gd name="connsiteX288" fmla="*/ 449823 w 1150753"/>
              <a:gd name="connsiteY288" fmla="*/ 212085 h 1401134"/>
              <a:gd name="connsiteX289" fmla="*/ 438163 w 1150753"/>
              <a:gd name="connsiteY289" fmla="*/ 0 h 1401134"/>
              <a:gd name="connsiteX290" fmla="*/ 575585 w 1150753"/>
              <a:gd name="connsiteY290" fmla="*/ 0 h 1401134"/>
              <a:gd name="connsiteX291" fmla="*/ 713007 w 1150753"/>
              <a:gd name="connsiteY291" fmla="*/ 0 h 1401134"/>
              <a:gd name="connsiteX292" fmla="*/ 713007 w 1150753"/>
              <a:gd name="connsiteY292" fmla="*/ 136117 h 1401134"/>
              <a:gd name="connsiteX293" fmla="*/ 832938 w 1150753"/>
              <a:gd name="connsiteY293" fmla="*/ 136117 h 1401134"/>
              <a:gd name="connsiteX294" fmla="*/ 832938 w 1150753"/>
              <a:gd name="connsiteY294" fmla="*/ 497015 h 1401134"/>
              <a:gd name="connsiteX295" fmla="*/ 832880 w 1150753"/>
              <a:gd name="connsiteY295" fmla="*/ 497015 h 1401134"/>
              <a:gd name="connsiteX296" fmla="*/ 832880 w 1150753"/>
              <a:gd name="connsiteY296" fmla="*/ 709309 h 1401134"/>
              <a:gd name="connsiteX297" fmla="*/ 847036 w 1150753"/>
              <a:gd name="connsiteY297" fmla="*/ 721797 h 1401134"/>
              <a:gd name="connsiteX298" fmla="*/ 864730 w 1150753"/>
              <a:gd name="connsiteY298" fmla="*/ 737615 h 1401134"/>
              <a:gd name="connsiteX299" fmla="*/ 885963 w 1150753"/>
              <a:gd name="connsiteY299" fmla="*/ 757387 h 1401134"/>
              <a:gd name="connsiteX300" fmla="*/ 909486 w 1150753"/>
              <a:gd name="connsiteY300" fmla="*/ 780073 h 1401134"/>
              <a:gd name="connsiteX301" fmla="*/ 921976 w 1150753"/>
              <a:gd name="connsiteY301" fmla="*/ 792353 h 1401134"/>
              <a:gd name="connsiteX302" fmla="*/ 934883 w 1150753"/>
              <a:gd name="connsiteY302" fmla="*/ 805673 h 1401134"/>
              <a:gd name="connsiteX303" fmla="*/ 948206 w 1150753"/>
              <a:gd name="connsiteY303" fmla="*/ 819618 h 1401134"/>
              <a:gd name="connsiteX304" fmla="*/ 961528 w 1150753"/>
              <a:gd name="connsiteY304" fmla="*/ 833771 h 1401134"/>
              <a:gd name="connsiteX305" fmla="*/ 975059 w 1150753"/>
              <a:gd name="connsiteY305" fmla="*/ 848756 h 1401134"/>
              <a:gd name="connsiteX306" fmla="*/ 988590 w 1150753"/>
              <a:gd name="connsiteY306" fmla="*/ 864158 h 1401134"/>
              <a:gd name="connsiteX307" fmla="*/ 1002121 w 1150753"/>
              <a:gd name="connsiteY307" fmla="*/ 880184 h 1401134"/>
              <a:gd name="connsiteX308" fmla="*/ 1015860 w 1150753"/>
              <a:gd name="connsiteY308" fmla="*/ 896626 h 1401134"/>
              <a:gd name="connsiteX309" fmla="*/ 1028975 w 1150753"/>
              <a:gd name="connsiteY309" fmla="*/ 913068 h 1401134"/>
              <a:gd name="connsiteX310" fmla="*/ 1042089 w 1150753"/>
              <a:gd name="connsiteY310" fmla="*/ 930343 h 1401134"/>
              <a:gd name="connsiteX311" fmla="*/ 1054788 w 1150753"/>
              <a:gd name="connsiteY311" fmla="*/ 947826 h 1401134"/>
              <a:gd name="connsiteX312" fmla="*/ 1067069 w 1150753"/>
              <a:gd name="connsiteY312" fmla="*/ 965309 h 1401134"/>
              <a:gd name="connsiteX313" fmla="*/ 1078935 w 1150753"/>
              <a:gd name="connsiteY313" fmla="*/ 983417 h 1401134"/>
              <a:gd name="connsiteX314" fmla="*/ 1089968 w 1150753"/>
              <a:gd name="connsiteY314" fmla="*/ 1001524 h 1401134"/>
              <a:gd name="connsiteX315" fmla="*/ 1100376 w 1150753"/>
              <a:gd name="connsiteY315" fmla="*/ 1019631 h 1401134"/>
              <a:gd name="connsiteX316" fmla="*/ 1105372 w 1150753"/>
              <a:gd name="connsiteY316" fmla="*/ 1028997 h 1401134"/>
              <a:gd name="connsiteX317" fmla="*/ 1109952 w 1150753"/>
              <a:gd name="connsiteY317" fmla="*/ 1038155 h 1401134"/>
              <a:gd name="connsiteX318" fmla="*/ 1114740 w 1150753"/>
              <a:gd name="connsiteY318" fmla="*/ 1047521 h 1401134"/>
              <a:gd name="connsiteX319" fmla="*/ 1119111 w 1150753"/>
              <a:gd name="connsiteY319" fmla="*/ 1056470 h 1401134"/>
              <a:gd name="connsiteX320" fmla="*/ 1123067 w 1150753"/>
              <a:gd name="connsiteY320" fmla="*/ 1065836 h 1401134"/>
              <a:gd name="connsiteX321" fmla="*/ 1126814 w 1150753"/>
              <a:gd name="connsiteY321" fmla="*/ 1075202 h 1401134"/>
              <a:gd name="connsiteX322" fmla="*/ 1130561 w 1150753"/>
              <a:gd name="connsiteY322" fmla="*/ 1084360 h 1401134"/>
              <a:gd name="connsiteX323" fmla="*/ 1133892 w 1150753"/>
              <a:gd name="connsiteY323" fmla="*/ 1093726 h 1401134"/>
              <a:gd name="connsiteX324" fmla="*/ 1137222 w 1150753"/>
              <a:gd name="connsiteY324" fmla="*/ 1103092 h 1401134"/>
              <a:gd name="connsiteX325" fmla="*/ 1139928 w 1150753"/>
              <a:gd name="connsiteY325" fmla="*/ 1112041 h 1401134"/>
              <a:gd name="connsiteX326" fmla="*/ 1142218 w 1150753"/>
              <a:gd name="connsiteY326" fmla="*/ 1121407 h 1401134"/>
              <a:gd name="connsiteX327" fmla="*/ 1144508 w 1150753"/>
              <a:gd name="connsiteY327" fmla="*/ 1130565 h 1401134"/>
              <a:gd name="connsiteX328" fmla="*/ 1146590 w 1150753"/>
              <a:gd name="connsiteY328" fmla="*/ 1139931 h 1401134"/>
              <a:gd name="connsiteX329" fmla="*/ 1148047 w 1150753"/>
              <a:gd name="connsiteY329" fmla="*/ 1148880 h 1401134"/>
              <a:gd name="connsiteX330" fmla="*/ 1149296 w 1150753"/>
              <a:gd name="connsiteY330" fmla="*/ 1158038 h 1401134"/>
              <a:gd name="connsiteX331" fmla="*/ 1150128 w 1150753"/>
              <a:gd name="connsiteY331" fmla="*/ 1166988 h 1401134"/>
              <a:gd name="connsiteX332" fmla="*/ 1150753 w 1150753"/>
              <a:gd name="connsiteY332" fmla="*/ 1175937 h 1401134"/>
              <a:gd name="connsiteX333" fmla="*/ 1150753 w 1150753"/>
              <a:gd name="connsiteY333" fmla="*/ 1184887 h 1401134"/>
              <a:gd name="connsiteX334" fmla="*/ 1150753 w 1150753"/>
              <a:gd name="connsiteY334" fmla="*/ 1196126 h 1401134"/>
              <a:gd name="connsiteX335" fmla="*/ 1150128 w 1150753"/>
              <a:gd name="connsiteY335" fmla="*/ 1206949 h 1401134"/>
              <a:gd name="connsiteX336" fmla="*/ 1148880 w 1150753"/>
              <a:gd name="connsiteY336" fmla="*/ 1217563 h 1401134"/>
              <a:gd name="connsiteX337" fmla="*/ 1147422 w 1150753"/>
              <a:gd name="connsiteY337" fmla="*/ 1227761 h 1401134"/>
              <a:gd name="connsiteX338" fmla="*/ 1145340 w 1150753"/>
              <a:gd name="connsiteY338" fmla="*/ 1237752 h 1401134"/>
              <a:gd name="connsiteX339" fmla="*/ 1142843 w 1150753"/>
              <a:gd name="connsiteY339" fmla="*/ 1247742 h 1401134"/>
              <a:gd name="connsiteX340" fmla="*/ 1140137 w 1150753"/>
              <a:gd name="connsiteY340" fmla="*/ 1257108 h 1401134"/>
              <a:gd name="connsiteX341" fmla="*/ 1136806 w 1150753"/>
              <a:gd name="connsiteY341" fmla="*/ 1266474 h 1401134"/>
              <a:gd name="connsiteX342" fmla="*/ 1133267 w 1150753"/>
              <a:gd name="connsiteY342" fmla="*/ 1275424 h 1401134"/>
              <a:gd name="connsiteX343" fmla="*/ 1129104 w 1150753"/>
              <a:gd name="connsiteY343" fmla="*/ 1283957 h 1401134"/>
              <a:gd name="connsiteX344" fmla="*/ 1124524 w 1150753"/>
              <a:gd name="connsiteY344" fmla="*/ 1292490 h 1401134"/>
              <a:gd name="connsiteX345" fmla="*/ 1119736 w 1150753"/>
              <a:gd name="connsiteY345" fmla="*/ 1300607 h 1401134"/>
              <a:gd name="connsiteX346" fmla="*/ 1114324 w 1150753"/>
              <a:gd name="connsiteY346" fmla="*/ 1308308 h 1401134"/>
              <a:gd name="connsiteX347" fmla="*/ 1108495 w 1150753"/>
              <a:gd name="connsiteY347" fmla="*/ 1316009 h 1401134"/>
              <a:gd name="connsiteX348" fmla="*/ 1102250 w 1150753"/>
              <a:gd name="connsiteY348" fmla="*/ 1323294 h 1401134"/>
              <a:gd name="connsiteX349" fmla="*/ 1095589 w 1150753"/>
              <a:gd name="connsiteY349" fmla="*/ 1330162 h 1401134"/>
              <a:gd name="connsiteX350" fmla="*/ 1089135 w 1150753"/>
              <a:gd name="connsiteY350" fmla="*/ 1335781 h 1401134"/>
              <a:gd name="connsiteX351" fmla="*/ 1082890 w 1150753"/>
              <a:gd name="connsiteY351" fmla="*/ 1341401 h 1401134"/>
              <a:gd name="connsiteX352" fmla="*/ 1076229 w 1150753"/>
              <a:gd name="connsiteY352" fmla="*/ 1346812 h 1401134"/>
              <a:gd name="connsiteX353" fmla="*/ 1069151 w 1150753"/>
              <a:gd name="connsiteY353" fmla="*/ 1351599 h 1401134"/>
              <a:gd name="connsiteX354" fmla="*/ 1062282 w 1150753"/>
              <a:gd name="connsiteY354" fmla="*/ 1356178 h 1401134"/>
              <a:gd name="connsiteX355" fmla="*/ 1054996 w 1150753"/>
              <a:gd name="connsiteY355" fmla="*/ 1360340 h 1401134"/>
              <a:gd name="connsiteX356" fmla="*/ 1047710 w 1150753"/>
              <a:gd name="connsiteY356" fmla="*/ 1364503 h 1401134"/>
              <a:gd name="connsiteX357" fmla="*/ 1040216 w 1150753"/>
              <a:gd name="connsiteY357" fmla="*/ 1368250 h 1401134"/>
              <a:gd name="connsiteX358" fmla="*/ 1032722 w 1150753"/>
              <a:gd name="connsiteY358" fmla="*/ 1371788 h 1401134"/>
              <a:gd name="connsiteX359" fmla="*/ 1024811 w 1150753"/>
              <a:gd name="connsiteY359" fmla="*/ 1375118 h 1401134"/>
              <a:gd name="connsiteX360" fmla="*/ 1016901 w 1150753"/>
              <a:gd name="connsiteY360" fmla="*/ 1378240 h 1401134"/>
              <a:gd name="connsiteX361" fmla="*/ 1009199 w 1150753"/>
              <a:gd name="connsiteY361" fmla="*/ 1380946 h 1401134"/>
              <a:gd name="connsiteX362" fmla="*/ 1001288 w 1150753"/>
              <a:gd name="connsiteY362" fmla="*/ 1383235 h 1401134"/>
              <a:gd name="connsiteX363" fmla="*/ 993170 w 1150753"/>
              <a:gd name="connsiteY363" fmla="*/ 1385733 h 1401134"/>
              <a:gd name="connsiteX364" fmla="*/ 985051 w 1150753"/>
              <a:gd name="connsiteY364" fmla="*/ 1387814 h 1401134"/>
              <a:gd name="connsiteX365" fmla="*/ 977141 w 1150753"/>
              <a:gd name="connsiteY365" fmla="*/ 1389687 h 1401134"/>
              <a:gd name="connsiteX366" fmla="*/ 960904 w 1150753"/>
              <a:gd name="connsiteY366" fmla="*/ 1393017 h 1401134"/>
              <a:gd name="connsiteX367" fmla="*/ 944458 w 1150753"/>
              <a:gd name="connsiteY367" fmla="*/ 1395723 h 1401134"/>
              <a:gd name="connsiteX368" fmla="*/ 928430 w 1150753"/>
              <a:gd name="connsiteY368" fmla="*/ 1397388 h 1401134"/>
              <a:gd name="connsiteX369" fmla="*/ 912817 w 1150753"/>
              <a:gd name="connsiteY369" fmla="*/ 1399053 h 1401134"/>
              <a:gd name="connsiteX370" fmla="*/ 897204 w 1150753"/>
              <a:gd name="connsiteY370" fmla="*/ 1400093 h 1401134"/>
              <a:gd name="connsiteX371" fmla="*/ 882424 w 1150753"/>
              <a:gd name="connsiteY371" fmla="*/ 1400718 h 1401134"/>
              <a:gd name="connsiteX372" fmla="*/ 867852 w 1150753"/>
              <a:gd name="connsiteY372" fmla="*/ 1401134 h 1401134"/>
              <a:gd name="connsiteX373" fmla="*/ 854322 w 1150753"/>
              <a:gd name="connsiteY373" fmla="*/ 1401134 h 1401134"/>
              <a:gd name="connsiteX374" fmla="*/ 824345 w 1150753"/>
              <a:gd name="connsiteY374" fmla="*/ 1400718 h 1401134"/>
              <a:gd name="connsiteX375" fmla="*/ 806443 w 1150753"/>
              <a:gd name="connsiteY375" fmla="*/ 1400718 h 1401134"/>
              <a:gd name="connsiteX376" fmla="*/ 326407 w 1150753"/>
              <a:gd name="connsiteY376" fmla="*/ 1400718 h 1401134"/>
              <a:gd name="connsiteX377" fmla="*/ 298305 w 1150753"/>
              <a:gd name="connsiteY377" fmla="*/ 1401134 h 1401134"/>
              <a:gd name="connsiteX378" fmla="*/ 282276 w 1150753"/>
              <a:gd name="connsiteY378" fmla="*/ 1401134 h 1401134"/>
              <a:gd name="connsiteX379" fmla="*/ 265622 w 1150753"/>
              <a:gd name="connsiteY379" fmla="*/ 1400718 h 1401134"/>
              <a:gd name="connsiteX380" fmla="*/ 248552 w 1150753"/>
              <a:gd name="connsiteY380" fmla="*/ 1399885 h 1401134"/>
              <a:gd name="connsiteX381" fmla="*/ 230442 w 1150753"/>
              <a:gd name="connsiteY381" fmla="*/ 1398429 h 1401134"/>
              <a:gd name="connsiteX382" fmla="*/ 211915 w 1150753"/>
              <a:gd name="connsiteY382" fmla="*/ 1396347 h 1401134"/>
              <a:gd name="connsiteX383" fmla="*/ 202964 w 1150753"/>
              <a:gd name="connsiteY383" fmla="*/ 1395098 h 1401134"/>
              <a:gd name="connsiteX384" fmla="*/ 193596 w 1150753"/>
              <a:gd name="connsiteY384" fmla="*/ 1393641 h 1401134"/>
              <a:gd name="connsiteX385" fmla="*/ 184228 w 1150753"/>
              <a:gd name="connsiteY385" fmla="*/ 1391769 h 1401134"/>
              <a:gd name="connsiteX386" fmla="*/ 174861 w 1150753"/>
              <a:gd name="connsiteY386" fmla="*/ 1389895 h 1401134"/>
              <a:gd name="connsiteX387" fmla="*/ 165493 w 1150753"/>
              <a:gd name="connsiteY387" fmla="*/ 1387814 h 1401134"/>
              <a:gd name="connsiteX388" fmla="*/ 156126 w 1150753"/>
              <a:gd name="connsiteY388" fmla="*/ 1385108 h 1401134"/>
              <a:gd name="connsiteX389" fmla="*/ 146966 w 1150753"/>
              <a:gd name="connsiteY389" fmla="*/ 1382402 h 1401134"/>
              <a:gd name="connsiteX390" fmla="*/ 137599 w 1150753"/>
              <a:gd name="connsiteY390" fmla="*/ 1379281 h 1401134"/>
              <a:gd name="connsiteX391" fmla="*/ 128856 w 1150753"/>
              <a:gd name="connsiteY391" fmla="*/ 1375950 h 1401134"/>
              <a:gd name="connsiteX392" fmla="*/ 119904 w 1150753"/>
              <a:gd name="connsiteY392" fmla="*/ 1372412 h 1401134"/>
              <a:gd name="connsiteX393" fmla="*/ 111161 w 1150753"/>
              <a:gd name="connsiteY393" fmla="*/ 1368458 h 1401134"/>
              <a:gd name="connsiteX394" fmla="*/ 102626 w 1150753"/>
              <a:gd name="connsiteY394" fmla="*/ 1364295 h 1401134"/>
              <a:gd name="connsiteX395" fmla="*/ 94300 w 1150753"/>
              <a:gd name="connsiteY395" fmla="*/ 1359508 h 1401134"/>
              <a:gd name="connsiteX396" fmla="*/ 85765 w 1150753"/>
              <a:gd name="connsiteY396" fmla="*/ 1354305 h 1401134"/>
              <a:gd name="connsiteX397" fmla="*/ 77855 w 1150753"/>
              <a:gd name="connsiteY397" fmla="*/ 1348893 h 1401134"/>
              <a:gd name="connsiteX398" fmla="*/ 70152 w 1150753"/>
              <a:gd name="connsiteY398" fmla="*/ 1343066 h 1401134"/>
              <a:gd name="connsiteX399" fmla="*/ 62866 w 1150753"/>
              <a:gd name="connsiteY399" fmla="*/ 1336822 h 1401134"/>
              <a:gd name="connsiteX400" fmla="*/ 55581 w 1150753"/>
              <a:gd name="connsiteY400" fmla="*/ 1330162 h 1401134"/>
              <a:gd name="connsiteX401" fmla="*/ 48919 w 1150753"/>
              <a:gd name="connsiteY401" fmla="*/ 1323294 h 1401134"/>
              <a:gd name="connsiteX402" fmla="*/ 42674 w 1150753"/>
              <a:gd name="connsiteY402" fmla="*/ 1316009 h 1401134"/>
              <a:gd name="connsiteX403" fmla="*/ 36845 w 1150753"/>
              <a:gd name="connsiteY403" fmla="*/ 1308308 h 1401134"/>
              <a:gd name="connsiteX404" fmla="*/ 31433 w 1150753"/>
              <a:gd name="connsiteY404" fmla="*/ 1300607 h 1401134"/>
              <a:gd name="connsiteX405" fmla="*/ 26229 w 1150753"/>
              <a:gd name="connsiteY405" fmla="*/ 1292490 h 1401134"/>
              <a:gd name="connsiteX406" fmla="*/ 21649 w 1150753"/>
              <a:gd name="connsiteY406" fmla="*/ 1283957 h 1401134"/>
              <a:gd name="connsiteX407" fmla="*/ 17486 w 1150753"/>
              <a:gd name="connsiteY407" fmla="*/ 1275424 h 1401134"/>
              <a:gd name="connsiteX408" fmla="*/ 13947 w 1150753"/>
              <a:gd name="connsiteY408" fmla="*/ 1266474 h 1401134"/>
              <a:gd name="connsiteX409" fmla="*/ 10616 w 1150753"/>
              <a:gd name="connsiteY409" fmla="*/ 1257108 h 1401134"/>
              <a:gd name="connsiteX410" fmla="*/ 7910 w 1150753"/>
              <a:gd name="connsiteY410" fmla="*/ 1247742 h 1401134"/>
              <a:gd name="connsiteX411" fmla="*/ 5412 w 1150753"/>
              <a:gd name="connsiteY411" fmla="*/ 1237752 h 1401134"/>
              <a:gd name="connsiteX412" fmla="*/ 3538 w 1150753"/>
              <a:gd name="connsiteY412" fmla="*/ 1227761 h 1401134"/>
              <a:gd name="connsiteX413" fmla="*/ 2082 w 1150753"/>
              <a:gd name="connsiteY413" fmla="*/ 1217563 h 1401134"/>
              <a:gd name="connsiteX414" fmla="*/ 832 w 1150753"/>
              <a:gd name="connsiteY414" fmla="*/ 1206949 h 1401134"/>
              <a:gd name="connsiteX415" fmla="*/ 208 w 1150753"/>
              <a:gd name="connsiteY415" fmla="*/ 1196126 h 1401134"/>
              <a:gd name="connsiteX416" fmla="*/ 0 w 1150753"/>
              <a:gd name="connsiteY416" fmla="*/ 1184887 h 1401134"/>
              <a:gd name="connsiteX417" fmla="*/ 208 w 1150753"/>
              <a:gd name="connsiteY417" fmla="*/ 1175937 h 1401134"/>
              <a:gd name="connsiteX418" fmla="*/ 832 w 1150753"/>
              <a:gd name="connsiteY418" fmla="*/ 1166988 h 1401134"/>
              <a:gd name="connsiteX419" fmla="*/ 1873 w 1150753"/>
              <a:gd name="connsiteY419" fmla="*/ 1158038 h 1401134"/>
              <a:gd name="connsiteX420" fmla="*/ 3122 w 1150753"/>
              <a:gd name="connsiteY420" fmla="*/ 1148880 h 1401134"/>
              <a:gd name="connsiteX421" fmla="*/ 4580 w 1150753"/>
              <a:gd name="connsiteY421" fmla="*/ 1139931 h 1401134"/>
              <a:gd name="connsiteX422" fmla="*/ 6245 w 1150753"/>
              <a:gd name="connsiteY422" fmla="*/ 1130565 h 1401134"/>
              <a:gd name="connsiteX423" fmla="*/ 8535 w 1150753"/>
              <a:gd name="connsiteY423" fmla="*/ 1121407 h 1401134"/>
              <a:gd name="connsiteX424" fmla="*/ 11241 w 1150753"/>
              <a:gd name="connsiteY424" fmla="*/ 1112041 h 1401134"/>
              <a:gd name="connsiteX425" fmla="*/ 13947 w 1150753"/>
              <a:gd name="connsiteY425" fmla="*/ 1103092 h 1401134"/>
              <a:gd name="connsiteX426" fmla="*/ 16861 w 1150753"/>
              <a:gd name="connsiteY426" fmla="*/ 1093726 h 1401134"/>
              <a:gd name="connsiteX427" fmla="*/ 20192 w 1150753"/>
              <a:gd name="connsiteY427" fmla="*/ 1084360 h 1401134"/>
              <a:gd name="connsiteX428" fmla="*/ 23939 w 1150753"/>
              <a:gd name="connsiteY428" fmla="*/ 1075202 h 1401134"/>
              <a:gd name="connsiteX429" fmla="*/ 27686 w 1150753"/>
              <a:gd name="connsiteY429" fmla="*/ 1065836 h 1401134"/>
              <a:gd name="connsiteX430" fmla="*/ 32057 w 1150753"/>
              <a:gd name="connsiteY430" fmla="*/ 1056470 h 1401134"/>
              <a:gd name="connsiteX431" fmla="*/ 36221 w 1150753"/>
              <a:gd name="connsiteY431" fmla="*/ 1047521 h 1401134"/>
              <a:gd name="connsiteX432" fmla="*/ 40801 w 1150753"/>
              <a:gd name="connsiteY432" fmla="*/ 1038155 h 1401134"/>
              <a:gd name="connsiteX433" fmla="*/ 45588 w 1150753"/>
              <a:gd name="connsiteY433" fmla="*/ 1028997 h 1401134"/>
              <a:gd name="connsiteX434" fmla="*/ 50377 w 1150753"/>
              <a:gd name="connsiteY434" fmla="*/ 1019631 h 1401134"/>
              <a:gd name="connsiteX435" fmla="*/ 60993 w 1150753"/>
              <a:gd name="connsiteY435" fmla="*/ 1001524 h 1401134"/>
              <a:gd name="connsiteX436" fmla="*/ 72234 w 1150753"/>
              <a:gd name="connsiteY436" fmla="*/ 983417 h 1401134"/>
              <a:gd name="connsiteX437" fmla="*/ 83892 w 1150753"/>
              <a:gd name="connsiteY437" fmla="*/ 965309 h 1401134"/>
              <a:gd name="connsiteX438" fmla="*/ 95965 w 1150753"/>
              <a:gd name="connsiteY438" fmla="*/ 947826 h 1401134"/>
              <a:gd name="connsiteX439" fmla="*/ 108663 w 1150753"/>
              <a:gd name="connsiteY439" fmla="*/ 930343 h 1401134"/>
              <a:gd name="connsiteX440" fmla="*/ 121986 w 1150753"/>
              <a:gd name="connsiteY440" fmla="*/ 913068 h 1401134"/>
              <a:gd name="connsiteX441" fmla="*/ 135309 w 1150753"/>
              <a:gd name="connsiteY441" fmla="*/ 896626 h 1401134"/>
              <a:gd name="connsiteX442" fmla="*/ 148632 w 1150753"/>
              <a:gd name="connsiteY442" fmla="*/ 880184 h 1401134"/>
              <a:gd name="connsiteX443" fmla="*/ 162162 w 1150753"/>
              <a:gd name="connsiteY443" fmla="*/ 864158 h 1401134"/>
              <a:gd name="connsiteX444" fmla="*/ 176110 w 1150753"/>
              <a:gd name="connsiteY444" fmla="*/ 848756 h 1401134"/>
              <a:gd name="connsiteX445" fmla="*/ 189225 w 1150753"/>
              <a:gd name="connsiteY445" fmla="*/ 833771 h 1401134"/>
              <a:gd name="connsiteX446" fmla="*/ 202964 w 1150753"/>
              <a:gd name="connsiteY446" fmla="*/ 819618 h 1401134"/>
              <a:gd name="connsiteX447" fmla="*/ 216286 w 1150753"/>
              <a:gd name="connsiteY447" fmla="*/ 805673 h 1401134"/>
              <a:gd name="connsiteX448" fmla="*/ 228985 w 1150753"/>
              <a:gd name="connsiteY448" fmla="*/ 792353 h 1401134"/>
              <a:gd name="connsiteX449" fmla="*/ 241475 w 1150753"/>
              <a:gd name="connsiteY449" fmla="*/ 780073 h 1401134"/>
              <a:gd name="connsiteX450" fmla="*/ 265206 w 1150753"/>
              <a:gd name="connsiteY450" fmla="*/ 757387 h 1401134"/>
              <a:gd name="connsiteX451" fmla="*/ 286231 w 1150753"/>
              <a:gd name="connsiteY451" fmla="*/ 737615 h 1401134"/>
              <a:gd name="connsiteX452" fmla="*/ 304133 w 1150753"/>
              <a:gd name="connsiteY452" fmla="*/ 721797 h 1401134"/>
              <a:gd name="connsiteX453" fmla="*/ 317872 w 1150753"/>
              <a:gd name="connsiteY453" fmla="*/ 709309 h 1401134"/>
              <a:gd name="connsiteX454" fmla="*/ 317872 w 1150753"/>
              <a:gd name="connsiteY454" fmla="*/ 497015 h 1401134"/>
              <a:gd name="connsiteX455" fmla="*/ 317815 w 1150753"/>
              <a:gd name="connsiteY455" fmla="*/ 497015 h 1401134"/>
              <a:gd name="connsiteX456" fmla="*/ 317815 w 1150753"/>
              <a:gd name="connsiteY456" fmla="*/ 136117 h 1401134"/>
              <a:gd name="connsiteX457" fmla="*/ 438163 w 1150753"/>
              <a:gd name="connsiteY457" fmla="*/ 136117 h 140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1150753" h="1401134">
                <a:moveTo>
                  <a:pt x="387275" y="870402"/>
                </a:moveTo>
                <a:lnTo>
                  <a:pt x="763271" y="870402"/>
                </a:lnTo>
                <a:lnTo>
                  <a:pt x="783038" y="889352"/>
                </a:lnTo>
                <a:lnTo>
                  <a:pt x="802805" y="908928"/>
                </a:lnTo>
                <a:lnTo>
                  <a:pt x="822573" y="929336"/>
                </a:lnTo>
                <a:lnTo>
                  <a:pt x="841924" y="950161"/>
                </a:lnTo>
                <a:lnTo>
                  <a:pt x="860859" y="971611"/>
                </a:lnTo>
                <a:lnTo>
                  <a:pt x="878962" y="993061"/>
                </a:lnTo>
                <a:lnTo>
                  <a:pt x="887701" y="1003682"/>
                </a:lnTo>
                <a:lnTo>
                  <a:pt x="896440" y="1014510"/>
                </a:lnTo>
                <a:lnTo>
                  <a:pt x="904555" y="1025340"/>
                </a:lnTo>
                <a:lnTo>
                  <a:pt x="912670" y="1035960"/>
                </a:lnTo>
                <a:lnTo>
                  <a:pt x="920577" y="1046581"/>
                </a:lnTo>
                <a:lnTo>
                  <a:pt x="927860" y="1056993"/>
                </a:lnTo>
                <a:lnTo>
                  <a:pt x="935143" y="1067614"/>
                </a:lnTo>
                <a:lnTo>
                  <a:pt x="941801" y="1077818"/>
                </a:lnTo>
                <a:lnTo>
                  <a:pt x="947835" y="1088231"/>
                </a:lnTo>
                <a:lnTo>
                  <a:pt x="953869" y="1098227"/>
                </a:lnTo>
                <a:lnTo>
                  <a:pt x="959280" y="1107806"/>
                </a:lnTo>
                <a:lnTo>
                  <a:pt x="964065" y="1117594"/>
                </a:lnTo>
                <a:lnTo>
                  <a:pt x="968643" y="1126965"/>
                </a:lnTo>
                <a:lnTo>
                  <a:pt x="972596" y="1136128"/>
                </a:lnTo>
                <a:lnTo>
                  <a:pt x="975926" y="1145083"/>
                </a:lnTo>
                <a:lnTo>
                  <a:pt x="978631" y="1153829"/>
                </a:lnTo>
                <a:lnTo>
                  <a:pt x="980919" y="1161951"/>
                </a:lnTo>
                <a:lnTo>
                  <a:pt x="982584" y="1170073"/>
                </a:lnTo>
                <a:lnTo>
                  <a:pt x="983417" y="1177570"/>
                </a:lnTo>
                <a:lnTo>
                  <a:pt x="984041" y="1184858"/>
                </a:lnTo>
                <a:lnTo>
                  <a:pt x="983625" y="1193605"/>
                </a:lnTo>
                <a:lnTo>
                  <a:pt x="982792" y="1200269"/>
                </a:lnTo>
                <a:lnTo>
                  <a:pt x="982168" y="1202976"/>
                </a:lnTo>
                <a:lnTo>
                  <a:pt x="981544" y="1205475"/>
                </a:lnTo>
                <a:lnTo>
                  <a:pt x="980712" y="1207558"/>
                </a:lnTo>
                <a:lnTo>
                  <a:pt x="979671" y="1209432"/>
                </a:lnTo>
                <a:lnTo>
                  <a:pt x="978631" y="1210890"/>
                </a:lnTo>
                <a:lnTo>
                  <a:pt x="976966" y="1212347"/>
                </a:lnTo>
                <a:lnTo>
                  <a:pt x="975926" y="1213597"/>
                </a:lnTo>
                <a:lnTo>
                  <a:pt x="974053" y="1214847"/>
                </a:lnTo>
                <a:lnTo>
                  <a:pt x="970516" y="1216513"/>
                </a:lnTo>
                <a:lnTo>
                  <a:pt x="965938" y="1218803"/>
                </a:lnTo>
                <a:lnTo>
                  <a:pt x="959280" y="1221510"/>
                </a:lnTo>
                <a:lnTo>
                  <a:pt x="951997" y="1223801"/>
                </a:lnTo>
                <a:lnTo>
                  <a:pt x="944506" y="1225884"/>
                </a:lnTo>
                <a:lnTo>
                  <a:pt x="936599" y="1227758"/>
                </a:lnTo>
                <a:lnTo>
                  <a:pt x="928484" y="1229216"/>
                </a:lnTo>
                <a:lnTo>
                  <a:pt x="920369" y="1230882"/>
                </a:lnTo>
                <a:lnTo>
                  <a:pt x="912254" y="1231715"/>
                </a:lnTo>
                <a:lnTo>
                  <a:pt x="903931" y="1232548"/>
                </a:lnTo>
                <a:lnTo>
                  <a:pt x="888533" y="1233797"/>
                </a:lnTo>
                <a:lnTo>
                  <a:pt x="874384" y="1234422"/>
                </a:lnTo>
                <a:lnTo>
                  <a:pt x="862315" y="1234422"/>
                </a:lnTo>
                <a:lnTo>
                  <a:pt x="853368" y="1234422"/>
                </a:lnTo>
                <a:lnTo>
                  <a:pt x="826734" y="1234422"/>
                </a:lnTo>
                <a:lnTo>
                  <a:pt x="805926" y="1234214"/>
                </a:lnTo>
                <a:lnTo>
                  <a:pt x="344410" y="1234214"/>
                </a:lnTo>
                <a:lnTo>
                  <a:pt x="323811" y="1234422"/>
                </a:lnTo>
                <a:lnTo>
                  <a:pt x="297385" y="1234422"/>
                </a:lnTo>
                <a:lnTo>
                  <a:pt x="285524" y="1234422"/>
                </a:lnTo>
                <a:lnTo>
                  <a:pt x="274497" y="1234214"/>
                </a:lnTo>
                <a:lnTo>
                  <a:pt x="263885" y="1233797"/>
                </a:lnTo>
                <a:lnTo>
                  <a:pt x="254105" y="1233172"/>
                </a:lnTo>
                <a:lnTo>
                  <a:pt x="245158" y="1232548"/>
                </a:lnTo>
                <a:lnTo>
                  <a:pt x="236626" y="1231715"/>
                </a:lnTo>
                <a:lnTo>
                  <a:pt x="228928" y="1230882"/>
                </a:lnTo>
                <a:lnTo>
                  <a:pt x="221853" y="1229632"/>
                </a:lnTo>
                <a:lnTo>
                  <a:pt x="215194" y="1228383"/>
                </a:lnTo>
                <a:lnTo>
                  <a:pt x="209160" y="1227133"/>
                </a:lnTo>
                <a:lnTo>
                  <a:pt x="203542" y="1225675"/>
                </a:lnTo>
                <a:lnTo>
                  <a:pt x="198548" y="1224218"/>
                </a:lnTo>
                <a:lnTo>
                  <a:pt x="194179" y="1222344"/>
                </a:lnTo>
                <a:lnTo>
                  <a:pt x="189809" y="1220886"/>
                </a:lnTo>
                <a:lnTo>
                  <a:pt x="186272" y="1219011"/>
                </a:lnTo>
                <a:lnTo>
                  <a:pt x="182943" y="1217137"/>
                </a:lnTo>
                <a:lnTo>
                  <a:pt x="180237" y="1215471"/>
                </a:lnTo>
                <a:lnTo>
                  <a:pt x="177533" y="1213180"/>
                </a:lnTo>
                <a:lnTo>
                  <a:pt x="175451" y="1211098"/>
                </a:lnTo>
                <a:lnTo>
                  <a:pt x="173579" y="1209432"/>
                </a:lnTo>
                <a:lnTo>
                  <a:pt x="172122" y="1207141"/>
                </a:lnTo>
                <a:lnTo>
                  <a:pt x="170666" y="1205059"/>
                </a:lnTo>
                <a:lnTo>
                  <a:pt x="169625" y="1202976"/>
                </a:lnTo>
                <a:lnTo>
                  <a:pt x="168793" y="1200894"/>
                </a:lnTo>
                <a:lnTo>
                  <a:pt x="167545" y="1196729"/>
                </a:lnTo>
                <a:lnTo>
                  <a:pt x="166920" y="1192772"/>
                </a:lnTo>
                <a:lnTo>
                  <a:pt x="166712" y="1188815"/>
                </a:lnTo>
                <a:lnTo>
                  <a:pt x="166712" y="1184858"/>
                </a:lnTo>
                <a:lnTo>
                  <a:pt x="166920" y="1177570"/>
                </a:lnTo>
                <a:lnTo>
                  <a:pt x="167961" y="1170073"/>
                </a:lnTo>
                <a:lnTo>
                  <a:pt x="169625" y="1161951"/>
                </a:lnTo>
                <a:lnTo>
                  <a:pt x="171706" y="1153829"/>
                </a:lnTo>
                <a:lnTo>
                  <a:pt x="174411" y="1145083"/>
                </a:lnTo>
                <a:lnTo>
                  <a:pt x="178157" y="1136128"/>
                </a:lnTo>
                <a:lnTo>
                  <a:pt x="182110" y="1126965"/>
                </a:lnTo>
                <a:lnTo>
                  <a:pt x="186272" y="1117594"/>
                </a:lnTo>
                <a:lnTo>
                  <a:pt x="191474" y="1107806"/>
                </a:lnTo>
                <a:lnTo>
                  <a:pt x="196884" y="1098227"/>
                </a:lnTo>
                <a:lnTo>
                  <a:pt x="202502" y="1088231"/>
                </a:lnTo>
                <a:lnTo>
                  <a:pt x="208952" y="1077818"/>
                </a:lnTo>
                <a:lnTo>
                  <a:pt x="215611" y="1067614"/>
                </a:lnTo>
                <a:lnTo>
                  <a:pt x="222477" y="1056993"/>
                </a:lnTo>
                <a:lnTo>
                  <a:pt x="229968" y="1046581"/>
                </a:lnTo>
                <a:lnTo>
                  <a:pt x="237667" y="1035960"/>
                </a:lnTo>
                <a:lnTo>
                  <a:pt x="245782" y="1025340"/>
                </a:lnTo>
                <a:lnTo>
                  <a:pt x="254105" y="1014510"/>
                </a:lnTo>
                <a:lnTo>
                  <a:pt x="262636" y="1003682"/>
                </a:lnTo>
                <a:lnTo>
                  <a:pt x="271375" y="993061"/>
                </a:lnTo>
                <a:lnTo>
                  <a:pt x="289894" y="971611"/>
                </a:lnTo>
                <a:lnTo>
                  <a:pt x="308413" y="950161"/>
                </a:lnTo>
                <a:lnTo>
                  <a:pt x="328181" y="929336"/>
                </a:lnTo>
                <a:lnTo>
                  <a:pt x="347740" y="908928"/>
                </a:lnTo>
                <a:lnTo>
                  <a:pt x="367715" y="889352"/>
                </a:lnTo>
                <a:close/>
                <a:moveTo>
                  <a:pt x="535839" y="643910"/>
                </a:moveTo>
                <a:cubicBezTo>
                  <a:pt x="583643" y="643910"/>
                  <a:pt x="622395" y="682662"/>
                  <a:pt x="622395" y="730466"/>
                </a:cubicBezTo>
                <a:cubicBezTo>
                  <a:pt x="622395" y="778270"/>
                  <a:pt x="583643" y="817022"/>
                  <a:pt x="535839" y="817022"/>
                </a:cubicBezTo>
                <a:cubicBezTo>
                  <a:pt x="488035" y="817022"/>
                  <a:pt x="449283" y="778270"/>
                  <a:pt x="449283" y="730466"/>
                </a:cubicBezTo>
                <a:cubicBezTo>
                  <a:pt x="449283" y="682662"/>
                  <a:pt x="488035" y="643910"/>
                  <a:pt x="535839" y="643910"/>
                </a:cubicBezTo>
                <a:close/>
                <a:moveTo>
                  <a:pt x="679182" y="565218"/>
                </a:moveTo>
                <a:cubicBezTo>
                  <a:pt x="702307" y="565218"/>
                  <a:pt x="721053" y="583964"/>
                  <a:pt x="721053" y="607089"/>
                </a:cubicBezTo>
                <a:cubicBezTo>
                  <a:pt x="721053" y="630214"/>
                  <a:pt x="702307" y="648960"/>
                  <a:pt x="679182" y="648960"/>
                </a:cubicBezTo>
                <a:cubicBezTo>
                  <a:pt x="656057" y="648960"/>
                  <a:pt x="637311" y="630214"/>
                  <a:pt x="637311" y="607089"/>
                </a:cubicBezTo>
                <a:cubicBezTo>
                  <a:pt x="637311" y="583964"/>
                  <a:pt x="656057" y="565218"/>
                  <a:pt x="679182" y="565218"/>
                </a:cubicBezTo>
                <a:close/>
                <a:moveTo>
                  <a:pt x="524829" y="416416"/>
                </a:moveTo>
                <a:cubicBezTo>
                  <a:pt x="558765" y="416416"/>
                  <a:pt x="586275" y="443926"/>
                  <a:pt x="586275" y="477862"/>
                </a:cubicBezTo>
                <a:cubicBezTo>
                  <a:pt x="586275" y="511798"/>
                  <a:pt x="558765" y="539308"/>
                  <a:pt x="524829" y="539308"/>
                </a:cubicBezTo>
                <a:cubicBezTo>
                  <a:pt x="490893" y="539308"/>
                  <a:pt x="463383" y="511798"/>
                  <a:pt x="463383" y="477862"/>
                </a:cubicBezTo>
                <a:cubicBezTo>
                  <a:pt x="463383" y="443926"/>
                  <a:pt x="490893" y="416416"/>
                  <a:pt x="524829" y="416416"/>
                </a:cubicBezTo>
                <a:close/>
                <a:moveTo>
                  <a:pt x="393814" y="212085"/>
                </a:moveTo>
                <a:lnTo>
                  <a:pt x="393814" y="497015"/>
                </a:lnTo>
                <a:lnTo>
                  <a:pt x="393854" y="497015"/>
                </a:lnTo>
                <a:lnTo>
                  <a:pt x="393854" y="744691"/>
                </a:lnTo>
                <a:lnTo>
                  <a:pt x="379907" y="756138"/>
                </a:lnTo>
                <a:lnTo>
                  <a:pt x="362629" y="770707"/>
                </a:lnTo>
                <a:lnTo>
                  <a:pt x="342644" y="788398"/>
                </a:lnTo>
                <a:lnTo>
                  <a:pt x="320370" y="809003"/>
                </a:lnTo>
                <a:lnTo>
                  <a:pt x="308505" y="820242"/>
                </a:lnTo>
                <a:lnTo>
                  <a:pt x="296847" y="831897"/>
                </a:lnTo>
                <a:lnTo>
                  <a:pt x="284358" y="843969"/>
                </a:lnTo>
                <a:lnTo>
                  <a:pt x="271659" y="857081"/>
                </a:lnTo>
                <a:lnTo>
                  <a:pt x="259377" y="869986"/>
                </a:lnTo>
                <a:lnTo>
                  <a:pt x="246471" y="883514"/>
                </a:lnTo>
                <a:lnTo>
                  <a:pt x="233773" y="897667"/>
                </a:lnTo>
                <a:lnTo>
                  <a:pt x="221074" y="912028"/>
                </a:lnTo>
                <a:lnTo>
                  <a:pt x="208584" y="926805"/>
                </a:lnTo>
                <a:lnTo>
                  <a:pt x="195886" y="941582"/>
                </a:lnTo>
                <a:lnTo>
                  <a:pt x="183812" y="956568"/>
                </a:lnTo>
                <a:lnTo>
                  <a:pt x="172155" y="971970"/>
                </a:lnTo>
                <a:lnTo>
                  <a:pt x="160706" y="987371"/>
                </a:lnTo>
                <a:lnTo>
                  <a:pt x="149673" y="1003189"/>
                </a:lnTo>
                <a:lnTo>
                  <a:pt x="139264" y="1018799"/>
                </a:lnTo>
                <a:lnTo>
                  <a:pt x="129272" y="1034617"/>
                </a:lnTo>
                <a:lnTo>
                  <a:pt x="119904" y="1050226"/>
                </a:lnTo>
                <a:lnTo>
                  <a:pt x="111369" y="1065836"/>
                </a:lnTo>
                <a:lnTo>
                  <a:pt x="103668" y="1081238"/>
                </a:lnTo>
                <a:lnTo>
                  <a:pt x="99920" y="1089147"/>
                </a:lnTo>
                <a:lnTo>
                  <a:pt x="96590" y="1096639"/>
                </a:lnTo>
                <a:lnTo>
                  <a:pt x="93259" y="1104549"/>
                </a:lnTo>
                <a:lnTo>
                  <a:pt x="90553" y="1112041"/>
                </a:lnTo>
                <a:lnTo>
                  <a:pt x="87847" y="1119742"/>
                </a:lnTo>
                <a:lnTo>
                  <a:pt x="85557" y="1127235"/>
                </a:lnTo>
                <a:lnTo>
                  <a:pt x="83059" y="1134727"/>
                </a:lnTo>
                <a:lnTo>
                  <a:pt x="81185" y="1142012"/>
                </a:lnTo>
                <a:lnTo>
                  <a:pt x="79728" y="1149505"/>
                </a:lnTo>
                <a:lnTo>
                  <a:pt x="78271" y="1156789"/>
                </a:lnTo>
                <a:lnTo>
                  <a:pt x="77230" y="1163866"/>
                </a:lnTo>
                <a:lnTo>
                  <a:pt x="76397" y="1170942"/>
                </a:lnTo>
                <a:lnTo>
                  <a:pt x="75773" y="1178019"/>
                </a:lnTo>
                <a:lnTo>
                  <a:pt x="75773" y="1184887"/>
                </a:lnTo>
                <a:lnTo>
                  <a:pt x="75773" y="1192171"/>
                </a:lnTo>
                <a:lnTo>
                  <a:pt x="76397" y="1199456"/>
                </a:lnTo>
                <a:lnTo>
                  <a:pt x="77022" y="1206116"/>
                </a:lnTo>
                <a:lnTo>
                  <a:pt x="77855" y="1212776"/>
                </a:lnTo>
                <a:lnTo>
                  <a:pt x="78895" y="1219228"/>
                </a:lnTo>
                <a:lnTo>
                  <a:pt x="80352" y="1225264"/>
                </a:lnTo>
                <a:lnTo>
                  <a:pt x="82226" y="1231300"/>
                </a:lnTo>
                <a:lnTo>
                  <a:pt x="83892" y="1237128"/>
                </a:lnTo>
                <a:lnTo>
                  <a:pt x="85973" y="1242539"/>
                </a:lnTo>
                <a:lnTo>
                  <a:pt x="88471" y="1247950"/>
                </a:lnTo>
                <a:lnTo>
                  <a:pt x="91177" y="1253154"/>
                </a:lnTo>
                <a:lnTo>
                  <a:pt x="94300" y="1258357"/>
                </a:lnTo>
                <a:lnTo>
                  <a:pt x="97214" y="1262727"/>
                </a:lnTo>
                <a:lnTo>
                  <a:pt x="100753" y="1267723"/>
                </a:lnTo>
                <a:lnTo>
                  <a:pt x="104500" y="1271885"/>
                </a:lnTo>
                <a:lnTo>
                  <a:pt x="108663" y="1276048"/>
                </a:lnTo>
                <a:lnTo>
                  <a:pt x="113868" y="1280627"/>
                </a:lnTo>
                <a:lnTo>
                  <a:pt x="119072" y="1285205"/>
                </a:lnTo>
                <a:lnTo>
                  <a:pt x="124692" y="1289368"/>
                </a:lnTo>
                <a:lnTo>
                  <a:pt x="130729" y="1292907"/>
                </a:lnTo>
                <a:lnTo>
                  <a:pt x="136766" y="1296653"/>
                </a:lnTo>
                <a:lnTo>
                  <a:pt x="143220" y="1299983"/>
                </a:lnTo>
                <a:lnTo>
                  <a:pt x="149673" y="1302897"/>
                </a:lnTo>
                <a:lnTo>
                  <a:pt x="156334" y="1305603"/>
                </a:lnTo>
                <a:lnTo>
                  <a:pt x="163412" y="1308100"/>
                </a:lnTo>
                <a:lnTo>
                  <a:pt x="170697" y="1310598"/>
                </a:lnTo>
                <a:lnTo>
                  <a:pt x="177775" y="1312679"/>
                </a:lnTo>
                <a:lnTo>
                  <a:pt x="185061" y="1314344"/>
                </a:lnTo>
                <a:lnTo>
                  <a:pt x="192555" y="1316217"/>
                </a:lnTo>
                <a:lnTo>
                  <a:pt x="199841" y="1317674"/>
                </a:lnTo>
                <a:lnTo>
                  <a:pt x="215037" y="1320380"/>
                </a:lnTo>
                <a:lnTo>
                  <a:pt x="230442" y="1322253"/>
                </a:lnTo>
                <a:lnTo>
                  <a:pt x="245222" y="1323710"/>
                </a:lnTo>
                <a:lnTo>
                  <a:pt x="260002" y="1324750"/>
                </a:lnTo>
                <a:lnTo>
                  <a:pt x="274573" y="1325375"/>
                </a:lnTo>
                <a:lnTo>
                  <a:pt x="288313" y="1325375"/>
                </a:lnTo>
                <a:lnTo>
                  <a:pt x="301635" y="1325583"/>
                </a:lnTo>
                <a:lnTo>
                  <a:pt x="325158" y="1325375"/>
                </a:lnTo>
                <a:lnTo>
                  <a:pt x="344518" y="1324958"/>
                </a:lnTo>
                <a:lnTo>
                  <a:pt x="825594" y="1325375"/>
                </a:lnTo>
                <a:lnTo>
                  <a:pt x="849326" y="1325583"/>
                </a:lnTo>
                <a:lnTo>
                  <a:pt x="862440" y="1325583"/>
                </a:lnTo>
                <a:lnTo>
                  <a:pt x="876179" y="1325375"/>
                </a:lnTo>
                <a:lnTo>
                  <a:pt x="890751" y="1324750"/>
                </a:lnTo>
                <a:lnTo>
                  <a:pt x="905531" y="1323710"/>
                </a:lnTo>
                <a:lnTo>
                  <a:pt x="920727" y="1322253"/>
                </a:lnTo>
                <a:lnTo>
                  <a:pt x="935715" y="1320380"/>
                </a:lnTo>
                <a:lnTo>
                  <a:pt x="950912" y="1317674"/>
                </a:lnTo>
                <a:lnTo>
                  <a:pt x="958406" y="1316217"/>
                </a:lnTo>
                <a:lnTo>
                  <a:pt x="965692" y="1314760"/>
                </a:lnTo>
                <a:lnTo>
                  <a:pt x="973186" y="1312679"/>
                </a:lnTo>
                <a:lnTo>
                  <a:pt x="980471" y="1310598"/>
                </a:lnTo>
                <a:lnTo>
                  <a:pt x="987341" y="1308100"/>
                </a:lnTo>
                <a:lnTo>
                  <a:pt x="994419" y="1305603"/>
                </a:lnTo>
                <a:lnTo>
                  <a:pt x="1001288" y="1302897"/>
                </a:lnTo>
                <a:lnTo>
                  <a:pt x="1007534" y="1299983"/>
                </a:lnTo>
                <a:lnTo>
                  <a:pt x="1013986" y="1296653"/>
                </a:lnTo>
                <a:lnTo>
                  <a:pt x="1020231" y="1292907"/>
                </a:lnTo>
                <a:lnTo>
                  <a:pt x="1026060" y="1289368"/>
                </a:lnTo>
                <a:lnTo>
                  <a:pt x="1031889" y="1285205"/>
                </a:lnTo>
                <a:lnTo>
                  <a:pt x="1037301" y="1280627"/>
                </a:lnTo>
                <a:lnTo>
                  <a:pt x="1042297" y="1276048"/>
                </a:lnTo>
                <a:lnTo>
                  <a:pt x="1046253" y="1271885"/>
                </a:lnTo>
                <a:lnTo>
                  <a:pt x="1050208" y="1267723"/>
                </a:lnTo>
                <a:lnTo>
                  <a:pt x="1053538" y="1262727"/>
                </a:lnTo>
                <a:lnTo>
                  <a:pt x="1056869" y="1258357"/>
                </a:lnTo>
                <a:lnTo>
                  <a:pt x="1059575" y="1253154"/>
                </a:lnTo>
                <a:lnTo>
                  <a:pt x="1062282" y="1247950"/>
                </a:lnTo>
                <a:lnTo>
                  <a:pt x="1064779" y="1242539"/>
                </a:lnTo>
                <a:lnTo>
                  <a:pt x="1067069" y="1237128"/>
                </a:lnTo>
                <a:lnTo>
                  <a:pt x="1068943" y="1231300"/>
                </a:lnTo>
                <a:lnTo>
                  <a:pt x="1070816" y="1225264"/>
                </a:lnTo>
                <a:lnTo>
                  <a:pt x="1071858" y="1219228"/>
                </a:lnTo>
                <a:lnTo>
                  <a:pt x="1073106" y="1212776"/>
                </a:lnTo>
                <a:lnTo>
                  <a:pt x="1074147" y="1206116"/>
                </a:lnTo>
                <a:lnTo>
                  <a:pt x="1074772" y="1199456"/>
                </a:lnTo>
                <a:lnTo>
                  <a:pt x="1074980" y="1192171"/>
                </a:lnTo>
                <a:lnTo>
                  <a:pt x="1075188" y="1184887"/>
                </a:lnTo>
                <a:lnTo>
                  <a:pt x="1074980" y="1178019"/>
                </a:lnTo>
                <a:lnTo>
                  <a:pt x="1074772" y="1170942"/>
                </a:lnTo>
                <a:lnTo>
                  <a:pt x="1073731" y="1163866"/>
                </a:lnTo>
                <a:lnTo>
                  <a:pt x="1072482" y="1156789"/>
                </a:lnTo>
                <a:lnTo>
                  <a:pt x="1071441" y="1149505"/>
                </a:lnTo>
                <a:lnTo>
                  <a:pt x="1069568" y="1142012"/>
                </a:lnTo>
                <a:lnTo>
                  <a:pt x="1067694" y="1134727"/>
                </a:lnTo>
                <a:lnTo>
                  <a:pt x="1065612" y="1127235"/>
                </a:lnTo>
                <a:lnTo>
                  <a:pt x="1063114" y="1119742"/>
                </a:lnTo>
                <a:lnTo>
                  <a:pt x="1060408" y="1112041"/>
                </a:lnTo>
                <a:lnTo>
                  <a:pt x="1057494" y="1104549"/>
                </a:lnTo>
                <a:lnTo>
                  <a:pt x="1054371" y="1096639"/>
                </a:lnTo>
                <a:lnTo>
                  <a:pt x="1050832" y="1089147"/>
                </a:lnTo>
                <a:lnTo>
                  <a:pt x="1047502" y="1081238"/>
                </a:lnTo>
                <a:lnTo>
                  <a:pt x="1039591" y="1065836"/>
                </a:lnTo>
                <a:lnTo>
                  <a:pt x="1030848" y="1050226"/>
                </a:lnTo>
                <a:lnTo>
                  <a:pt x="1021481" y="1034617"/>
                </a:lnTo>
                <a:lnTo>
                  <a:pt x="1011905" y="1018799"/>
                </a:lnTo>
                <a:lnTo>
                  <a:pt x="1001288" y="1003189"/>
                </a:lnTo>
                <a:lnTo>
                  <a:pt x="990047" y="987371"/>
                </a:lnTo>
                <a:lnTo>
                  <a:pt x="978598" y="971970"/>
                </a:lnTo>
                <a:lnTo>
                  <a:pt x="966940" y="956568"/>
                </a:lnTo>
                <a:lnTo>
                  <a:pt x="954867" y="941582"/>
                </a:lnTo>
                <a:lnTo>
                  <a:pt x="942377" y="926805"/>
                </a:lnTo>
                <a:lnTo>
                  <a:pt x="929678" y="912028"/>
                </a:lnTo>
                <a:lnTo>
                  <a:pt x="916980" y="897667"/>
                </a:lnTo>
                <a:lnTo>
                  <a:pt x="904282" y="883514"/>
                </a:lnTo>
                <a:lnTo>
                  <a:pt x="891584" y="869986"/>
                </a:lnTo>
                <a:lnTo>
                  <a:pt x="879094" y="857081"/>
                </a:lnTo>
                <a:lnTo>
                  <a:pt x="866604" y="843969"/>
                </a:lnTo>
                <a:lnTo>
                  <a:pt x="854322" y="831897"/>
                </a:lnTo>
                <a:lnTo>
                  <a:pt x="842248" y="820242"/>
                </a:lnTo>
                <a:lnTo>
                  <a:pt x="830382" y="809003"/>
                </a:lnTo>
                <a:lnTo>
                  <a:pt x="808316" y="788398"/>
                </a:lnTo>
                <a:lnTo>
                  <a:pt x="788332" y="770707"/>
                </a:lnTo>
                <a:lnTo>
                  <a:pt x="770846" y="756138"/>
                </a:lnTo>
                <a:lnTo>
                  <a:pt x="757315" y="744691"/>
                </a:lnTo>
                <a:lnTo>
                  <a:pt x="757315" y="497015"/>
                </a:lnTo>
                <a:lnTo>
                  <a:pt x="757356" y="497015"/>
                </a:lnTo>
                <a:lnTo>
                  <a:pt x="757356" y="212085"/>
                </a:lnTo>
                <a:lnTo>
                  <a:pt x="701138" y="212085"/>
                </a:lnTo>
                <a:lnTo>
                  <a:pt x="686980" y="291382"/>
                </a:lnTo>
                <a:lnTo>
                  <a:pt x="575585" y="291382"/>
                </a:lnTo>
                <a:lnTo>
                  <a:pt x="463774" y="291382"/>
                </a:lnTo>
                <a:lnTo>
                  <a:pt x="449823" y="212085"/>
                </a:lnTo>
                <a:close/>
                <a:moveTo>
                  <a:pt x="438163" y="0"/>
                </a:moveTo>
                <a:lnTo>
                  <a:pt x="575585" y="0"/>
                </a:lnTo>
                <a:lnTo>
                  <a:pt x="713007" y="0"/>
                </a:lnTo>
                <a:lnTo>
                  <a:pt x="713007" y="136117"/>
                </a:lnTo>
                <a:lnTo>
                  <a:pt x="832938" y="136117"/>
                </a:lnTo>
                <a:lnTo>
                  <a:pt x="832938" y="497015"/>
                </a:lnTo>
                <a:lnTo>
                  <a:pt x="832880" y="497015"/>
                </a:lnTo>
                <a:lnTo>
                  <a:pt x="832880" y="709309"/>
                </a:lnTo>
                <a:lnTo>
                  <a:pt x="847036" y="721797"/>
                </a:lnTo>
                <a:lnTo>
                  <a:pt x="864730" y="737615"/>
                </a:lnTo>
                <a:lnTo>
                  <a:pt x="885963" y="757387"/>
                </a:lnTo>
                <a:lnTo>
                  <a:pt x="909486" y="780073"/>
                </a:lnTo>
                <a:lnTo>
                  <a:pt x="921976" y="792353"/>
                </a:lnTo>
                <a:lnTo>
                  <a:pt x="934883" y="805673"/>
                </a:lnTo>
                <a:lnTo>
                  <a:pt x="948206" y="819618"/>
                </a:lnTo>
                <a:lnTo>
                  <a:pt x="961528" y="833771"/>
                </a:lnTo>
                <a:lnTo>
                  <a:pt x="975059" y="848756"/>
                </a:lnTo>
                <a:lnTo>
                  <a:pt x="988590" y="864158"/>
                </a:lnTo>
                <a:lnTo>
                  <a:pt x="1002121" y="880184"/>
                </a:lnTo>
                <a:lnTo>
                  <a:pt x="1015860" y="896626"/>
                </a:lnTo>
                <a:lnTo>
                  <a:pt x="1028975" y="913068"/>
                </a:lnTo>
                <a:lnTo>
                  <a:pt x="1042089" y="930343"/>
                </a:lnTo>
                <a:lnTo>
                  <a:pt x="1054788" y="947826"/>
                </a:lnTo>
                <a:lnTo>
                  <a:pt x="1067069" y="965309"/>
                </a:lnTo>
                <a:lnTo>
                  <a:pt x="1078935" y="983417"/>
                </a:lnTo>
                <a:lnTo>
                  <a:pt x="1089968" y="1001524"/>
                </a:lnTo>
                <a:lnTo>
                  <a:pt x="1100376" y="1019631"/>
                </a:lnTo>
                <a:lnTo>
                  <a:pt x="1105372" y="1028997"/>
                </a:lnTo>
                <a:lnTo>
                  <a:pt x="1109952" y="1038155"/>
                </a:lnTo>
                <a:lnTo>
                  <a:pt x="1114740" y="1047521"/>
                </a:lnTo>
                <a:lnTo>
                  <a:pt x="1119111" y="1056470"/>
                </a:lnTo>
                <a:lnTo>
                  <a:pt x="1123067" y="1065836"/>
                </a:lnTo>
                <a:lnTo>
                  <a:pt x="1126814" y="1075202"/>
                </a:lnTo>
                <a:lnTo>
                  <a:pt x="1130561" y="1084360"/>
                </a:lnTo>
                <a:lnTo>
                  <a:pt x="1133892" y="1093726"/>
                </a:lnTo>
                <a:lnTo>
                  <a:pt x="1137222" y="1103092"/>
                </a:lnTo>
                <a:lnTo>
                  <a:pt x="1139928" y="1112041"/>
                </a:lnTo>
                <a:lnTo>
                  <a:pt x="1142218" y="1121407"/>
                </a:lnTo>
                <a:lnTo>
                  <a:pt x="1144508" y="1130565"/>
                </a:lnTo>
                <a:lnTo>
                  <a:pt x="1146590" y="1139931"/>
                </a:lnTo>
                <a:lnTo>
                  <a:pt x="1148047" y="1148880"/>
                </a:lnTo>
                <a:lnTo>
                  <a:pt x="1149296" y="1158038"/>
                </a:lnTo>
                <a:lnTo>
                  <a:pt x="1150128" y="1166988"/>
                </a:lnTo>
                <a:lnTo>
                  <a:pt x="1150753" y="1175937"/>
                </a:lnTo>
                <a:lnTo>
                  <a:pt x="1150753" y="1184887"/>
                </a:lnTo>
                <a:lnTo>
                  <a:pt x="1150753" y="1196126"/>
                </a:lnTo>
                <a:lnTo>
                  <a:pt x="1150128" y="1206949"/>
                </a:lnTo>
                <a:lnTo>
                  <a:pt x="1148880" y="1217563"/>
                </a:lnTo>
                <a:lnTo>
                  <a:pt x="1147422" y="1227761"/>
                </a:lnTo>
                <a:lnTo>
                  <a:pt x="1145340" y="1237752"/>
                </a:lnTo>
                <a:lnTo>
                  <a:pt x="1142843" y="1247742"/>
                </a:lnTo>
                <a:lnTo>
                  <a:pt x="1140137" y="1257108"/>
                </a:lnTo>
                <a:lnTo>
                  <a:pt x="1136806" y="1266474"/>
                </a:lnTo>
                <a:lnTo>
                  <a:pt x="1133267" y="1275424"/>
                </a:lnTo>
                <a:lnTo>
                  <a:pt x="1129104" y="1283957"/>
                </a:lnTo>
                <a:lnTo>
                  <a:pt x="1124524" y="1292490"/>
                </a:lnTo>
                <a:lnTo>
                  <a:pt x="1119736" y="1300607"/>
                </a:lnTo>
                <a:lnTo>
                  <a:pt x="1114324" y="1308308"/>
                </a:lnTo>
                <a:lnTo>
                  <a:pt x="1108495" y="1316009"/>
                </a:lnTo>
                <a:lnTo>
                  <a:pt x="1102250" y="1323294"/>
                </a:lnTo>
                <a:lnTo>
                  <a:pt x="1095589" y="1330162"/>
                </a:lnTo>
                <a:lnTo>
                  <a:pt x="1089135" y="1335781"/>
                </a:lnTo>
                <a:lnTo>
                  <a:pt x="1082890" y="1341401"/>
                </a:lnTo>
                <a:lnTo>
                  <a:pt x="1076229" y="1346812"/>
                </a:lnTo>
                <a:lnTo>
                  <a:pt x="1069151" y="1351599"/>
                </a:lnTo>
                <a:lnTo>
                  <a:pt x="1062282" y="1356178"/>
                </a:lnTo>
                <a:lnTo>
                  <a:pt x="1054996" y="1360340"/>
                </a:lnTo>
                <a:lnTo>
                  <a:pt x="1047710" y="1364503"/>
                </a:lnTo>
                <a:lnTo>
                  <a:pt x="1040216" y="1368250"/>
                </a:lnTo>
                <a:lnTo>
                  <a:pt x="1032722" y="1371788"/>
                </a:lnTo>
                <a:lnTo>
                  <a:pt x="1024811" y="1375118"/>
                </a:lnTo>
                <a:lnTo>
                  <a:pt x="1016901" y="1378240"/>
                </a:lnTo>
                <a:lnTo>
                  <a:pt x="1009199" y="1380946"/>
                </a:lnTo>
                <a:lnTo>
                  <a:pt x="1001288" y="1383235"/>
                </a:lnTo>
                <a:lnTo>
                  <a:pt x="993170" y="1385733"/>
                </a:lnTo>
                <a:lnTo>
                  <a:pt x="985051" y="1387814"/>
                </a:lnTo>
                <a:lnTo>
                  <a:pt x="977141" y="1389687"/>
                </a:lnTo>
                <a:lnTo>
                  <a:pt x="960904" y="1393017"/>
                </a:lnTo>
                <a:lnTo>
                  <a:pt x="944458" y="1395723"/>
                </a:lnTo>
                <a:lnTo>
                  <a:pt x="928430" y="1397388"/>
                </a:lnTo>
                <a:lnTo>
                  <a:pt x="912817" y="1399053"/>
                </a:lnTo>
                <a:lnTo>
                  <a:pt x="897204" y="1400093"/>
                </a:lnTo>
                <a:lnTo>
                  <a:pt x="882424" y="1400718"/>
                </a:lnTo>
                <a:lnTo>
                  <a:pt x="867852" y="1401134"/>
                </a:lnTo>
                <a:lnTo>
                  <a:pt x="854322" y="1401134"/>
                </a:lnTo>
                <a:lnTo>
                  <a:pt x="824345" y="1400718"/>
                </a:lnTo>
                <a:lnTo>
                  <a:pt x="806443" y="1400718"/>
                </a:lnTo>
                <a:lnTo>
                  <a:pt x="326407" y="1400718"/>
                </a:lnTo>
                <a:lnTo>
                  <a:pt x="298305" y="1401134"/>
                </a:lnTo>
                <a:lnTo>
                  <a:pt x="282276" y="1401134"/>
                </a:lnTo>
                <a:lnTo>
                  <a:pt x="265622" y="1400718"/>
                </a:lnTo>
                <a:lnTo>
                  <a:pt x="248552" y="1399885"/>
                </a:lnTo>
                <a:lnTo>
                  <a:pt x="230442" y="1398429"/>
                </a:lnTo>
                <a:lnTo>
                  <a:pt x="211915" y="1396347"/>
                </a:lnTo>
                <a:lnTo>
                  <a:pt x="202964" y="1395098"/>
                </a:lnTo>
                <a:lnTo>
                  <a:pt x="193596" y="1393641"/>
                </a:lnTo>
                <a:lnTo>
                  <a:pt x="184228" y="1391769"/>
                </a:lnTo>
                <a:lnTo>
                  <a:pt x="174861" y="1389895"/>
                </a:lnTo>
                <a:lnTo>
                  <a:pt x="165493" y="1387814"/>
                </a:lnTo>
                <a:lnTo>
                  <a:pt x="156126" y="1385108"/>
                </a:lnTo>
                <a:lnTo>
                  <a:pt x="146966" y="1382402"/>
                </a:lnTo>
                <a:lnTo>
                  <a:pt x="137599" y="1379281"/>
                </a:lnTo>
                <a:lnTo>
                  <a:pt x="128856" y="1375950"/>
                </a:lnTo>
                <a:lnTo>
                  <a:pt x="119904" y="1372412"/>
                </a:lnTo>
                <a:lnTo>
                  <a:pt x="111161" y="1368458"/>
                </a:lnTo>
                <a:lnTo>
                  <a:pt x="102626" y="1364295"/>
                </a:lnTo>
                <a:lnTo>
                  <a:pt x="94300" y="1359508"/>
                </a:lnTo>
                <a:lnTo>
                  <a:pt x="85765" y="1354305"/>
                </a:lnTo>
                <a:lnTo>
                  <a:pt x="77855" y="1348893"/>
                </a:lnTo>
                <a:lnTo>
                  <a:pt x="70152" y="1343066"/>
                </a:lnTo>
                <a:lnTo>
                  <a:pt x="62866" y="1336822"/>
                </a:lnTo>
                <a:lnTo>
                  <a:pt x="55581" y="1330162"/>
                </a:lnTo>
                <a:lnTo>
                  <a:pt x="48919" y="1323294"/>
                </a:lnTo>
                <a:lnTo>
                  <a:pt x="42674" y="1316009"/>
                </a:lnTo>
                <a:lnTo>
                  <a:pt x="36845" y="1308308"/>
                </a:lnTo>
                <a:lnTo>
                  <a:pt x="31433" y="1300607"/>
                </a:lnTo>
                <a:lnTo>
                  <a:pt x="26229" y="1292490"/>
                </a:lnTo>
                <a:lnTo>
                  <a:pt x="21649" y="1283957"/>
                </a:lnTo>
                <a:lnTo>
                  <a:pt x="17486" y="1275424"/>
                </a:lnTo>
                <a:lnTo>
                  <a:pt x="13947" y="1266474"/>
                </a:lnTo>
                <a:lnTo>
                  <a:pt x="10616" y="1257108"/>
                </a:lnTo>
                <a:lnTo>
                  <a:pt x="7910" y="1247742"/>
                </a:lnTo>
                <a:lnTo>
                  <a:pt x="5412" y="1237752"/>
                </a:lnTo>
                <a:lnTo>
                  <a:pt x="3538" y="1227761"/>
                </a:lnTo>
                <a:lnTo>
                  <a:pt x="2082" y="1217563"/>
                </a:lnTo>
                <a:lnTo>
                  <a:pt x="832" y="1206949"/>
                </a:lnTo>
                <a:lnTo>
                  <a:pt x="208" y="1196126"/>
                </a:lnTo>
                <a:lnTo>
                  <a:pt x="0" y="1184887"/>
                </a:lnTo>
                <a:lnTo>
                  <a:pt x="208" y="1175937"/>
                </a:lnTo>
                <a:lnTo>
                  <a:pt x="832" y="1166988"/>
                </a:lnTo>
                <a:lnTo>
                  <a:pt x="1873" y="1158038"/>
                </a:lnTo>
                <a:lnTo>
                  <a:pt x="3122" y="1148880"/>
                </a:lnTo>
                <a:lnTo>
                  <a:pt x="4580" y="1139931"/>
                </a:lnTo>
                <a:lnTo>
                  <a:pt x="6245" y="1130565"/>
                </a:lnTo>
                <a:lnTo>
                  <a:pt x="8535" y="1121407"/>
                </a:lnTo>
                <a:lnTo>
                  <a:pt x="11241" y="1112041"/>
                </a:lnTo>
                <a:lnTo>
                  <a:pt x="13947" y="1103092"/>
                </a:lnTo>
                <a:lnTo>
                  <a:pt x="16861" y="1093726"/>
                </a:lnTo>
                <a:lnTo>
                  <a:pt x="20192" y="1084360"/>
                </a:lnTo>
                <a:lnTo>
                  <a:pt x="23939" y="1075202"/>
                </a:lnTo>
                <a:lnTo>
                  <a:pt x="27686" y="1065836"/>
                </a:lnTo>
                <a:lnTo>
                  <a:pt x="32057" y="1056470"/>
                </a:lnTo>
                <a:lnTo>
                  <a:pt x="36221" y="1047521"/>
                </a:lnTo>
                <a:lnTo>
                  <a:pt x="40801" y="1038155"/>
                </a:lnTo>
                <a:lnTo>
                  <a:pt x="45588" y="1028997"/>
                </a:lnTo>
                <a:lnTo>
                  <a:pt x="50377" y="1019631"/>
                </a:lnTo>
                <a:lnTo>
                  <a:pt x="60993" y="1001524"/>
                </a:lnTo>
                <a:lnTo>
                  <a:pt x="72234" y="983417"/>
                </a:lnTo>
                <a:lnTo>
                  <a:pt x="83892" y="965309"/>
                </a:lnTo>
                <a:lnTo>
                  <a:pt x="95965" y="947826"/>
                </a:lnTo>
                <a:lnTo>
                  <a:pt x="108663" y="930343"/>
                </a:lnTo>
                <a:lnTo>
                  <a:pt x="121986" y="913068"/>
                </a:lnTo>
                <a:lnTo>
                  <a:pt x="135309" y="896626"/>
                </a:lnTo>
                <a:lnTo>
                  <a:pt x="148632" y="880184"/>
                </a:lnTo>
                <a:lnTo>
                  <a:pt x="162162" y="864158"/>
                </a:lnTo>
                <a:lnTo>
                  <a:pt x="176110" y="848756"/>
                </a:lnTo>
                <a:lnTo>
                  <a:pt x="189225" y="833771"/>
                </a:lnTo>
                <a:lnTo>
                  <a:pt x="202964" y="819618"/>
                </a:lnTo>
                <a:lnTo>
                  <a:pt x="216286" y="805673"/>
                </a:lnTo>
                <a:lnTo>
                  <a:pt x="228985" y="792353"/>
                </a:lnTo>
                <a:lnTo>
                  <a:pt x="241475" y="780073"/>
                </a:lnTo>
                <a:lnTo>
                  <a:pt x="265206" y="757387"/>
                </a:lnTo>
                <a:lnTo>
                  <a:pt x="286231" y="737615"/>
                </a:lnTo>
                <a:lnTo>
                  <a:pt x="304133" y="721797"/>
                </a:lnTo>
                <a:lnTo>
                  <a:pt x="317872" y="709309"/>
                </a:lnTo>
                <a:lnTo>
                  <a:pt x="317872" y="497015"/>
                </a:lnTo>
                <a:lnTo>
                  <a:pt x="317815" y="497015"/>
                </a:lnTo>
                <a:lnTo>
                  <a:pt x="317815" y="136117"/>
                </a:lnTo>
                <a:lnTo>
                  <a:pt x="438163" y="136117"/>
                </a:lnTo>
                <a:close/>
              </a:path>
            </a:pathLst>
          </a:cu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grpSp>
        <p:nvGrpSpPr>
          <p:cNvPr id="3" name="组合 2"/>
          <p:cNvGrpSpPr/>
          <p:nvPr/>
        </p:nvGrpSpPr>
        <p:grpSpPr>
          <a:xfrm>
            <a:off x="6449231" y="1355460"/>
            <a:ext cx="3583634" cy="786828"/>
            <a:chOff x="7419128" y="1495399"/>
            <a:chExt cx="3583634" cy="786828"/>
          </a:xfrm>
        </p:grpSpPr>
        <p:sp>
          <p:nvSpPr>
            <p:cNvPr id="113" name="矩形 112"/>
            <p:cNvSpPr/>
            <p:nvPr/>
          </p:nvSpPr>
          <p:spPr>
            <a:xfrm>
              <a:off x="7456278" y="1495399"/>
              <a:ext cx="3205238" cy="336695"/>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116" name="矩形 115"/>
            <p:cNvSpPr/>
            <p:nvPr/>
          </p:nvSpPr>
          <p:spPr>
            <a:xfrm>
              <a:off x="7419128" y="1755416"/>
              <a:ext cx="3583634" cy="52681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sp>
        <p:nvSpPr>
          <p:cNvPr id="117" name="任意多边形 116"/>
          <p:cNvSpPr/>
          <p:nvPr/>
        </p:nvSpPr>
        <p:spPr bwMode="auto">
          <a:xfrm>
            <a:off x="6449231" y="2841816"/>
            <a:ext cx="273394" cy="429863"/>
          </a:xfrm>
          <a:custGeom>
            <a:avLst/>
            <a:gdLst>
              <a:gd name="connsiteX0" fmla="*/ 1581945 w 4071938"/>
              <a:gd name="connsiteY0" fmla="*/ 3298825 h 6402388"/>
              <a:gd name="connsiteX1" fmla="*/ 1603654 w 4071938"/>
              <a:gd name="connsiteY1" fmla="*/ 3299884 h 6402388"/>
              <a:gd name="connsiteX2" fmla="*/ 1624834 w 4071938"/>
              <a:gd name="connsiteY2" fmla="*/ 3300943 h 6402388"/>
              <a:gd name="connsiteX3" fmla="*/ 1646014 w 4071938"/>
              <a:gd name="connsiteY3" fmla="*/ 3303590 h 6402388"/>
              <a:gd name="connsiteX4" fmla="*/ 1667194 w 4071938"/>
              <a:gd name="connsiteY4" fmla="*/ 3307297 h 6402388"/>
              <a:gd name="connsiteX5" fmla="*/ 1687844 w 4071938"/>
              <a:gd name="connsiteY5" fmla="*/ 3312592 h 6402388"/>
              <a:gd name="connsiteX6" fmla="*/ 1707965 w 4071938"/>
              <a:gd name="connsiteY6" fmla="*/ 3317887 h 6402388"/>
              <a:gd name="connsiteX7" fmla="*/ 1727556 w 4071938"/>
              <a:gd name="connsiteY7" fmla="*/ 3324770 h 6402388"/>
              <a:gd name="connsiteX8" fmla="*/ 1746618 w 4071938"/>
              <a:gd name="connsiteY8" fmla="*/ 3332183 h 6402388"/>
              <a:gd name="connsiteX9" fmla="*/ 1765680 w 4071938"/>
              <a:gd name="connsiteY9" fmla="*/ 3340655 h 6402388"/>
              <a:gd name="connsiteX10" fmla="*/ 1784212 w 4071938"/>
              <a:gd name="connsiteY10" fmla="*/ 3350186 h 6402388"/>
              <a:gd name="connsiteX11" fmla="*/ 1801686 w 4071938"/>
              <a:gd name="connsiteY11" fmla="*/ 3360247 h 6402388"/>
              <a:gd name="connsiteX12" fmla="*/ 1819159 w 4071938"/>
              <a:gd name="connsiteY12" fmla="*/ 3371366 h 6402388"/>
              <a:gd name="connsiteX13" fmla="*/ 1835574 w 4071938"/>
              <a:gd name="connsiteY13" fmla="*/ 3383544 h 6402388"/>
              <a:gd name="connsiteX14" fmla="*/ 1851459 w 4071938"/>
              <a:gd name="connsiteY14" fmla="*/ 3395723 h 6402388"/>
              <a:gd name="connsiteX15" fmla="*/ 1867343 w 4071938"/>
              <a:gd name="connsiteY15" fmla="*/ 3408960 h 6402388"/>
              <a:gd name="connsiteX16" fmla="*/ 1881640 w 4071938"/>
              <a:gd name="connsiteY16" fmla="*/ 3423786 h 6402388"/>
              <a:gd name="connsiteX17" fmla="*/ 1895936 w 4071938"/>
              <a:gd name="connsiteY17" fmla="*/ 3438083 h 6402388"/>
              <a:gd name="connsiteX18" fmla="*/ 1909174 w 4071938"/>
              <a:gd name="connsiteY18" fmla="*/ 3453967 h 6402388"/>
              <a:gd name="connsiteX19" fmla="*/ 1921882 w 4071938"/>
              <a:gd name="connsiteY19" fmla="*/ 3469852 h 6402388"/>
              <a:gd name="connsiteX20" fmla="*/ 1934060 w 4071938"/>
              <a:gd name="connsiteY20" fmla="*/ 3486267 h 6402388"/>
              <a:gd name="connsiteX21" fmla="*/ 1944650 w 4071938"/>
              <a:gd name="connsiteY21" fmla="*/ 3503740 h 6402388"/>
              <a:gd name="connsiteX22" fmla="*/ 1955240 w 4071938"/>
              <a:gd name="connsiteY22" fmla="*/ 3521214 h 6402388"/>
              <a:gd name="connsiteX23" fmla="*/ 1964241 w 4071938"/>
              <a:gd name="connsiteY23" fmla="*/ 3539216 h 6402388"/>
              <a:gd name="connsiteX24" fmla="*/ 1972713 w 4071938"/>
              <a:gd name="connsiteY24" fmla="*/ 3557749 h 6402388"/>
              <a:gd name="connsiteX25" fmla="*/ 1980656 w 4071938"/>
              <a:gd name="connsiteY25" fmla="*/ 3577870 h 6402388"/>
              <a:gd name="connsiteX26" fmla="*/ 1987010 w 4071938"/>
              <a:gd name="connsiteY26" fmla="*/ 3597461 h 6402388"/>
              <a:gd name="connsiteX27" fmla="*/ 1992834 w 4071938"/>
              <a:gd name="connsiteY27" fmla="*/ 3617582 h 6402388"/>
              <a:gd name="connsiteX28" fmla="*/ 1997600 w 4071938"/>
              <a:gd name="connsiteY28" fmla="*/ 3638232 h 6402388"/>
              <a:gd name="connsiteX29" fmla="*/ 2001306 w 4071938"/>
              <a:gd name="connsiteY29" fmla="*/ 3658353 h 6402388"/>
              <a:gd name="connsiteX30" fmla="*/ 2003954 w 4071938"/>
              <a:gd name="connsiteY30" fmla="*/ 3680592 h 6402388"/>
              <a:gd name="connsiteX31" fmla="*/ 2005542 w 4071938"/>
              <a:gd name="connsiteY31" fmla="*/ 3701772 h 6402388"/>
              <a:gd name="connsiteX32" fmla="*/ 2006601 w 4071938"/>
              <a:gd name="connsiteY32" fmla="*/ 3723481 h 6402388"/>
              <a:gd name="connsiteX33" fmla="*/ 2005542 w 4071938"/>
              <a:gd name="connsiteY33" fmla="*/ 3745191 h 6402388"/>
              <a:gd name="connsiteX34" fmla="*/ 2003954 w 4071938"/>
              <a:gd name="connsiteY34" fmla="*/ 3766371 h 6402388"/>
              <a:gd name="connsiteX35" fmla="*/ 2001306 w 4071938"/>
              <a:gd name="connsiteY35" fmla="*/ 3788609 h 6402388"/>
              <a:gd name="connsiteX36" fmla="*/ 1997600 w 4071938"/>
              <a:gd name="connsiteY36" fmla="*/ 3808730 h 6402388"/>
              <a:gd name="connsiteX37" fmla="*/ 1992834 w 4071938"/>
              <a:gd name="connsiteY37" fmla="*/ 3829381 h 6402388"/>
              <a:gd name="connsiteX38" fmla="*/ 1987010 w 4071938"/>
              <a:gd name="connsiteY38" fmla="*/ 3849502 h 6402388"/>
              <a:gd name="connsiteX39" fmla="*/ 1980656 w 4071938"/>
              <a:gd name="connsiteY39" fmla="*/ 3869093 h 6402388"/>
              <a:gd name="connsiteX40" fmla="*/ 1972713 w 4071938"/>
              <a:gd name="connsiteY40" fmla="*/ 3888684 h 6402388"/>
              <a:gd name="connsiteX41" fmla="*/ 1964241 w 4071938"/>
              <a:gd name="connsiteY41" fmla="*/ 3907746 h 6402388"/>
              <a:gd name="connsiteX42" fmla="*/ 1955240 w 4071938"/>
              <a:gd name="connsiteY42" fmla="*/ 3925749 h 6402388"/>
              <a:gd name="connsiteX43" fmla="*/ 1944650 w 4071938"/>
              <a:gd name="connsiteY43" fmla="*/ 3943223 h 6402388"/>
              <a:gd name="connsiteX44" fmla="*/ 1934060 w 4071938"/>
              <a:gd name="connsiteY44" fmla="*/ 3960696 h 6402388"/>
              <a:gd name="connsiteX45" fmla="*/ 1921882 w 4071938"/>
              <a:gd name="connsiteY45" fmla="*/ 3977110 h 6402388"/>
              <a:gd name="connsiteX46" fmla="*/ 1909174 w 4071938"/>
              <a:gd name="connsiteY46" fmla="*/ 3992995 h 6402388"/>
              <a:gd name="connsiteX47" fmla="*/ 1895936 w 4071938"/>
              <a:gd name="connsiteY47" fmla="*/ 4008880 h 6402388"/>
              <a:gd name="connsiteX48" fmla="*/ 1881640 w 4071938"/>
              <a:gd name="connsiteY48" fmla="*/ 4023177 h 6402388"/>
              <a:gd name="connsiteX49" fmla="*/ 1867343 w 4071938"/>
              <a:gd name="connsiteY49" fmla="*/ 4037473 h 6402388"/>
              <a:gd name="connsiteX50" fmla="*/ 1851459 w 4071938"/>
              <a:gd name="connsiteY50" fmla="*/ 4051240 h 6402388"/>
              <a:gd name="connsiteX51" fmla="*/ 1835574 w 4071938"/>
              <a:gd name="connsiteY51" fmla="*/ 4063418 h 6402388"/>
              <a:gd name="connsiteX52" fmla="*/ 1819159 w 4071938"/>
              <a:gd name="connsiteY52" fmla="*/ 4075597 h 6402388"/>
              <a:gd name="connsiteX53" fmla="*/ 1801686 w 4071938"/>
              <a:gd name="connsiteY53" fmla="*/ 4086716 h 6402388"/>
              <a:gd name="connsiteX54" fmla="*/ 1784212 w 4071938"/>
              <a:gd name="connsiteY54" fmla="*/ 4096777 h 6402388"/>
              <a:gd name="connsiteX55" fmla="*/ 1765680 w 4071938"/>
              <a:gd name="connsiteY55" fmla="*/ 4106308 h 6402388"/>
              <a:gd name="connsiteX56" fmla="*/ 1746618 w 4071938"/>
              <a:gd name="connsiteY56" fmla="*/ 4114779 h 6402388"/>
              <a:gd name="connsiteX57" fmla="*/ 1727556 w 4071938"/>
              <a:gd name="connsiteY57" fmla="*/ 4122192 h 6402388"/>
              <a:gd name="connsiteX58" fmla="*/ 1707965 w 4071938"/>
              <a:gd name="connsiteY58" fmla="*/ 4129076 h 6402388"/>
              <a:gd name="connsiteX59" fmla="*/ 1687844 w 4071938"/>
              <a:gd name="connsiteY59" fmla="*/ 4134371 h 6402388"/>
              <a:gd name="connsiteX60" fmla="*/ 1667194 w 4071938"/>
              <a:gd name="connsiteY60" fmla="*/ 4139666 h 6402388"/>
              <a:gd name="connsiteX61" fmla="*/ 1646014 w 4071938"/>
              <a:gd name="connsiteY61" fmla="*/ 4142843 h 6402388"/>
              <a:gd name="connsiteX62" fmla="*/ 1624834 w 4071938"/>
              <a:gd name="connsiteY62" fmla="*/ 4145490 h 6402388"/>
              <a:gd name="connsiteX63" fmla="*/ 1603654 w 4071938"/>
              <a:gd name="connsiteY63" fmla="*/ 4147079 h 6402388"/>
              <a:gd name="connsiteX64" fmla="*/ 1581945 w 4071938"/>
              <a:gd name="connsiteY64" fmla="*/ 4148138 h 6402388"/>
              <a:gd name="connsiteX65" fmla="*/ 1560235 w 4071938"/>
              <a:gd name="connsiteY65" fmla="*/ 4147079 h 6402388"/>
              <a:gd name="connsiteX66" fmla="*/ 1537996 w 4071938"/>
              <a:gd name="connsiteY66" fmla="*/ 4145490 h 6402388"/>
              <a:gd name="connsiteX67" fmla="*/ 1516817 w 4071938"/>
              <a:gd name="connsiteY67" fmla="*/ 4142843 h 6402388"/>
              <a:gd name="connsiteX68" fmla="*/ 1495637 w 4071938"/>
              <a:gd name="connsiteY68" fmla="*/ 4139666 h 6402388"/>
              <a:gd name="connsiteX69" fmla="*/ 1475516 w 4071938"/>
              <a:gd name="connsiteY69" fmla="*/ 4134371 h 6402388"/>
              <a:gd name="connsiteX70" fmla="*/ 1455924 w 4071938"/>
              <a:gd name="connsiteY70" fmla="*/ 4129076 h 6402388"/>
              <a:gd name="connsiteX71" fmla="*/ 1435274 w 4071938"/>
              <a:gd name="connsiteY71" fmla="*/ 4122192 h 6402388"/>
              <a:gd name="connsiteX72" fmla="*/ 1416212 w 4071938"/>
              <a:gd name="connsiteY72" fmla="*/ 4114779 h 6402388"/>
              <a:gd name="connsiteX73" fmla="*/ 1397680 w 4071938"/>
              <a:gd name="connsiteY73" fmla="*/ 4106308 h 6402388"/>
              <a:gd name="connsiteX74" fmla="*/ 1379677 w 4071938"/>
              <a:gd name="connsiteY74" fmla="*/ 4096777 h 6402388"/>
              <a:gd name="connsiteX75" fmla="*/ 1361144 w 4071938"/>
              <a:gd name="connsiteY75" fmla="*/ 4086716 h 6402388"/>
              <a:gd name="connsiteX76" fmla="*/ 1344201 w 4071938"/>
              <a:gd name="connsiteY76" fmla="*/ 4075597 h 6402388"/>
              <a:gd name="connsiteX77" fmla="*/ 1327257 w 4071938"/>
              <a:gd name="connsiteY77" fmla="*/ 4063418 h 6402388"/>
              <a:gd name="connsiteX78" fmla="*/ 1311372 w 4071938"/>
              <a:gd name="connsiteY78" fmla="*/ 4051240 h 6402388"/>
              <a:gd name="connsiteX79" fmla="*/ 1296546 w 4071938"/>
              <a:gd name="connsiteY79" fmla="*/ 4037473 h 6402388"/>
              <a:gd name="connsiteX80" fmla="*/ 1281191 w 4071938"/>
              <a:gd name="connsiteY80" fmla="*/ 4023177 h 6402388"/>
              <a:gd name="connsiteX81" fmla="*/ 1267424 w 4071938"/>
              <a:gd name="connsiteY81" fmla="*/ 4008880 h 6402388"/>
              <a:gd name="connsiteX82" fmla="*/ 1254186 w 4071938"/>
              <a:gd name="connsiteY82" fmla="*/ 3992995 h 6402388"/>
              <a:gd name="connsiteX83" fmla="*/ 1241478 w 4071938"/>
              <a:gd name="connsiteY83" fmla="*/ 3977110 h 6402388"/>
              <a:gd name="connsiteX84" fmla="*/ 1229830 w 4071938"/>
              <a:gd name="connsiteY84" fmla="*/ 3960696 h 6402388"/>
              <a:gd name="connsiteX85" fmla="*/ 1218710 w 4071938"/>
              <a:gd name="connsiteY85" fmla="*/ 3943223 h 6402388"/>
              <a:gd name="connsiteX86" fmla="*/ 1208650 w 4071938"/>
              <a:gd name="connsiteY86" fmla="*/ 3925749 h 6402388"/>
              <a:gd name="connsiteX87" fmla="*/ 1199119 w 4071938"/>
              <a:gd name="connsiteY87" fmla="*/ 3907746 h 6402388"/>
              <a:gd name="connsiteX88" fmla="*/ 1190647 w 4071938"/>
              <a:gd name="connsiteY88" fmla="*/ 3888684 h 6402388"/>
              <a:gd name="connsiteX89" fmla="*/ 1183234 w 4071938"/>
              <a:gd name="connsiteY89" fmla="*/ 3869093 h 6402388"/>
              <a:gd name="connsiteX90" fmla="*/ 1176350 w 4071938"/>
              <a:gd name="connsiteY90" fmla="*/ 3849502 h 6402388"/>
              <a:gd name="connsiteX91" fmla="*/ 1169996 w 4071938"/>
              <a:gd name="connsiteY91" fmla="*/ 3829381 h 6402388"/>
              <a:gd name="connsiteX92" fmla="*/ 1165760 w 4071938"/>
              <a:gd name="connsiteY92" fmla="*/ 3808730 h 6402388"/>
              <a:gd name="connsiteX93" fmla="*/ 1162054 w 4071938"/>
              <a:gd name="connsiteY93" fmla="*/ 3788609 h 6402388"/>
              <a:gd name="connsiteX94" fmla="*/ 1159406 w 4071938"/>
              <a:gd name="connsiteY94" fmla="*/ 3766371 h 6402388"/>
              <a:gd name="connsiteX95" fmla="*/ 1157288 w 4071938"/>
              <a:gd name="connsiteY95" fmla="*/ 3745191 h 6402388"/>
              <a:gd name="connsiteX96" fmla="*/ 1157288 w 4071938"/>
              <a:gd name="connsiteY96" fmla="*/ 3723481 h 6402388"/>
              <a:gd name="connsiteX97" fmla="*/ 1157288 w 4071938"/>
              <a:gd name="connsiteY97" fmla="*/ 3701772 h 6402388"/>
              <a:gd name="connsiteX98" fmla="*/ 1159406 w 4071938"/>
              <a:gd name="connsiteY98" fmla="*/ 3680592 h 6402388"/>
              <a:gd name="connsiteX99" fmla="*/ 1162054 w 4071938"/>
              <a:gd name="connsiteY99" fmla="*/ 3658353 h 6402388"/>
              <a:gd name="connsiteX100" fmla="*/ 1165760 w 4071938"/>
              <a:gd name="connsiteY100" fmla="*/ 3638232 h 6402388"/>
              <a:gd name="connsiteX101" fmla="*/ 1169996 w 4071938"/>
              <a:gd name="connsiteY101" fmla="*/ 3617582 h 6402388"/>
              <a:gd name="connsiteX102" fmla="*/ 1176350 w 4071938"/>
              <a:gd name="connsiteY102" fmla="*/ 3597461 h 6402388"/>
              <a:gd name="connsiteX103" fmla="*/ 1183234 w 4071938"/>
              <a:gd name="connsiteY103" fmla="*/ 3577870 h 6402388"/>
              <a:gd name="connsiteX104" fmla="*/ 1190647 w 4071938"/>
              <a:gd name="connsiteY104" fmla="*/ 3557749 h 6402388"/>
              <a:gd name="connsiteX105" fmla="*/ 1199119 w 4071938"/>
              <a:gd name="connsiteY105" fmla="*/ 3539216 h 6402388"/>
              <a:gd name="connsiteX106" fmla="*/ 1208650 w 4071938"/>
              <a:gd name="connsiteY106" fmla="*/ 3521214 h 6402388"/>
              <a:gd name="connsiteX107" fmla="*/ 1218710 w 4071938"/>
              <a:gd name="connsiteY107" fmla="*/ 3503740 h 6402388"/>
              <a:gd name="connsiteX108" fmla="*/ 1229830 w 4071938"/>
              <a:gd name="connsiteY108" fmla="*/ 3486267 h 6402388"/>
              <a:gd name="connsiteX109" fmla="*/ 1241478 w 4071938"/>
              <a:gd name="connsiteY109" fmla="*/ 3469852 h 6402388"/>
              <a:gd name="connsiteX110" fmla="*/ 1254186 w 4071938"/>
              <a:gd name="connsiteY110" fmla="*/ 3453967 h 6402388"/>
              <a:gd name="connsiteX111" fmla="*/ 1267424 w 4071938"/>
              <a:gd name="connsiteY111" fmla="*/ 3438083 h 6402388"/>
              <a:gd name="connsiteX112" fmla="*/ 1281191 w 4071938"/>
              <a:gd name="connsiteY112" fmla="*/ 3423786 h 6402388"/>
              <a:gd name="connsiteX113" fmla="*/ 1296546 w 4071938"/>
              <a:gd name="connsiteY113" fmla="*/ 3408960 h 6402388"/>
              <a:gd name="connsiteX114" fmla="*/ 1311372 w 4071938"/>
              <a:gd name="connsiteY114" fmla="*/ 3395723 h 6402388"/>
              <a:gd name="connsiteX115" fmla="*/ 1327257 w 4071938"/>
              <a:gd name="connsiteY115" fmla="*/ 3383544 h 6402388"/>
              <a:gd name="connsiteX116" fmla="*/ 1344201 w 4071938"/>
              <a:gd name="connsiteY116" fmla="*/ 3371366 h 6402388"/>
              <a:gd name="connsiteX117" fmla="*/ 1361144 w 4071938"/>
              <a:gd name="connsiteY117" fmla="*/ 3360247 h 6402388"/>
              <a:gd name="connsiteX118" fmla="*/ 1379677 w 4071938"/>
              <a:gd name="connsiteY118" fmla="*/ 3350186 h 6402388"/>
              <a:gd name="connsiteX119" fmla="*/ 1397680 w 4071938"/>
              <a:gd name="connsiteY119" fmla="*/ 3340655 h 6402388"/>
              <a:gd name="connsiteX120" fmla="*/ 1416212 w 4071938"/>
              <a:gd name="connsiteY120" fmla="*/ 3332183 h 6402388"/>
              <a:gd name="connsiteX121" fmla="*/ 1435274 w 4071938"/>
              <a:gd name="connsiteY121" fmla="*/ 3324770 h 6402388"/>
              <a:gd name="connsiteX122" fmla="*/ 1455924 w 4071938"/>
              <a:gd name="connsiteY122" fmla="*/ 3317887 h 6402388"/>
              <a:gd name="connsiteX123" fmla="*/ 1475516 w 4071938"/>
              <a:gd name="connsiteY123" fmla="*/ 3312592 h 6402388"/>
              <a:gd name="connsiteX124" fmla="*/ 1495637 w 4071938"/>
              <a:gd name="connsiteY124" fmla="*/ 3307297 h 6402388"/>
              <a:gd name="connsiteX125" fmla="*/ 1516817 w 4071938"/>
              <a:gd name="connsiteY125" fmla="*/ 3303590 h 6402388"/>
              <a:gd name="connsiteX126" fmla="*/ 1537996 w 4071938"/>
              <a:gd name="connsiteY126" fmla="*/ 3300943 h 6402388"/>
              <a:gd name="connsiteX127" fmla="*/ 1560235 w 4071938"/>
              <a:gd name="connsiteY127" fmla="*/ 3299884 h 6402388"/>
              <a:gd name="connsiteX128" fmla="*/ 2419628 w 4071938"/>
              <a:gd name="connsiteY128" fmla="*/ 2947988 h 6402388"/>
              <a:gd name="connsiteX129" fmla="*/ 2430198 w 4071938"/>
              <a:gd name="connsiteY129" fmla="*/ 2947988 h 6402388"/>
              <a:gd name="connsiteX130" fmla="*/ 2439710 w 4071938"/>
              <a:gd name="connsiteY130" fmla="*/ 2947988 h 6402388"/>
              <a:gd name="connsiteX131" fmla="*/ 2450280 w 4071938"/>
              <a:gd name="connsiteY131" fmla="*/ 2948519 h 6402388"/>
              <a:gd name="connsiteX132" fmla="*/ 2460320 w 4071938"/>
              <a:gd name="connsiteY132" fmla="*/ 2950110 h 6402388"/>
              <a:gd name="connsiteX133" fmla="*/ 2469833 w 4071938"/>
              <a:gd name="connsiteY133" fmla="*/ 2951702 h 6402388"/>
              <a:gd name="connsiteX134" fmla="*/ 2479874 w 4071938"/>
              <a:gd name="connsiteY134" fmla="*/ 2953824 h 6402388"/>
              <a:gd name="connsiteX135" fmla="*/ 2489386 w 4071938"/>
              <a:gd name="connsiteY135" fmla="*/ 2957007 h 6402388"/>
              <a:gd name="connsiteX136" fmla="*/ 2498370 w 4071938"/>
              <a:gd name="connsiteY136" fmla="*/ 2960191 h 6402388"/>
              <a:gd name="connsiteX137" fmla="*/ 2507883 w 4071938"/>
              <a:gd name="connsiteY137" fmla="*/ 2962844 h 6402388"/>
              <a:gd name="connsiteX138" fmla="*/ 2516867 w 4071938"/>
              <a:gd name="connsiteY138" fmla="*/ 2967619 h 6402388"/>
              <a:gd name="connsiteX139" fmla="*/ 2525851 w 4071938"/>
              <a:gd name="connsiteY139" fmla="*/ 2971863 h 6402388"/>
              <a:gd name="connsiteX140" fmla="*/ 2533778 w 4071938"/>
              <a:gd name="connsiteY140" fmla="*/ 2976638 h 6402388"/>
              <a:gd name="connsiteX141" fmla="*/ 2542233 w 4071938"/>
              <a:gd name="connsiteY141" fmla="*/ 2981944 h 6402388"/>
              <a:gd name="connsiteX142" fmla="*/ 2549632 w 4071938"/>
              <a:gd name="connsiteY142" fmla="*/ 2987780 h 6402388"/>
              <a:gd name="connsiteX143" fmla="*/ 2557559 w 4071938"/>
              <a:gd name="connsiteY143" fmla="*/ 2993086 h 6402388"/>
              <a:gd name="connsiteX144" fmla="*/ 2564958 w 4071938"/>
              <a:gd name="connsiteY144" fmla="*/ 2999983 h 6402388"/>
              <a:gd name="connsiteX145" fmla="*/ 2571828 w 4071938"/>
              <a:gd name="connsiteY145" fmla="*/ 3006880 h 6402388"/>
              <a:gd name="connsiteX146" fmla="*/ 2578698 w 4071938"/>
              <a:gd name="connsiteY146" fmla="*/ 3013777 h 6402388"/>
              <a:gd name="connsiteX147" fmla="*/ 2585040 w 4071938"/>
              <a:gd name="connsiteY147" fmla="*/ 3021205 h 6402388"/>
              <a:gd name="connsiteX148" fmla="*/ 2590324 w 4071938"/>
              <a:gd name="connsiteY148" fmla="*/ 3028633 h 6402388"/>
              <a:gd name="connsiteX149" fmla="*/ 2596666 w 4071938"/>
              <a:gd name="connsiteY149" fmla="*/ 3036591 h 6402388"/>
              <a:gd name="connsiteX150" fmla="*/ 2601951 w 4071938"/>
              <a:gd name="connsiteY150" fmla="*/ 3044550 h 6402388"/>
              <a:gd name="connsiteX151" fmla="*/ 2606178 w 4071938"/>
              <a:gd name="connsiteY151" fmla="*/ 3053039 h 6402388"/>
              <a:gd name="connsiteX152" fmla="*/ 2610935 w 4071938"/>
              <a:gd name="connsiteY152" fmla="*/ 3062058 h 6402388"/>
              <a:gd name="connsiteX153" fmla="*/ 2614634 w 4071938"/>
              <a:gd name="connsiteY153" fmla="*/ 3070547 h 6402388"/>
              <a:gd name="connsiteX154" fmla="*/ 2618333 w 4071938"/>
              <a:gd name="connsiteY154" fmla="*/ 3080097 h 6402388"/>
              <a:gd name="connsiteX155" fmla="*/ 2621504 w 4071938"/>
              <a:gd name="connsiteY155" fmla="*/ 3089117 h 6402388"/>
              <a:gd name="connsiteX156" fmla="*/ 2624675 w 4071938"/>
              <a:gd name="connsiteY156" fmla="*/ 3099198 h 6402388"/>
              <a:gd name="connsiteX157" fmla="*/ 2626789 w 4071938"/>
              <a:gd name="connsiteY157" fmla="*/ 3109278 h 6402388"/>
              <a:gd name="connsiteX158" fmla="*/ 2628374 w 4071938"/>
              <a:gd name="connsiteY158" fmla="*/ 3118828 h 6402388"/>
              <a:gd name="connsiteX159" fmla="*/ 2629960 w 4071938"/>
              <a:gd name="connsiteY159" fmla="*/ 3128909 h 6402388"/>
              <a:gd name="connsiteX160" fmla="*/ 2630488 w 4071938"/>
              <a:gd name="connsiteY160" fmla="*/ 3139520 h 6402388"/>
              <a:gd name="connsiteX161" fmla="*/ 2630488 w 4071938"/>
              <a:gd name="connsiteY161" fmla="*/ 3149070 h 6402388"/>
              <a:gd name="connsiteX162" fmla="*/ 2630488 w 4071938"/>
              <a:gd name="connsiteY162" fmla="*/ 3159681 h 6402388"/>
              <a:gd name="connsiteX163" fmla="*/ 2629960 w 4071938"/>
              <a:gd name="connsiteY163" fmla="*/ 3170292 h 6402388"/>
              <a:gd name="connsiteX164" fmla="*/ 2628374 w 4071938"/>
              <a:gd name="connsiteY164" fmla="*/ 3180373 h 6402388"/>
              <a:gd name="connsiteX165" fmla="*/ 2626789 w 4071938"/>
              <a:gd name="connsiteY165" fmla="*/ 3189923 h 6402388"/>
              <a:gd name="connsiteX166" fmla="*/ 2624675 w 4071938"/>
              <a:gd name="connsiteY166" fmla="*/ 3200003 h 6402388"/>
              <a:gd name="connsiteX167" fmla="*/ 2621504 w 4071938"/>
              <a:gd name="connsiteY167" fmla="*/ 3209554 h 6402388"/>
              <a:gd name="connsiteX168" fmla="*/ 2618333 w 4071938"/>
              <a:gd name="connsiteY168" fmla="*/ 3218573 h 6402388"/>
              <a:gd name="connsiteX169" fmla="*/ 2614634 w 4071938"/>
              <a:gd name="connsiteY169" fmla="*/ 3228123 h 6402388"/>
              <a:gd name="connsiteX170" fmla="*/ 2610935 w 4071938"/>
              <a:gd name="connsiteY170" fmla="*/ 3237143 h 6402388"/>
              <a:gd name="connsiteX171" fmla="*/ 2606178 w 4071938"/>
              <a:gd name="connsiteY171" fmla="*/ 3245101 h 6402388"/>
              <a:gd name="connsiteX172" fmla="*/ 2601951 w 4071938"/>
              <a:gd name="connsiteY172" fmla="*/ 3254651 h 6402388"/>
              <a:gd name="connsiteX173" fmla="*/ 2596666 w 4071938"/>
              <a:gd name="connsiteY173" fmla="*/ 3262079 h 6402388"/>
              <a:gd name="connsiteX174" fmla="*/ 2590324 w 4071938"/>
              <a:gd name="connsiteY174" fmla="*/ 3270037 h 6402388"/>
              <a:gd name="connsiteX175" fmla="*/ 2585040 w 4071938"/>
              <a:gd name="connsiteY175" fmla="*/ 3277996 h 6402388"/>
              <a:gd name="connsiteX176" fmla="*/ 2578698 w 4071938"/>
              <a:gd name="connsiteY176" fmla="*/ 3285424 h 6402388"/>
              <a:gd name="connsiteX177" fmla="*/ 2571828 w 4071938"/>
              <a:gd name="connsiteY177" fmla="*/ 3292321 h 6402388"/>
              <a:gd name="connsiteX178" fmla="*/ 2564958 w 4071938"/>
              <a:gd name="connsiteY178" fmla="*/ 3299218 h 6402388"/>
              <a:gd name="connsiteX179" fmla="*/ 2557559 w 4071938"/>
              <a:gd name="connsiteY179" fmla="*/ 3305054 h 6402388"/>
              <a:gd name="connsiteX180" fmla="*/ 2549632 w 4071938"/>
              <a:gd name="connsiteY180" fmla="*/ 3311421 h 6402388"/>
              <a:gd name="connsiteX181" fmla="*/ 2542233 w 4071938"/>
              <a:gd name="connsiteY181" fmla="*/ 3317257 h 6402388"/>
              <a:gd name="connsiteX182" fmla="*/ 2533778 w 4071938"/>
              <a:gd name="connsiteY182" fmla="*/ 3321502 h 6402388"/>
              <a:gd name="connsiteX183" fmla="*/ 2525851 w 4071938"/>
              <a:gd name="connsiteY183" fmla="*/ 3326807 h 6402388"/>
              <a:gd name="connsiteX184" fmla="*/ 2516867 w 4071938"/>
              <a:gd name="connsiteY184" fmla="*/ 3331582 h 6402388"/>
              <a:gd name="connsiteX185" fmla="*/ 2507883 w 4071938"/>
              <a:gd name="connsiteY185" fmla="*/ 3335296 h 6402388"/>
              <a:gd name="connsiteX186" fmla="*/ 2498370 w 4071938"/>
              <a:gd name="connsiteY186" fmla="*/ 3339010 h 6402388"/>
              <a:gd name="connsiteX187" fmla="*/ 2489386 w 4071938"/>
              <a:gd name="connsiteY187" fmla="*/ 3342193 h 6402388"/>
              <a:gd name="connsiteX188" fmla="*/ 2479874 w 4071938"/>
              <a:gd name="connsiteY188" fmla="*/ 3345377 h 6402388"/>
              <a:gd name="connsiteX189" fmla="*/ 2469833 w 4071938"/>
              <a:gd name="connsiteY189" fmla="*/ 3347499 h 6402388"/>
              <a:gd name="connsiteX190" fmla="*/ 2460320 w 4071938"/>
              <a:gd name="connsiteY190" fmla="*/ 3349091 h 6402388"/>
              <a:gd name="connsiteX191" fmla="*/ 2450280 w 4071938"/>
              <a:gd name="connsiteY191" fmla="*/ 3350682 h 6402388"/>
              <a:gd name="connsiteX192" fmla="*/ 2439710 w 4071938"/>
              <a:gd name="connsiteY192" fmla="*/ 3351213 h 6402388"/>
              <a:gd name="connsiteX193" fmla="*/ 2430198 w 4071938"/>
              <a:gd name="connsiteY193" fmla="*/ 3351213 h 6402388"/>
              <a:gd name="connsiteX194" fmla="*/ 2419628 w 4071938"/>
              <a:gd name="connsiteY194" fmla="*/ 3351213 h 6402388"/>
              <a:gd name="connsiteX195" fmla="*/ 2409059 w 4071938"/>
              <a:gd name="connsiteY195" fmla="*/ 3350682 h 6402388"/>
              <a:gd name="connsiteX196" fmla="*/ 2399018 w 4071938"/>
              <a:gd name="connsiteY196" fmla="*/ 3349091 h 6402388"/>
              <a:gd name="connsiteX197" fmla="*/ 2389505 w 4071938"/>
              <a:gd name="connsiteY197" fmla="*/ 3347499 h 6402388"/>
              <a:gd name="connsiteX198" fmla="*/ 2379464 w 4071938"/>
              <a:gd name="connsiteY198" fmla="*/ 3345377 h 6402388"/>
              <a:gd name="connsiteX199" fmla="*/ 2369423 w 4071938"/>
              <a:gd name="connsiteY199" fmla="*/ 3342193 h 6402388"/>
              <a:gd name="connsiteX200" fmla="*/ 2360439 w 4071938"/>
              <a:gd name="connsiteY200" fmla="*/ 3339010 h 6402388"/>
              <a:gd name="connsiteX201" fmla="*/ 2351455 w 4071938"/>
              <a:gd name="connsiteY201" fmla="*/ 3335296 h 6402388"/>
              <a:gd name="connsiteX202" fmla="*/ 2342471 w 4071938"/>
              <a:gd name="connsiteY202" fmla="*/ 3331582 h 6402388"/>
              <a:gd name="connsiteX203" fmla="*/ 2333487 w 4071938"/>
              <a:gd name="connsiteY203" fmla="*/ 3326807 h 6402388"/>
              <a:gd name="connsiteX204" fmla="*/ 2325032 w 4071938"/>
              <a:gd name="connsiteY204" fmla="*/ 3321502 h 6402388"/>
              <a:gd name="connsiteX205" fmla="*/ 2317105 w 4071938"/>
              <a:gd name="connsiteY205" fmla="*/ 3317257 h 6402388"/>
              <a:gd name="connsiteX206" fmla="*/ 2309178 w 4071938"/>
              <a:gd name="connsiteY206" fmla="*/ 3311421 h 6402388"/>
              <a:gd name="connsiteX207" fmla="*/ 2301779 w 4071938"/>
              <a:gd name="connsiteY207" fmla="*/ 3305054 h 6402388"/>
              <a:gd name="connsiteX208" fmla="*/ 2294381 w 4071938"/>
              <a:gd name="connsiteY208" fmla="*/ 3299218 h 6402388"/>
              <a:gd name="connsiteX209" fmla="*/ 2287510 w 4071938"/>
              <a:gd name="connsiteY209" fmla="*/ 3292321 h 6402388"/>
              <a:gd name="connsiteX210" fmla="*/ 2280640 w 4071938"/>
              <a:gd name="connsiteY210" fmla="*/ 3285424 h 6402388"/>
              <a:gd name="connsiteX211" fmla="*/ 2274827 w 4071938"/>
              <a:gd name="connsiteY211" fmla="*/ 3277996 h 6402388"/>
              <a:gd name="connsiteX212" fmla="*/ 2268485 w 4071938"/>
              <a:gd name="connsiteY212" fmla="*/ 3270037 h 6402388"/>
              <a:gd name="connsiteX213" fmla="*/ 2262672 w 4071938"/>
              <a:gd name="connsiteY213" fmla="*/ 3262079 h 6402388"/>
              <a:gd name="connsiteX214" fmla="*/ 2257388 w 4071938"/>
              <a:gd name="connsiteY214" fmla="*/ 3254651 h 6402388"/>
              <a:gd name="connsiteX215" fmla="*/ 2252631 w 4071938"/>
              <a:gd name="connsiteY215" fmla="*/ 3245101 h 6402388"/>
              <a:gd name="connsiteX216" fmla="*/ 2248404 w 4071938"/>
              <a:gd name="connsiteY216" fmla="*/ 3237143 h 6402388"/>
              <a:gd name="connsiteX217" fmla="*/ 2244704 w 4071938"/>
              <a:gd name="connsiteY217" fmla="*/ 3228123 h 6402388"/>
              <a:gd name="connsiteX218" fmla="*/ 2240476 w 4071938"/>
              <a:gd name="connsiteY218" fmla="*/ 3218573 h 6402388"/>
              <a:gd name="connsiteX219" fmla="*/ 2237834 w 4071938"/>
              <a:gd name="connsiteY219" fmla="*/ 3209554 h 6402388"/>
              <a:gd name="connsiteX220" fmla="*/ 2234663 w 4071938"/>
              <a:gd name="connsiteY220" fmla="*/ 3200003 h 6402388"/>
              <a:gd name="connsiteX221" fmla="*/ 2232549 w 4071938"/>
              <a:gd name="connsiteY221" fmla="*/ 3189923 h 6402388"/>
              <a:gd name="connsiteX222" fmla="*/ 2230964 w 4071938"/>
              <a:gd name="connsiteY222" fmla="*/ 3180373 h 6402388"/>
              <a:gd name="connsiteX223" fmla="*/ 2229379 w 4071938"/>
              <a:gd name="connsiteY223" fmla="*/ 3170292 h 6402388"/>
              <a:gd name="connsiteX224" fmla="*/ 2228850 w 4071938"/>
              <a:gd name="connsiteY224" fmla="*/ 3159681 h 6402388"/>
              <a:gd name="connsiteX225" fmla="*/ 2228850 w 4071938"/>
              <a:gd name="connsiteY225" fmla="*/ 3149070 h 6402388"/>
              <a:gd name="connsiteX226" fmla="*/ 2228850 w 4071938"/>
              <a:gd name="connsiteY226" fmla="*/ 3139520 h 6402388"/>
              <a:gd name="connsiteX227" fmla="*/ 2229379 w 4071938"/>
              <a:gd name="connsiteY227" fmla="*/ 3128909 h 6402388"/>
              <a:gd name="connsiteX228" fmla="*/ 2230964 w 4071938"/>
              <a:gd name="connsiteY228" fmla="*/ 3118828 h 6402388"/>
              <a:gd name="connsiteX229" fmla="*/ 2232549 w 4071938"/>
              <a:gd name="connsiteY229" fmla="*/ 3109278 h 6402388"/>
              <a:gd name="connsiteX230" fmla="*/ 2234663 w 4071938"/>
              <a:gd name="connsiteY230" fmla="*/ 3099198 h 6402388"/>
              <a:gd name="connsiteX231" fmla="*/ 2237834 w 4071938"/>
              <a:gd name="connsiteY231" fmla="*/ 3089117 h 6402388"/>
              <a:gd name="connsiteX232" fmla="*/ 2240476 w 4071938"/>
              <a:gd name="connsiteY232" fmla="*/ 3080097 h 6402388"/>
              <a:gd name="connsiteX233" fmla="*/ 2244704 w 4071938"/>
              <a:gd name="connsiteY233" fmla="*/ 3070547 h 6402388"/>
              <a:gd name="connsiteX234" fmla="*/ 2248404 w 4071938"/>
              <a:gd name="connsiteY234" fmla="*/ 3062058 h 6402388"/>
              <a:gd name="connsiteX235" fmla="*/ 2252631 w 4071938"/>
              <a:gd name="connsiteY235" fmla="*/ 3053039 h 6402388"/>
              <a:gd name="connsiteX236" fmla="*/ 2257388 w 4071938"/>
              <a:gd name="connsiteY236" fmla="*/ 3044550 h 6402388"/>
              <a:gd name="connsiteX237" fmla="*/ 2262672 w 4071938"/>
              <a:gd name="connsiteY237" fmla="*/ 3036591 h 6402388"/>
              <a:gd name="connsiteX238" fmla="*/ 2268485 w 4071938"/>
              <a:gd name="connsiteY238" fmla="*/ 3028633 h 6402388"/>
              <a:gd name="connsiteX239" fmla="*/ 2274827 w 4071938"/>
              <a:gd name="connsiteY239" fmla="*/ 3021205 h 6402388"/>
              <a:gd name="connsiteX240" fmla="*/ 2280640 w 4071938"/>
              <a:gd name="connsiteY240" fmla="*/ 3013777 h 6402388"/>
              <a:gd name="connsiteX241" fmla="*/ 2287510 w 4071938"/>
              <a:gd name="connsiteY241" fmla="*/ 3006880 h 6402388"/>
              <a:gd name="connsiteX242" fmla="*/ 2294381 w 4071938"/>
              <a:gd name="connsiteY242" fmla="*/ 2999983 h 6402388"/>
              <a:gd name="connsiteX243" fmla="*/ 2301779 w 4071938"/>
              <a:gd name="connsiteY243" fmla="*/ 2993086 h 6402388"/>
              <a:gd name="connsiteX244" fmla="*/ 2309178 w 4071938"/>
              <a:gd name="connsiteY244" fmla="*/ 2987780 h 6402388"/>
              <a:gd name="connsiteX245" fmla="*/ 2317105 w 4071938"/>
              <a:gd name="connsiteY245" fmla="*/ 2981944 h 6402388"/>
              <a:gd name="connsiteX246" fmla="*/ 2325032 w 4071938"/>
              <a:gd name="connsiteY246" fmla="*/ 2976638 h 6402388"/>
              <a:gd name="connsiteX247" fmla="*/ 2333487 w 4071938"/>
              <a:gd name="connsiteY247" fmla="*/ 2971863 h 6402388"/>
              <a:gd name="connsiteX248" fmla="*/ 2342471 w 4071938"/>
              <a:gd name="connsiteY248" fmla="*/ 2967619 h 6402388"/>
              <a:gd name="connsiteX249" fmla="*/ 2351455 w 4071938"/>
              <a:gd name="connsiteY249" fmla="*/ 2962844 h 6402388"/>
              <a:gd name="connsiteX250" fmla="*/ 2360439 w 4071938"/>
              <a:gd name="connsiteY250" fmla="*/ 2960191 h 6402388"/>
              <a:gd name="connsiteX251" fmla="*/ 2369423 w 4071938"/>
              <a:gd name="connsiteY251" fmla="*/ 2957007 h 6402388"/>
              <a:gd name="connsiteX252" fmla="*/ 2379464 w 4071938"/>
              <a:gd name="connsiteY252" fmla="*/ 2953824 h 6402388"/>
              <a:gd name="connsiteX253" fmla="*/ 2389505 w 4071938"/>
              <a:gd name="connsiteY253" fmla="*/ 2951702 h 6402388"/>
              <a:gd name="connsiteX254" fmla="*/ 2399018 w 4071938"/>
              <a:gd name="connsiteY254" fmla="*/ 2950110 h 6402388"/>
              <a:gd name="connsiteX255" fmla="*/ 2409059 w 4071938"/>
              <a:gd name="connsiteY255" fmla="*/ 2948519 h 6402388"/>
              <a:gd name="connsiteX256" fmla="*/ 2090738 w 4071938"/>
              <a:gd name="connsiteY256" fmla="*/ 2228850 h 6402388"/>
              <a:gd name="connsiteX257" fmla="*/ 2103968 w 4071938"/>
              <a:gd name="connsiteY257" fmla="*/ 2228850 h 6402388"/>
              <a:gd name="connsiteX258" fmla="*/ 2117726 w 4071938"/>
              <a:gd name="connsiteY258" fmla="*/ 2228850 h 6402388"/>
              <a:gd name="connsiteX259" fmla="*/ 2131484 w 4071938"/>
              <a:gd name="connsiteY259" fmla="*/ 2229909 h 6402388"/>
              <a:gd name="connsiteX260" fmla="*/ 2144184 w 4071938"/>
              <a:gd name="connsiteY260" fmla="*/ 2231496 h 6402388"/>
              <a:gd name="connsiteX261" fmla="*/ 2156884 w 4071938"/>
              <a:gd name="connsiteY261" fmla="*/ 2234142 h 6402388"/>
              <a:gd name="connsiteX262" fmla="*/ 2169584 w 4071938"/>
              <a:gd name="connsiteY262" fmla="*/ 2236787 h 6402388"/>
              <a:gd name="connsiteX263" fmla="*/ 2181755 w 4071938"/>
              <a:gd name="connsiteY263" fmla="*/ 2239962 h 6402388"/>
              <a:gd name="connsiteX264" fmla="*/ 2193926 w 4071938"/>
              <a:gd name="connsiteY264" fmla="*/ 2244725 h 6402388"/>
              <a:gd name="connsiteX265" fmla="*/ 2206097 w 4071938"/>
              <a:gd name="connsiteY265" fmla="*/ 2248958 h 6402388"/>
              <a:gd name="connsiteX266" fmla="*/ 2217209 w 4071938"/>
              <a:gd name="connsiteY266" fmla="*/ 2254250 h 6402388"/>
              <a:gd name="connsiteX267" fmla="*/ 2228851 w 4071938"/>
              <a:gd name="connsiteY267" fmla="*/ 2260071 h 6402388"/>
              <a:gd name="connsiteX268" fmla="*/ 2239964 w 4071938"/>
              <a:gd name="connsiteY268" fmla="*/ 2266421 h 6402388"/>
              <a:gd name="connsiteX269" fmla="*/ 2250547 w 4071938"/>
              <a:gd name="connsiteY269" fmla="*/ 2273300 h 6402388"/>
              <a:gd name="connsiteX270" fmla="*/ 2260601 w 4071938"/>
              <a:gd name="connsiteY270" fmla="*/ 2280709 h 6402388"/>
              <a:gd name="connsiteX271" fmla="*/ 2270126 w 4071938"/>
              <a:gd name="connsiteY271" fmla="*/ 2288117 h 6402388"/>
              <a:gd name="connsiteX272" fmla="*/ 2280180 w 4071938"/>
              <a:gd name="connsiteY272" fmla="*/ 2296583 h 6402388"/>
              <a:gd name="connsiteX273" fmla="*/ 2289176 w 4071938"/>
              <a:gd name="connsiteY273" fmla="*/ 2305050 h 6402388"/>
              <a:gd name="connsiteX274" fmla="*/ 2298172 w 4071938"/>
              <a:gd name="connsiteY274" fmla="*/ 2314046 h 6402388"/>
              <a:gd name="connsiteX275" fmla="*/ 2305580 w 4071938"/>
              <a:gd name="connsiteY275" fmla="*/ 2323571 h 6402388"/>
              <a:gd name="connsiteX276" fmla="*/ 2314047 w 4071938"/>
              <a:gd name="connsiteY276" fmla="*/ 2333625 h 6402388"/>
              <a:gd name="connsiteX277" fmla="*/ 2320926 w 4071938"/>
              <a:gd name="connsiteY277" fmla="*/ 2344208 h 6402388"/>
              <a:gd name="connsiteX278" fmla="*/ 2327805 w 4071938"/>
              <a:gd name="connsiteY278" fmla="*/ 2354792 h 6402388"/>
              <a:gd name="connsiteX279" fmla="*/ 2334155 w 4071938"/>
              <a:gd name="connsiteY279" fmla="*/ 2365375 h 6402388"/>
              <a:gd name="connsiteX280" fmla="*/ 2339447 w 4071938"/>
              <a:gd name="connsiteY280" fmla="*/ 2376488 h 6402388"/>
              <a:gd name="connsiteX281" fmla="*/ 2344739 w 4071938"/>
              <a:gd name="connsiteY281" fmla="*/ 2388129 h 6402388"/>
              <a:gd name="connsiteX282" fmla="*/ 2349501 w 4071938"/>
              <a:gd name="connsiteY282" fmla="*/ 2399771 h 6402388"/>
              <a:gd name="connsiteX283" fmla="*/ 2353734 w 4071938"/>
              <a:gd name="connsiteY283" fmla="*/ 2411942 h 6402388"/>
              <a:gd name="connsiteX284" fmla="*/ 2357968 w 4071938"/>
              <a:gd name="connsiteY284" fmla="*/ 2425171 h 6402388"/>
              <a:gd name="connsiteX285" fmla="*/ 2360084 w 4071938"/>
              <a:gd name="connsiteY285" fmla="*/ 2436813 h 6402388"/>
              <a:gd name="connsiteX286" fmla="*/ 2363259 w 4071938"/>
              <a:gd name="connsiteY286" fmla="*/ 2450042 h 6402388"/>
              <a:gd name="connsiteX287" fmla="*/ 2364318 w 4071938"/>
              <a:gd name="connsiteY287" fmla="*/ 2463271 h 6402388"/>
              <a:gd name="connsiteX288" fmla="*/ 2365376 w 4071938"/>
              <a:gd name="connsiteY288" fmla="*/ 2476500 h 6402388"/>
              <a:gd name="connsiteX289" fmla="*/ 2365376 w 4071938"/>
              <a:gd name="connsiteY289" fmla="*/ 2489729 h 6402388"/>
              <a:gd name="connsiteX290" fmla="*/ 2365376 w 4071938"/>
              <a:gd name="connsiteY290" fmla="*/ 2503488 h 6402388"/>
              <a:gd name="connsiteX291" fmla="*/ 2364318 w 4071938"/>
              <a:gd name="connsiteY291" fmla="*/ 2517246 h 6402388"/>
              <a:gd name="connsiteX292" fmla="*/ 2363259 w 4071938"/>
              <a:gd name="connsiteY292" fmla="*/ 2529946 h 6402388"/>
              <a:gd name="connsiteX293" fmla="*/ 2360084 w 4071938"/>
              <a:gd name="connsiteY293" fmla="*/ 2542646 h 6402388"/>
              <a:gd name="connsiteX294" fmla="*/ 2357968 w 4071938"/>
              <a:gd name="connsiteY294" fmla="*/ 2555346 h 6402388"/>
              <a:gd name="connsiteX295" fmla="*/ 2353734 w 4071938"/>
              <a:gd name="connsiteY295" fmla="*/ 2567517 h 6402388"/>
              <a:gd name="connsiteX296" fmla="*/ 2349501 w 4071938"/>
              <a:gd name="connsiteY296" fmla="*/ 2579688 h 6402388"/>
              <a:gd name="connsiteX297" fmla="*/ 2344739 w 4071938"/>
              <a:gd name="connsiteY297" fmla="*/ 2591859 h 6402388"/>
              <a:gd name="connsiteX298" fmla="*/ 2339447 w 4071938"/>
              <a:gd name="connsiteY298" fmla="*/ 2602971 h 6402388"/>
              <a:gd name="connsiteX299" fmla="*/ 2334155 w 4071938"/>
              <a:gd name="connsiteY299" fmla="*/ 2614613 h 6402388"/>
              <a:gd name="connsiteX300" fmla="*/ 2327805 w 4071938"/>
              <a:gd name="connsiteY300" fmla="*/ 2625725 h 6402388"/>
              <a:gd name="connsiteX301" fmla="*/ 2320926 w 4071938"/>
              <a:gd name="connsiteY301" fmla="*/ 2636309 h 6402388"/>
              <a:gd name="connsiteX302" fmla="*/ 2314047 w 4071938"/>
              <a:gd name="connsiteY302" fmla="*/ 2646363 h 6402388"/>
              <a:gd name="connsiteX303" fmla="*/ 2305580 w 4071938"/>
              <a:gd name="connsiteY303" fmla="*/ 2655888 h 6402388"/>
              <a:gd name="connsiteX304" fmla="*/ 2298172 w 4071938"/>
              <a:gd name="connsiteY304" fmla="*/ 2665942 h 6402388"/>
              <a:gd name="connsiteX305" fmla="*/ 2289176 w 4071938"/>
              <a:gd name="connsiteY305" fmla="*/ 2674938 h 6402388"/>
              <a:gd name="connsiteX306" fmla="*/ 2280180 w 4071938"/>
              <a:gd name="connsiteY306" fmla="*/ 2682875 h 6402388"/>
              <a:gd name="connsiteX307" fmla="*/ 2270126 w 4071938"/>
              <a:gd name="connsiteY307" fmla="*/ 2691342 h 6402388"/>
              <a:gd name="connsiteX308" fmla="*/ 2260601 w 4071938"/>
              <a:gd name="connsiteY308" fmla="*/ 2699809 h 6402388"/>
              <a:gd name="connsiteX309" fmla="*/ 2250547 w 4071938"/>
              <a:gd name="connsiteY309" fmla="*/ 2706688 h 6402388"/>
              <a:gd name="connsiteX310" fmla="*/ 2239964 w 4071938"/>
              <a:gd name="connsiteY310" fmla="*/ 2713567 h 6402388"/>
              <a:gd name="connsiteX311" fmla="*/ 2228851 w 4071938"/>
              <a:gd name="connsiteY311" fmla="*/ 2719917 h 6402388"/>
              <a:gd name="connsiteX312" fmla="*/ 2217209 w 4071938"/>
              <a:gd name="connsiteY312" fmla="*/ 2725209 h 6402388"/>
              <a:gd name="connsiteX313" fmla="*/ 2206097 w 4071938"/>
              <a:gd name="connsiteY313" fmla="*/ 2730501 h 6402388"/>
              <a:gd name="connsiteX314" fmla="*/ 2193926 w 4071938"/>
              <a:gd name="connsiteY314" fmla="*/ 2735263 h 6402388"/>
              <a:gd name="connsiteX315" fmla="*/ 2181755 w 4071938"/>
              <a:gd name="connsiteY315" fmla="*/ 2739496 h 6402388"/>
              <a:gd name="connsiteX316" fmla="*/ 2169584 w 4071938"/>
              <a:gd name="connsiteY316" fmla="*/ 2742671 h 6402388"/>
              <a:gd name="connsiteX317" fmla="*/ 2156884 w 4071938"/>
              <a:gd name="connsiteY317" fmla="*/ 2745846 h 6402388"/>
              <a:gd name="connsiteX318" fmla="*/ 2144184 w 4071938"/>
              <a:gd name="connsiteY318" fmla="*/ 2747963 h 6402388"/>
              <a:gd name="connsiteX319" fmla="*/ 2131484 w 4071938"/>
              <a:gd name="connsiteY319" fmla="*/ 2750080 h 6402388"/>
              <a:gd name="connsiteX320" fmla="*/ 2117726 w 4071938"/>
              <a:gd name="connsiteY320" fmla="*/ 2751138 h 6402388"/>
              <a:gd name="connsiteX321" fmla="*/ 2103968 w 4071938"/>
              <a:gd name="connsiteY321" fmla="*/ 2751138 h 6402388"/>
              <a:gd name="connsiteX322" fmla="*/ 2090738 w 4071938"/>
              <a:gd name="connsiteY322" fmla="*/ 2751138 h 6402388"/>
              <a:gd name="connsiteX323" fmla="*/ 2077509 w 4071938"/>
              <a:gd name="connsiteY323" fmla="*/ 2750080 h 6402388"/>
              <a:gd name="connsiteX324" fmla="*/ 2064280 w 4071938"/>
              <a:gd name="connsiteY324" fmla="*/ 2747963 h 6402388"/>
              <a:gd name="connsiteX325" fmla="*/ 2051051 w 4071938"/>
              <a:gd name="connsiteY325" fmla="*/ 2745846 h 6402388"/>
              <a:gd name="connsiteX326" fmla="*/ 2039409 w 4071938"/>
              <a:gd name="connsiteY326" fmla="*/ 2742671 h 6402388"/>
              <a:gd name="connsiteX327" fmla="*/ 2026180 w 4071938"/>
              <a:gd name="connsiteY327" fmla="*/ 2739496 h 6402388"/>
              <a:gd name="connsiteX328" fmla="*/ 2014009 w 4071938"/>
              <a:gd name="connsiteY328" fmla="*/ 2735263 h 6402388"/>
              <a:gd name="connsiteX329" fmla="*/ 2002367 w 4071938"/>
              <a:gd name="connsiteY329" fmla="*/ 2730501 h 6402388"/>
              <a:gd name="connsiteX330" fmla="*/ 1990726 w 4071938"/>
              <a:gd name="connsiteY330" fmla="*/ 2725209 h 6402388"/>
              <a:gd name="connsiteX331" fmla="*/ 1979613 w 4071938"/>
              <a:gd name="connsiteY331" fmla="*/ 2719917 h 6402388"/>
              <a:gd name="connsiteX332" fmla="*/ 1969030 w 4071938"/>
              <a:gd name="connsiteY332" fmla="*/ 2713567 h 6402388"/>
              <a:gd name="connsiteX333" fmla="*/ 1958447 w 4071938"/>
              <a:gd name="connsiteY333" fmla="*/ 2706688 h 6402388"/>
              <a:gd name="connsiteX334" fmla="*/ 1947863 w 4071938"/>
              <a:gd name="connsiteY334" fmla="*/ 2699809 h 6402388"/>
              <a:gd name="connsiteX335" fmla="*/ 1937809 w 4071938"/>
              <a:gd name="connsiteY335" fmla="*/ 2691342 h 6402388"/>
              <a:gd name="connsiteX336" fmla="*/ 1928284 w 4071938"/>
              <a:gd name="connsiteY336" fmla="*/ 2682875 h 6402388"/>
              <a:gd name="connsiteX337" fmla="*/ 1919288 w 4071938"/>
              <a:gd name="connsiteY337" fmla="*/ 2674938 h 6402388"/>
              <a:gd name="connsiteX338" fmla="*/ 1910822 w 4071938"/>
              <a:gd name="connsiteY338" fmla="*/ 2665942 h 6402388"/>
              <a:gd name="connsiteX339" fmla="*/ 1902355 w 4071938"/>
              <a:gd name="connsiteY339" fmla="*/ 2655888 h 6402388"/>
              <a:gd name="connsiteX340" fmla="*/ 1894947 w 4071938"/>
              <a:gd name="connsiteY340" fmla="*/ 2646363 h 6402388"/>
              <a:gd name="connsiteX341" fmla="*/ 1887538 w 4071938"/>
              <a:gd name="connsiteY341" fmla="*/ 2636309 h 6402388"/>
              <a:gd name="connsiteX342" fmla="*/ 1880659 w 4071938"/>
              <a:gd name="connsiteY342" fmla="*/ 2625725 h 6402388"/>
              <a:gd name="connsiteX343" fmla="*/ 1874838 w 4071938"/>
              <a:gd name="connsiteY343" fmla="*/ 2614613 h 6402388"/>
              <a:gd name="connsiteX344" fmla="*/ 1868488 w 4071938"/>
              <a:gd name="connsiteY344" fmla="*/ 2602971 h 6402388"/>
              <a:gd name="connsiteX345" fmla="*/ 1863196 w 4071938"/>
              <a:gd name="connsiteY345" fmla="*/ 2591859 h 6402388"/>
              <a:gd name="connsiteX346" fmla="*/ 1858963 w 4071938"/>
              <a:gd name="connsiteY346" fmla="*/ 2579688 h 6402388"/>
              <a:gd name="connsiteX347" fmla="*/ 1854730 w 4071938"/>
              <a:gd name="connsiteY347" fmla="*/ 2567517 h 6402388"/>
              <a:gd name="connsiteX348" fmla="*/ 1851026 w 4071938"/>
              <a:gd name="connsiteY348" fmla="*/ 2555346 h 6402388"/>
              <a:gd name="connsiteX349" fmla="*/ 1848380 w 4071938"/>
              <a:gd name="connsiteY349" fmla="*/ 2542646 h 6402388"/>
              <a:gd name="connsiteX350" fmla="*/ 1845734 w 4071938"/>
              <a:gd name="connsiteY350" fmla="*/ 2529946 h 6402388"/>
              <a:gd name="connsiteX351" fmla="*/ 1844146 w 4071938"/>
              <a:gd name="connsiteY351" fmla="*/ 2517246 h 6402388"/>
              <a:gd name="connsiteX352" fmla="*/ 1843088 w 4071938"/>
              <a:gd name="connsiteY352" fmla="*/ 2503488 h 6402388"/>
              <a:gd name="connsiteX353" fmla="*/ 1843088 w 4071938"/>
              <a:gd name="connsiteY353" fmla="*/ 2489729 h 6402388"/>
              <a:gd name="connsiteX354" fmla="*/ 1843088 w 4071938"/>
              <a:gd name="connsiteY354" fmla="*/ 2476500 h 6402388"/>
              <a:gd name="connsiteX355" fmla="*/ 1844146 w 4071938"/>
              <a:gd name="connsiteY355" fmla="*/ 2463271 h 6402388"/>
              <a:gd name="connsiteX356" fmla="*/ 1845734 w 4071938"/>
              <a:gd name="connsiteY356" fmla="*/ 2450042 h 6402388"/>
              <a:gd name="connsiteX357" fmla="*/ 1848380 w 4071938"/>
              <a:gd name="connsiteY357" fmla="*/ 2436813 h 6402388"/>
              <a:gd name="connsiteX358" fmla="*/ 1851026 w 4071938"/>
              <a:gd name="connsiteY358" fmla="*/ 2425171 h 6402388"/>
              <a:gd name="connsiteX359" fmla="*/ 1854730 w 4071938"/>
              <a:gd name="connsiteY359" fmla="*/ 2411942 h 6402388"/>
              <a:gd name="connsiteX360" fmla="*/ 1858963 w 4071938"/>
              <a:gd name="connsiteY360" fmla="*/ 2399771 h 6402388"/>
              <a:gd name="connsiteX361" fmla="*/ 1863196 w 4071938"/>
              <a:gd name="connsiteY361" fmla="*/ 2388129 h 6402388"/>
              <a:gd name="connsiteX362" fmla="*/ 1868488 w 4071938"/>
              <a:gd name="connsiteY362" fmla="*/ 2376488 h 6402388"/>
              <a:gd name="connsiteX363" fmla="*/ 1874838 w 4071938"/>
              <a:gd name="connsiteY363" fmla="*/ 2365375 h 6402388"/>
              <a:gd name="connsiteX364" fmla="*/ 1880659 w 4071938"/>
              <a:gd name="connsiteY364" fmla="*/ 2354792 h 6402388"/>
              <a:gd name="connsiteX365" fmla="*/ 1887538 w 4071938"/>
              <a:gd name="connsiteY365" fmla="*/ 2344208 h 6402388"/>
              <a:gd name="connsiteX366" fmla="*/ 1894947 w 4071938"/>
              <a:gd name="connsiteY366" fmla="*/ 2333625 h 6402388"/>
              <a:gd name="connsiteX367" fmla="*/ 1902355 w 4071938"/>
              <a:gd name="connsiteY367" fmla="*/ 2323571 h 6402388"/>
              <a:gd name="connsiteX368" fmla="*/ 1910822 w 4071938"/>
              <a:gd name="connsiteY368" fmla="*/ 2314046 h 6402388"/>
              <a:gd name="connsiteX369" fmla="*/ 1919288 w 4071938"/>
              <a:gd name="connsiteY369" fmla="*/ 2305050 h 6402388"/>
              <a:gd name="connsiteX370" fmla="*/ 1928284 w 4071938"/>
              <a:gd name="connsiteY370" fmla="*/ 2296583 h 6402388"/>
              <a:gd name="connsiteX371" fmla="*/ 1937809 w 4071938"/>
              <a:gd name="connsiteY371" fmla="*/ 2288117 h 6402388"/>
              <a:gd name="connsiteX372" fmla="*/ 1947863 w 4071938"/>
              <a:gd name="connsiteY372" fmla="*/ 2280709 h 6402388"/>
              <a:gd name="connsiteX373" fmla="*/ 1958447 w 4071938"/>
              <a:gd name="connsiteY373" fmla="*/ 2273300 h 6402388"/>
              <a:gd name="connsiteX374" fmla="*/ 1969030 w 4071938"/>
              <a:gd name="connsiteY374" fmla="*/ 2266421 h 6402388"/>
              <a:gd name="connsiteX375" fmla="*/ 1979613 w 4071938"/>
              <a:gd name="connsiteY375" fmla="*/ 2260071 h 6402388"/>
              <a:gd name="connsiteX376" fmla="*/ 1990726 w 4071938"/>
              <a:gd name="connsiteY376" fmla="*/ 2254250 h 6402388"/>
              <a:gd name="connsiteX377" fmla="*/ 2002367 w 4071938"/>
              <a:gd name="connsiteY377" fmla="*/ 2248958 h 6402388"/>
              <a:gd name="connsiteX378" fmla="*/ 2014009 w 4071938"/>
              <a:gd name="connsiteY378" fmla="*/ 2244725 h 6402388"/>
              <a:gd name="connsiteX379" fmla="*/ 2026180 w 4071938"/>
              <a:gd name="connsiteY379" fmla="*/ 2239962 h 6402388"/>
              <a:gd name="connsiteX380" fmla="*/ 2039409 w 4071938"/>
              <a:gd name="connsiteY380" fmla="*/ 2236787 h 6402388"/>
              <a:gd name="connsiteX381" fmla="*/ 2051051 w 4071938"/>
              <a:gd name="connsiteY381" fmla="*/ 2234142 h 6402388"/>
              <a:gd name="connsiteX382" fmla="*/ 2064280 w 4071938"/>
              <a:gd name="connsiteY382" fmla="*/ 2231496 h 6402388"/>
              <a:gd name="connsiteX383" fmla="*/ 2077509 w 4071938"/>
              <a:gd name="connsiteY383" fmla="*/ 2229909 h 6402388"/>
              <a:gd name="connsiteX384" fmla="*/ 1271665 w 4071938"/>
              <a:gd name="connsiteY384" fmla="*/ 257020 h 6402388"/>
              <a:gd name="connsiteX385" fmla="*/ 1265313 w 4071938"/>
              <a:gd name="connsiteY385" fmla="*/ 258078 h 6402388"/>
              <a:gd name="connsiteX386" fmla="*/ 1259491 w 4071938"/>
              <a:gd name="connsiteY386" fmla="*/ 259664 h 6402388"/>
              <a:gd name="connsiteX387" fmla="*/ 1254198 w 4071938"/>
              <a:gd name="connsiteY387" fmla="*/ 261780 h 6402388"/>
              <a:gd name="connsiteX388" fmla="*/ 1248905 w 4071938"/>
              <a:gd name="connsiteY388" fmla="*/ 263895 h 6402388"/>
              <a:gd name="connsiteX389" fmla="*/ 1243612 w 4071938"/>
              <a:gd name="connsiteY389" fmla="*/ 267068 h 6402388"/>
              <a:gd name="connsiteX390" fmla="*/ 1238848 w 4071938"/>
              <a:gd name="connsiteY390" fmla="*/ 270770 h 6402388"/>
              <a:gd name="connsiteX391" fmla="*/ 1234614 w 4071938"/>
              <a:gd name="connsiteY391" fmla="*/ 274472 h 6402388"/>
              <a:gd name="connsiteX392" fmla="*/ 1230909 w 4071938"/>
              <a:gd name="connsiteY392" fmla="*/ 279232 h 6402388"/>
              <a:gd name="connsiteX393" fmla="*/ 1227733 w 4071938"/>
              <a:gd name="connsiteY393" fmla="*/ 283463 h 6402388"/>
              <a:gd name="connsiteX394" fmla="*/ 1224557 w 4071938"/>
              <a:gd name="connsiteY394" fmla="*/ 288222 h 6402388"/>
              <a:gd name="connsiteX395" fmla="*/ 1221382 w 4071938"/>
              <a:gd name="connsiteY395" fmla="*/ 293511 h 6402388"/>
              <a:gd name="connsiteX396" fmla="*/ 1220323 w 4071938"/>
              <a:gd name="connsiteY396" fmla="*/ 298799 h 6402388"/>
              <a:gd name="connsiteX397" fmla="*/ 1218735 w 4071938"/>
              <a:gd name="connsiteY397" fmla="*/ 304616 h 6402388"/>
              <a:gd name="connsiteX398" fmla="*/ 1217677 w 4071938"/>
              <a:gd name="connsiteY398" fmla="*/ 310963 h 6402388"/>
              <a:gd name="connsiteX399" fmla="*/ 1217147 w 4071938"/>
              <a:gd name="connsiteY399" fmla="*/ 316780 h 6402388"/>
              <a:gd name="connsiteX400" fmla="*/ 1217147 w 4071938"/>
              <a:gd name="connsiteY400" fmla="*/ 959859 h 6402388"/>
              <a:gd name="connsiteX401" fmla="*/ 1217677 w 4071938"/>
              <a:gd name="connsiteY401" fmla="*/ 965676 h 6402388"/>
              <a:gd name="connsiteX402" fmla="*/ 1218735 w 4071938"/>
              <a:gd name="connsiteY402" fmla="*/ 971494 h 6402388"/>
              <a:gd name="connsiteX403" fmla="*/ 1220323 w 4071938"/>
              <a:gd name="connsiteY403" fmla="*/ 976782 h 6402388"/>
              <a:gd name="connsiteX404" fmla="*/ 1221382 w 4071938"/>
              <a:gd name="connsiteY404" fmla="*/ 982071 h 6402388"/>
              <a:gd name="connsiteX405" fmla="*/ 1224557 w 4071938"/>
              <a:gd name="connsiteY405" fmla="*/ 987359 h 6402388"/>
              <a:gd name="connsiteX406" fmla="*/ 1227733 w 4071938"/>
              <a:gd name="connsiteY406" fmla="*/ 992648 h 6402388"/>
              <a:gd name="connsiteX407" fmla="*/ 1230909 w 4071938"/>
              <a:gd name="connsiteY407" fmla="*/ 997407 h 6402388"/>
              <a:gd name="connsiteX408" fmla="*/ 1234614 w 4071938"/>
              <a:gd name="connsiteY408" fmla="*/ 1002167 h 6402388"/>
              <a:gd name="connsiteX409" fmla="*/ 1238848 w 4071938"/>
              <a:gd name="connsiteY409" fmla="*/ 1005869 h 6402388"/>
              <a:gd name="connsiteX410" fmla="*/ 1243612 w 4071938"/>
              <a:gd name="connsiteY410" fmla="*/ 1008513 h 6402388"/>
              <a:gd name="connsiteX411" fmla="*/ 1248905 w 4071938"/>
              <a:gd name="connsiteY411" fmla="*/ 1011686 h 6402388"/>
              <a:gd name="connsiteX412" fmla="*/ 1254198 w 4071938"/>
              <a:gd name="connsiteY412" fmla="*/ 1014859 h 6402388"/>
              <a:gd name="connsiteX413" fmla="*/ 1259491 w 4071938"/>
              <a:gd name="connsiteY413" fmla="*/ 1016446 h 6402388"/>
              <a:gd name="connsiteX414" fmla="*/ 1265313 w 4071938"/>
              <a:gd name="connsiteY414" fmla="*/ 1018032 h 6402388"/>
              <a:gd name="connsiteX415" fmla="*/ 1271665 w 4071938"/>
              <a:gd name="connsiteY415" fmla="*/ 1019090 h 6402388"/>
              <a:gd name="connsiteX416" fmla="*/ 1277487 w 4071938"/>
              <a:gd name="connsiteY416" fmla="*/ 1019090 h 6402388"/>
              <a:gd name="connsiteX417" fmla="*/ 1406106 w 4071938"/>
              <a:gd name="connsiteY417" fmla="*/ 1019090 h 6402388"/>
              <a:gd name="connsiteX418" fmla="*/ 1406106 w 4071938"/>
              <a:gd name="connsiteY418" fmla="*/ 1755775 h 6402388"/>
              <a:gd name="connsiteX419" fmla="*/ 1406179 w 4071938"/>
              <a:gd name="connsiteY419" fmla="*/ 1755775 h 6402388"/>
              <a:gd name="connsiteX420" fmla="*/ 1406179 w 4071938"/>
              <a:gd name="connsiteY420" fmla="*/ 2403549 h 6402388"/>
              <a:gd name="connsiteX421" fmla="*/ 1406179 w 4071938"/>
              <a:gd name="connsiteY421" fmla="*/ 2419425 h 6402388"/>
              <a:gd name="connsiteX422" fmla="*/ 1404591 w 4071938"/>
              <a:gd name="connsiteY422" fmla="*/ 2435303 h 6402388"/>
              <a:gd name="connsiteX423" fmla="*/ 1403533 w 4071938"/>
              <a:gd name="connsiteY423" fmla="*/ 2451179 h 6402388"/>
              <a:gd name="connsiteX424" fmla="*/ 1401416 w 4071938"/>
              <a:gd name="connsiteY424" fmla="*/ 2467056 h 6402388"/>
              <a:gd name="connsiteX425" fmla="*/ 1399299 w 4071938"/>
              <a:gd name="connsiteY425" fmla="*/ 2481874 h 6402388"/>
              <a:gd name="connsiteX426" fmla="*/ 1396123 w 4071938"/>
              <a:gd name="connsiteY426" fmla="*/ 2497751 h 6402388"/>
              <a:gd name="connsiteX427" fmla="*/ 1392948 w 4071938"/>
              <a:gd name="connsiteY427" fmla="*/ 2513099 h 6402388"/>
              <a:gd name="connsiteX428" fmla="*/ 1389243 w 4071938"/>
              <a:gd name="connsiteY428" fmla="*/ 2527917 h 6402388"/>
              <a:gd name="connsiteX429" fmla="*/ 1385010 w 4071938"/>
              <a:gd name="connsiteY429" fmla="*/ 2543265 h 6402388"/>
              <a:gd name="connsiteX430" fmla="*/ 1379717 w 4071938"/>
              <a:gd name="connsiteY430" fmla="*/ 2557554 h 6402388"/>
              <a:gd name="connsiteX431" fmla="*/ 1374425 w 4071938"/>
              <a:gd name="connsiteY431" fmla="*/ 2571843 h 6402388"/>
              <a:gd name="connsiteX432" fmla="*/ 1368074 w 4071938"/>
              <a:gd name="connsiteY432" fmla="*/ 2587190 h 6402388"/>
              <a:gd name="connsiteX433" fmla="*/ 1362252 w 4071938"/>
              <a:gd name="connsiteY433" fmla="*/ 2600421 h 6402388"/>
              <a:gd name="connsiteX434" fmla="*/ 1355372 w 4071938"/>
              <a:gd name="connsiteY434" fmla="*/ 2614710 h 6402388"/>
              <a:gd name="connsiteX435" fmla="*/ 1347963 w 4071938"/>
              <a:gd name="connsiteY435" fmla="*/ 2628470 h 6402388"/>
              <a:gd name="connsiteX436" fmla="*/ 1340024 w 4071938"/>
              <a:gd name="connsiteY436" fmla="*/ 2642230 h 6402388"/>
              <a:gd name="connsiteX437" fmla="*/ 1332615 w 4071938"/>
              <a:gd name="connsiteY437" fmla="*/ 2655990 h 6402388"/>
              <a:gd name="connsiteX438" fmla="*/ 1323618 w 4071938"/>
              <a:gd name="connsiteY438" fmla="*/ 2668691 h 6402388"/>
              <a:gd name="connsiteX439" fmla="*/ 1314621 w 4071938"/>
              <a:gd name="connsiteY439" fmla="*/ 2681393 h 6402388"/>
              <a:gd name="connsiteX440" fmla="*/ 1305624 w 4071938"/>
              <a:gd name="connsiteY440" fmla="*/ 2693565 h 6402388"/>
              <a:gd name="connsiteX441" fmla="*/ 1295569 w 4071938"/>
              <a:gd name="connsiteY441" fmla="*/ 2705737 h 6402388"/>
              <a:gd name="connsiteX442" fmla="*/ 1284984 w 4071938"/>
              <a:gd name="connsiteY442" fmla="*/ 2717910 h 6402388"/>
              <a:gd name="connsiteX443" fmla="*/ 1274399 w 4071938"/>
              <a:gd name="connsiteY443" fmla="*/ 2729023 h 6402388"/>
              <a:gd name="connsiteX444" fmla="*/ 1263814 w 4071938"/>
              <a:gd name="connsiteY444" fmla="*/ 2740137 h 6402388"/>
              <a:gd name="connsiteX445" fmla="*/ 1252701 w 4071938"/>
              <a:gd name="connsiteY445" fmla="*/ 2750722 h 6402388"/>
              <a:gd name="connsiteX446" fmla="*/ 1240528 w 4071938"/>
              <a:gd name="connsiteY446" fmla="*/ 2761306 h 6402388"/>
              <a:gd name="connsiteX447" fmla="*/ 1228356 w 4071938"/>
              <a:gd name="connsiteY447" fmla="*/ 2771891 h 6402388"/>
              <a:gd name="connsiteX448" fmla="*/ 1215654 w 4071938"/>
              <a:gd name="connsiteY448" fmla="*/ 2781946 h 6402388"/>
              <a:gd name="connsiteX449" fmla="*/ 1202952 w 4071938"/>
              <a:gd name="connsiteY449" fmla="*/ 2790943 h 6402388"/>
              <a:gd name="connsiteX450" fmla="*/ 1189721 w 4071938"/>
              <a:gd name="connsiteY450" fmla="*/ 2799940 h 6402388"/>
              <a:gd name="connsiteX451" fmla="*/ 1176491 w 4071938"/>
              <a:gd name="connsiteY451" fmla="*/ 2808937 h 6402388"/>
              <a:gd name="connsiteX452" fmla="*/ 1162201 w 4071938"/>
              <a:gd name="connsiteY452" fmla="*/ 2816346 h 6402388"/>
              <a:gd name="connsiteX453" fmla="*/ 1134681 w 4071938"/>
              <a:gd name="connsiteY453" fmla="*/ 2832223 h 6402388"/>
              <a:gd name="connsiteX454" fmla="*/ 1107690 w 4071938"/>
              <a:gd name="connsiteY454" fmla="*/ 2849158 h 6402388"/>
              <a:gd name="connsiteX455" fmla="*/ 1080699 w 4071938"/>
              <a:gd name="connsiteY455" fmla="*/ 2865564 h 6402388"/>
              <a:gd name="connsiteX456" fmla="*/ 1054237 w 4071938"/>
              <a:gd name="connsiteY456" fmla="*/ 2883028 h 6402388"/>
              <a:gd name="connsiteX457" fmla="*/ 1027776 w 4071938"/>
              <a:gd name="connsiteY457" fmla="*/ 2901022 h 6402388"/>
              <a:gd name="connsiteX458" fmla="*/ 1001843 w 4071938"/>
              <a:gd name="connsiteY458" fmla="*/ 2919016 h 6402388"/>
              <a:gd name="connsiteX459" fmla="*/ 976440 w 4071938"/>
              <a:gd name="connsiteY459" fmla="*/ 2937539 h 6402388"/>
              <a:gd name="connsiteX460" fmla="*/ 951566 w 4071938"/>
              <a:gd name="connsiteY460" fmla="*/ 2956062 h 6402388"/>
              <a:gd name="connsiteX461" fmla="*/ 926692 w 4071938"/>
              <a:gd name="connsiteY461" fmla="*/ 2975114 h 6402388"/>
              <a:gd name="connsiteX462" fmla="*/ 902347 w 4071938"/>
              <a:gd name="connsiteY462" fmla="*/ 2994696 h 6402388"/>
              <a:gd name="connsiteX463" fmla="*/ 878002 w 4071938"/>
              <a:gd name="connsiteY463" fmla="*/ 3015335 h 6402388"/>
              <a:gd name="connsiteX464" fmla="*/ 854716 w 4071938"/>
              <a:gd name="connsiteY464" fmla="*/ 3035446 h 6402388"/>
              <a:gd name="connsiteX465" fmla="*/ 831958 w 4071938"/>
              <a:gd name="connsiteY465" fmla="*/ 3056086 h 6402388"/>
              <a:gd name="connsiteX466" fmla="*/ 809201 w 4071938"/>
              <a:gd name="connsiteY466" fmla="*/ 3077255 h 6402388"/>
              <a:gd name="connsiteX467" fmla="*/ 786973 w 4071938"/>
              <a:gd name="connsiteY467" fmla="*/ 3098953 h 6402388"/>
              <a:gd name="connsiteX468" fmla="*/ 764745 w 4071938"/>
              <a:gd name="connsiteY468" fmla="*/ 3120651 h 6402388"/>
              <a:gd name="connsiteX469" fmla="*/ 743576 w 4071938"/>
              <a:gd name="connsiteY469" fmla="*/ 3142879 h 6402388"/>
              <a:gd name="connsiteX470" fmla="*/ 722407 w 4071938"/>
              <a:gd name="connsiteY470" fmla="*/ 3165636 h 6402388"/>
              <a:gd name="connsiteX471" fmla="*/ 702296 w 4071938"/>
              <a:gd name="connsiteY471" fmla="*/ 3187863 h 6402388"/>
              <a:gd name="connsiteX472" fmla="*/ 681655 w 4071938"/>
              <a:gd name="connsiteY472" fmla="*/ 3211678 h 6402388"/>
              <a:gd name="connsiteX473" fmla="*/ 662074 w 4071938"/>
              <a:gd name="connsiteY473" fmla="*/ 3234964 h 6402388"/>
              <a:gd name="connsiteX474" fmla="*/ 642492 w 4071938"/>
              <a:gd name="connsiteY474" fmla="*/ 3258250 h 6402388"/>
              <a:gd name="connsiteX475" fmla="*/ 623440 w 4071938"/>
              <a:gd name="connsiteY475" fmla="*/ 3282595 h 6402388"/>
              <a:gd name="connsiteX476" fmla="*/ 605446 w 4071938"/>
              <a:gd name="connsiteY476" fmla="*/ 3307468 h 6402388"/>
              <a:gd name="connsiteX477" fmla="*/ 587452 w 4071938"/>
              <a:gd name="connsiteY477" fmla="*/ 3331284 h 6402388"/>
              <a:gd name="connsiteX478" fmla="*/ 569987 w 4071938"/>
              <a:gd name="connsiteY478" fmla="*/ 3357216 h 6402388"/>
              <a:gd name="connsiteX479" fmla="*/ 552522 w 4071938"/>
              <a:gd name="connsiteY479" fmla="*/ 3382089 h 6402388"/>
              <a:gd name="connsiteX480" fmla="*/ 536116 w 4071938"/>
              <a:gd name="connsiteY480" fmla="*/ 3408021 h 6402388"/>
              <a:gd name="connsiteX481" fmla="*/ 519709 w 4071938"/>
              <a:gd name="connsiteY481" fmla="*/ 3433424 h 6402388"/>
              <a:gd name="connsiteX482" fmla="*/ 504362 w 4071938"/>
              <a:gd name="connsiteY482" fmla="*/ 3459886 h 6402388"/>
              <a:gd name="connsiteX483" fmla="*/ 488485 w 4071938"/>
              <a:gd name="connsiteY483" fmla="*/ 3486347 h 6402388"/>
              <a:gd name="connsiteX484" fmla="*/ 474195 w 4071938"/>
              <a:gd name="connsiteY484" fmla="*/ 3512808 h 6402388"/>
              <a:gd name="connsiteX485" fmla="*/ 458847 w 4071938"/>
              <a:gd name="connsiteY485" fmla="*/ 3539799 h 6402388"/>
              <a:gd name="connsiteX486" fmla="*/ 445616 w 4071938"/>
              <a:gd name="connsiteY486" fmla="*/ 3567319 h 6402388"/>
              <a:gd name="connsiteX487" fmla="*/ 431856 w 4071938"/>
              <a:gd name="connsiteY487" fmla="*/ 3594309 h 6402388"/>
              <a:gd name="connsiteX488" fmla="*/ 419155 w 4071938"/>
              <a:gd name="connsiteY488" fmla="*/ 3621300 h 6402388"/>
              <a:gd name="connsiteX489" fmla="*/ 406453 w 4071938"/>
              <a:gd name="connsiteY489" fmla="*/ 3649349 h 6402388"/>
              <a:gd name="connsiteX490" fmla="*/ 394810 w 4071938"/>
              <a:gd name="connsiteY490" fmla="*/ 3677927 h 6402388"/>
              <a:gd name="connsiteX491" fmla="*/ 382637 w 4071938"/>
              <a:gd name="connsiteY491" fmla="*/ 3705976 h 6402388"/>
              <a:gd name="connsiteX492" fmla="*/ 372053 w 4071938"/>
              <a:gd name="connsiteY492" fmla="*/ 3734555 h 6402388"/>
              <a:gd name="connsiteX493" fmla="*/ 361468 w 4071938"/>
              <a:gd name="connsiteY493" fmla="*/ 3763662 h 6402388"/>
              <a:gd name="connsiteX494" fmla="*/ 350883 w 4071938"/>
              <a:gd name="connsiteY494" fmla="*/ 3792240 h 6402388"/>
              <a:gd name="connsiteX495" fmla="*/ 341886 w 4071938"/>
              <a:gd name="connsiteY495" fmla="*/ 3821348 h 6402388"/>
              <a:gd name="connsiteX496" fmla="*/ 332360 w 4071938"/>
              <a:gd name="connsiteY496" fmla="*/ 3850984 h 6402388"/>
              <a:gd name="connsiteX497" fmla="*/ 323892 w 4071938"/>
              <a:gd name="connsiteY497" fmla="*/ 3880621 h 6402388"/>
              <a:gd name="connsiteX498" fmla="*/ 315425 w 4071938"/>
              <a:gd name="connsiteY498" fmla="*/ 3909729 h 6402388"/>
              <a:gd name="connsiteX499" fmla="*/ 308015 w 4071938"/>
              <a:gd name="connsiteY499" fmla="*/ 3939895 h 6402388"/>
              <a:gd name="connsiteX500" fmla="*/ 301135 w 4071938"/>
              <a:gd name="connsiteY500" fmla="*/ 3969531 h 6402388"/>
              <a:gd name="connsiteX501" fmla="*/ 294255 w 4071938"/>
              <a:gd name="connsiteY501" fmla="*/ 3999697 h 6402388"/>
              <a:gd name="connsiteX502" fmla="*/ 288434 w 4071938"/>
              <a:gd name="connsiteY502" fmla="*/ 4030922 h 6402388"/>
              <a:gd name="connsiteX503" fmla="*/ 283141 w 4071938"/>
              <a:gd name="connsiteY503" fmla="*/ 4061088 h 6402388"/>
              <a:gd name="connsiteX504" fmla="*/ 277849 w 4071938"/>
              <a:gd name="connsiteY504" fmla="*/ 4091783 h 6402388"/>
              <a:gd name="connsiteX505" fmla="*/ 273086 w 4071938"/>
              <a:gd name="connsiteY505" fmla="*/ 4121949 h 6402388"/>
              <a:gd name="connsiteX506" fmla="*/ 269381 w 4071938"/>
              <a:gd name="connsiteY506" fmla="*/ 4153173 h 6402388"/>
              <a:gd name="connsiteX507" fmla="*/ 266735 w 4071938"/>
              <a:gd name="connsiteY507" fmla="*/ 4183868 h 6402388"/>
              <a:gd name="connsiteX508" fmla="*/ 263559 w 4071938"/>
              <a:gd name="connsiteY508" fmla="*/ 4215622 h 6402388"/>
              <a:gd name="connsiteX509" fmla="*/ 261442 w 4071938"/>
              <a:gd name="connsiteY509" fmla="*/ 4246846 h 6402388"/>
              <a:gd name="connsiteX510" fmla="*/ 258796 w 4071938"/>
              <a:gd name="connsiteY510" fmla="*/ 4278600 h 6402388"/>
              <a:gd name="connsiteX511" fmla="*/ 258267 w 4071938"/>
              <a:gd name="connsiteY511" fmla="*/ 4310354 h 6402388"/>
              <a:gd name="connsiteX512" fmla="*/ 257738 w 4071938"/>
              <a:gd name="connsiteY512" fmla="*/ 4341049 h 6402388"/>
              <a:gd name="connsiteX513" fmla="*/ 257738 w 4071938"/>
              <a:gd name="connsiteY513" fmla="*/ 4372803 h 6402388"/>
              <a:gd name="connsiteX514" fmla="*/ 257738 w 4071938"/>
              <a:gd name="connsiteY514" fmla="*/ 4405085 h 6402388"/>
              <a:gd name="connsiteX515" fmla="*/ 258267 w 4071938"/>
              <a:gd name="connsiteY515" fmla="*/ 4436839 h 6402388"/>
              <a:gd name="connsiteX516" fmla="*/ 259855 w 4071938"/>
              <a:gd name="connsiteY516" fmla="*/ 4468593 h 6402388"/>
              <a:gd name="connsiteX517" fmla="*/ 262501 w 4071938"/>
              <a:gd name="connsiteY517" fmla="*/ 4510402 h 6402388"/>
              <a:gd name="connsiteX518" fmla="*/ 266735 w 4071938"/>
              <a:gd name="connsiteY518" fmla="*/ 4551681 h 6402388"/>
              <a:gd name="connsiteX519" fmla="*/ 270969 w 4071938"/>
              <a:gd name="connsiteY519" fmla="*/ 4593490 h 6402388"/>
              <a:gd name="connsiteX520" fmla="*/ 273828 w 4071938"/>
              <a:gd name="connsiteY520" fmla="*/ 4611839 h 6402388"/>
              <a:gd name="connsiteX521" fmla="*/ 307446 w 4071938"/>
              <a:gd name="connsiteY521" fmla="*/ 4620875 h 6402388"/>
              <a:gd name="connsiteX522" fmla="*/ 342900 w 4071938"/>
              <a:gd name="connsiteY522" fmla="*/ 4630934 h 6402388"/>
              <a:gd name="connsiteX523" fmla="*/ 377825 w 4071938"/>
              <a:gd name="connsiteY523" fmla="*/ 4639405 h 6402388"/>
              <a:gd name="connsiteX524" fmla="*/ 412221 w 4071938"/>
              <a:gd name="connsiteY524" fmla="*/ 4647347 h 6402388"/>
              <a:gd name="connsiteX525" fmla="*/ 447146 w 4071938"/>
              <a:gd name="connsiteY525" fmla="*/ 4655818 h 6402388"/>
              <a:gd name="connsiteX526" fmla="*/ 482071 w 4071938"/>
              <a:gd name="connsiteY526" fmla="*/ 4662701 h 6402388"/>
              <a:gd name="connsiteX527" fmla="*/ 515938 w 4071938"/>
              <a:gd name="connsiteY527" fmla="*/ 4669583 h 6402388"/>
              <a:gd name="connsiteX528" fmla="*/ 549805 w 4071938"/>
              <a:gd name="connsiteY528" fmla="*/ 4675407 h 6402388"/>
              <a:gd name="connsiteX529" fmla="*/ 617009 w 4071938"/>
              <a:gd name="connsiteY529" fmla="*/ 4686525 h 6402388"/>
              <a:gd name="connsiteX530" fmla="*/ 683684 w 4071938"/>
              <a:gd name="connsiteY530" fmla="*/ 4696055 h 6402388"/>
              <a:gd name="connsiteX531" fmla="*/ 749830 w 4071938"/>
              <a:gd name="connsiteY531" fmla="*/ 4703467 h 6402388"/>
              <a:gd name="connsiteX532" fmla="*/ 814917 w 4071938"/>
              <a:gd name="connsiteY532" fmla="*/ 4708762 h 6402388"/>
              <a:gd name="connsiteX533" fmla="*/ 878946 w 4071938"/>
              <a:gd name="connsiteY533" fmla="*/ 4712468 h 6402388"/>
              <a:gd name="connsiteX534" fmla="*/ 942976 w 4071938"/>
              <a:gd name="connsiteY534" fmla="*/ 4714586 h 6402388"/>
              <a:gd name="connsiteX535" fmla="*/ 1005946 w 4071938"/>
              <a:gd name="connsiteY535" fmla="*/ 4715645 h 6402388"/>
              <a:gd name="connsiteX536" fmla="*/ 1068388 w 4071938"/>
              <a:gd name="connsiteY536" fmla="*/ 4714586 h 6402388"/>
              <a:gd name="connsiteX537" fmla="*/ 1130301 w 4071938"/>
              <a:gd name="connsiteY537" fmla="*/ 4712468 h 6402388"/>
              <a:gd name="connsiteX538" fmla="*/ 1191684 w 4071938"/>
              <a:gd name="connsiteY538" fmla="*/ 4708762 h 6402388"/>
              <a:gd name="connsiteX539" fmla="*/ 1252009 w 4071938"/>
              <a:gd name="connsiteY539" fmla="*/ 4703997 h 6402388"/>
              <a:gd name="connsiteX540" fmla="*/ 1312334 w 4071938"/>
              <a:gd name="connsiteY540" fmla="*/ 4698173 h 6402388"/>
              <a:gd name="connsiteX541" fmla="*/ 1371071 w 4071938"/>
              <a:gd name="connsiteY541" fmla="*/ 4690761 h 6402388"/>
              <a:gd name="connsiteX542" fmla="*/ 1430867 w 4071938"/>
              <a:gd name="connsiteY542" fmla="*/ 4682290 h 6402388"/>
              <a:gd name="connsiteX543" fmla="*/ 1489075 w 4071938"/>
              <a:gd name="connsiteY543" fmla="*/ 4673289 h 6402388"/>
              <a:gd name="connsiteX544" fmla="*/ 1547284 w 4071938"/>
              <a:gd name="connsiteY544" fmla="*/ 4662701 h 6402388"/>
              <a:gd name="connsiteX545" fmla="*/ 1605492 w 4071938"/>
              <a:gd name="connsiteY545" fmla="*/ 4652112 h 6402388"/>
              <a:gd name="connsiteX546" fmla="*/ 1662642 w 4071938"/>
              <a:gd name="connsiteY546" fmla="*/ 4639935 h 6402388"/>
              <a:gd name="connsiteX547" fmla="*/ 1719792 w 4071938"/>
              <a:gd name="connsiteY547" fmla="*/ 4627228 h 6402388"/>
              <a:gd name="connsiteX548" fmla="*/ 1776413 w 4071938"/>
              <a:gd name="connsiteY548" fmla="*/ 4613992 h 6402388"/>
              <a:gd name="connsiteX549" fmla="*/ 1833034 w 4071938"/>
              <a:gd name="connsiteY549" fmla="*/ 4599697 h 6402388"/>
              <a:gd name="connsiteX550" fmla="*/ 1889125 w 4071938"/>
              <a:gd name="connsiteY550" fmla="*/ 4585403 h 6402388"/>
              <a:gd name="connsiteX551" fmla="*/ 1945217 w 4071938"/>
              <a:gd name="connsiteY551" fmla="*/ 4570578 h 6402388"/>
              <a:gd name="connsiteX552" fmla="*/ 2000780 w 4071938"/>
              <a:gd name="connsiteY552" fmla="*/ 4555225 h 6402388"/>
              <a:gd name="connsiteX553" fmla="*/ 2110846 w 4071938"/>
              <a:gd name="connsiteY553" fmla="*/ 4524517 h 6402388"/>
              <a:gd name="connsiteX554" fmla="*/ 2221442 w 4071938"/>
              <a:gd name="connsiteY554" fmla="*/ 4491692 h 6402388"/>
              <a:gd name="connsiteX555" fmla="*/ 2331509 w 4071938"/>
              <a:gd name="connsiteY555" fmla="*/ 4459396 h 6402388"/>
              <a:gd name="connsiteX556" fmla="*/ 2441046 w 4071938"/>
              <a:gd name="connsiteY556" fmla="*/ 4427630 h 6402388"/>
              <a:gd name="connsiteX557" fmla="*/ 2550584 w 4071938"/>
              <a:gd name="connsiteY557" fmla="*/ 4396922 h 6402388"/>
              <a:gd name="connsiteX558" fmla="*/ 2605088 w 4071938"/>
              <a:gd name="connsiteY558" fmla="*/ 4381569 h 6402388"/>
              <a:gd name="connsiteX559" fmla="*/ 2660121 w 4071938"/>
              <a:gd name="connsiteY559" fmla="*/ 4367274 h 6402388"/>
              <a:gd name="connsiteX560" fmla="*/ 2715155 w 4071938"/>
              <a:gd name="connsiteY560" fmla="*/ 4352979 h 6402388"/>
              <a:gd name="connsiteX561" fmla="*/ 2770188 w 4071938"/>
              <a:gd name="connsiteY561" fmla="*/ 4339214 h 6402388"/>
              <a:gd name="connsiteX562" fmla="*/ 2825221 w 4071938"/>
              <a:gd name="connsiteY562" fmla="*/ 4327037 h 6402388"/>
              <a:gd name="connsiteX563" fmla="*/ 2881313 w 4071938"/>
              <a:gd name="connsiteY563" fmla="*/ 4315389 h 6402388"/>
              <a:gd name="connsiteX564" fmla="*/ 2936875 w 4071938"/>
              <a:gd name="connsiteY564" fmla="*/ 4303741 h 6402388"/>
              <a:gd name="connsiteX565" fmla="*/ 2992967 w 4071938"/>
              <a:gd name="connsiteY565" fmla="*/ 4293153 h 6402388"/>
              <a:gd name="connsiteX566" fmla="*/ 3048530 w 4071938"/>
              <a:gd name="connsiteY566" fmla="*/ 4283623 h 6402388"/>
              <a:gd name="connsiteX567" fmla="*/ 3105151 w 4071938"/>
              <a:gd name="connsiteY567" fmla="*/ 4275152 h 6402388"/>
              <a:gd name="connsiteX568" fmla="*/ 3161771 w 4071938"/>
              <a:gd name="connsiteY568" fmla="*/ 4267739 h 6402388"/>
              <a:gd name="connsiteX569" fmla="*/ 3219451 w 4071938"/>
              <a:gd name="connsiteY569" fmla="*/ 4260857 h 6402388"/>
              <a:gd name="connsiteX570" fmla="*/ 3276601 w 4071938"/>
              <a:gd name="connsiteY570" fmla="*/ 4255562 h 6402388"/>
              <a:gd name="connsiteX571" fmla="*/ 3334280 w 4071938"/>
              <a:gd name="connsiteY571" fmla="*/ 4251856 h 6402388"/>
              <a:gd name="connsiteX572" fmla="*/ 3393017 w 4071938"/>
              <a:gd name="connsiteY572" fmla="*/ 4249209 h 6402388"/>
              <a:gd name="connsiteX573" fmla="*/ 3451226 w 4071938"/>
              <a:gd name="connsiteY573" fmla="*/ 4248150 h 6402388"/>
              <a:gd name="connsiteX574" fmla="*/ 3511021 w 4071938"/>
              <a:gd name="connsiteY574" fmla="*/ 4248680 h 6402388"/>
              <a:gd name="connsiteX575" fmla="*/ 3570288 w 4071938"/>
              <a:gd name="connsiteY575" fmla="*/ 4250268 h 6402388"/>
              <a:gd name="connsiteX576" fmla="*/ 3630084 w 4071938"/>
              <a:gd name="connsiteY576" fmla="*/ 4253445 h 6402388"/>
              <a:gd name="connsiteX577" fmla="*/ 3691467 w 4071938"/>
              <a:gd name="connsiteY577" fmla="*/ 4258210 h 6402388"/>
              <a:gd name="connsiteX578" fmla="*/ 3752321 w 4071938"/>
              <a:gd name="connsiteY578" fmla="*/ 4265092 h 6402388"/>
              <a:gd name="connsiteX579" fmla="*/ 3812004 w 4071938"/>
              <a:gd name="connsiteY579" fmla="*/ 4273768 h 6402388"/>
              <a:gd name="connsiteX580" fmla="*/ 3811025 w 4071938"/>
              <a:gd name="connsiteY580" fmla="*/ 4246846 h 6402388"/>
              <a:gd name="connsiteX581" fmla="*/ 3808379 w 4071938"/>
              <a:gd name="connsiteY581" fmla="*/ 4217210 h 6402388"/>
              <a:gd name="connsiteX582" fmla="*/ 3805733 w 4071938"/>
              <a:gd name="connsiteY582" fmla="*/ 4187044 h 6402388"/>
              <a:gd name="connsiteX583" fmla="*/ 3802557 w 4071938"/>
              <a:gd name="connsiteY583" fmla="*/ 4157407 h 6402388"/>
              <a:gd name="connsiteX584" fmla="*/ 3798853 w 4071938"/>
              <a:gd name="connsiteY584" fmla="*/ 4128299 h 6402388"/>
              <a:gd name="connsiteX585" fmla="*/ 3794089 w 4071938"/>
              <a:gd name="connsiteY585" fmla="*/ 4099192 h 6402388"/>
              <a:gd name="connsiteX586" fmla="*/ 3789856 w 4071938"/>
              <a:gd name="connsiteY586" fmla="*/ 4070085 h 6402388"/>
              <a:gd name="connsiteX587" fmla="*/ 3784563 w 4071938"/>
              <a:gd name="connsiteY587" fmla="*/ 4041506 h 6402388"/>
              <a:gd name="connsiteX588" fmla="*/ 3779271 w 4071938"/>
              <a:gd name="connsiteY588" fmla="*/ 4011870 h 6402388"/>
              <a:gd name="connsiteX589" fmla="*/ 3772920 w 4071938"/>
              <a:gd name="connsiteY589" fmla="*/ 3983291 h 6402388"/>
              <a:gd name="connsiteX590" fmla="*/ 3766040 w 4071938"/>
              <a:gd name="connsiteY590" fmla="*/ 3954713 h 6402388"/>
              <a:gd name="connsiteX591" fmla="*/ 3759689 w 4071938"/>
              <a:gd name="connsiteY591" fmla="*/ 3925606 h 6402388"/>
              <a:gd name="connsiteX592" fmla="*/ 3751751 w 4071938"/>
              <a:gd name="connsiteY592" fmla="*/ 3898086 h 6402388"/>
              <a:gd name="connsiteX593" fmla="*/ 3743812 w 4071938"/>
              <a:gd name="connsiteY593" fmla="*/ 3868978 h 6402388"/>
              <a:gd name="connsiteX594" fmla="*/ 3735344 w 4071938"/>
              <a:gd name="connsiteY594" fmla="*/ 3841458 h 6402388"/>
              <a:gd name="connsiteX595" fmla="*/ 3726347 w 4071938"/>
              <a:gd name="connsiteY595" fmla="*/ 3813409 h 6402388"/>
              <a:gd name="connsiteX596" fmla="*/ 3717350 w 4071938"/>
              <a:gd name="connsiteY596" fmla="*/ 3785890 h 6402388"/>
              <a:gd name="connsiteX597" fmla="*/ 3707295 w 4071938"/>
              <a:gd name="connsiteY597" fmla="*/ 3758370 h 6402388"/>
              <a:gd name="connsiteX598" fmla="*/ 3696710 w 4071938"/>
              <a:gd name="connsiteY598" fmla="*/ 3730850 h 6402388"/>
              <a:gd name="connsiteX599" fmla="*/ 3686125 w 4071938"/>
              <a:gd name="connsiteY599" fmla="*/ 3703859 h 6402388"/>
              <a:gd name="connsiteX600" fmla="*/ 3675011 w 4071938"/>
              <a:gd name="connsiteY600" fmla="*/ 3676340 h 6402388"/>
              <a:gd name="connsiteX601" fmla="*/ 3663368 w 4071938"/>
              <a:gd name="connsiteY601" fmla="*/ 3650407 h 6402388"/>
              <a:gd name="connsiteX602" fmla="*/ 3651725 w 4071938"/>
              <a:gd name="connsiteY602" fmla="*/ 3623946 h 6402388"/>
              <a:gd name="connsiteX603" fmla="*/ 3639553 w 4071938"/>
              <a:gd name="connsiteY603" fmla="*/ 3597485 h 6402388"/>
              <a:gd name="connsiteX604" fmla="*/ 3626322 w 4071938"/>
              <a:gd name="connsiteY604" fmla="*/ 3571023 h 6402388"/>
              <a:gd name="connsiteX605" fmla="*/ 3613091 w 4071938"/>
              <a:gd name="connsiteY605" fmla="*/ 3545091 h 6402388"/>
              <a:gd name="connsiteX606" fmla="*/ 3599331 w 4071938"/>
              <a:gd name="connsiteY606" fmla="*/ 3519688 h 6402388"/>
              <a:gd name="connsiteX607" fmla="*/ 3585041 w 4071938"/>
              <a:gd name="connsiteY607" fmla="*/ 3493756 h 6402388"/>
              <a:gd name="connsiteX608" fmla="*/ 3570752 w 4071938"/>
              <a:gd name="connsiteY608" fmla="*/ 3468353 h 6402388"/>
              <a:gd name="connsiteX609" fmla="*/ 3555404 w 4071938"/>
              <a:gd name="connsiteY609" fmla="*/ 3443480 h 6402388"/>
              <a:gd name="connsiteX610" fmla="*/ 3540586 w 4071938"/>
              <a:gd name="connsiteY610" fmla="*/ 3419135 h 6402388"/>
              <a:gd name="connsiteX611" fmla="*/ 3524709 w 4071938"/>
              <a:gd name="connsiteY611" fmla="*/ 3394262 h 6402388"/>
              <a:gd name="connsiteX612" fmla="*/ 3508832 w 4071938"/>
              <a:gd name="connsiteY612" fmla="*/ 3369917 h 6402388"/>
              <a:gd name="connsiteX613" fmla="*/ 3492425 w 4071938"/>
              <a:gd name="connsiteY613" fmla="*/ 3346102 h 6402388"/>
              <a:gd name="connsiteX614" fmla="*/ 3475490 w 4071938"/>
              <a:gd name="connsiteY614" fmla="*/ 3322287 h 6402388"/>
              <a:gd name="connsiteX615" fmla="*/ 3458025 w 4071938"/>
              <a:gd name="connsiteY615" fmla="*/ 3299001 h 6402388"/>
              <a:gd name="connsiteX616" fmla="*/ 3440031 w 4071938"/>
              <a:gd name="connsiteY616" fmla="*/ 3275715 h 6402388"/>
              <a:gd name="connsiteX617" fmla="*/ 3422037 w 4071938"/>
              <a:gd name="connsiteY617" fmla="*/ 3252958 h 6402388"/>
              <a:gd name="connsiteX618" fmla="*/ 3404043 w 4071938"/>
              <a:gd name="connsiteY618" fmla="*/ 3230201 h 6402388"/>
              <a:gd name="connsiteX619" fmla="*/ 3384990 w 4071938"/>
              <a:gd name="connsiteY619" fmla="*/ 3207444 h 6402388"/>
              <a:gd name="connsiteX620" fmla="*/ 3365409 w 4071938"/>
              <a:gd name="connsiteY620" fmla="*/ 3185746 h 6402388"/>
              <a:gd name="connsiteX621" fmla="*/ 3346356 w 4071938"/>
              <a:gd name="connsiteY621" fmla="*/ 3164048 h 6402388"/>
              <a:gd name="connsiteX622" fmla="*/ 3326245 w 4071938"/>
              <a:gd name="connsiteY622" fmla="*/ 3142879 h 6402388"/>
              <a:gd name="connsiteX623" fmla="*/ 3305605 w 4071938"/>
              <a:gd name="connsiteY623" fmla="*/ 3121710 h 6402388"/>
              <a:gd name="connsiteX624" fmla="*/ 3285494 w 4071938"/>
              <a:gd name="connsiteY624" fmla="*/ 3100541 h 6402388"/>
              <a:gd name="connsiteX625" fmla="*/ 3264325 w 4071938"/>
              <a:gd name="connsiteY625" fmla="*/ 3079901 h 6402388"/>
              <a:gd name="connsiteX626" fmla="*/ 3243155 w 4071938"/>
              <a:gd name="connsiteY626" fmla="*/ 3059790 h 6402388"/>
              <a:gd name="connsiteX627" fmla="*/ 3220927 w 4071938"/>
              <a:gd name="connsiteY627" fmla="*/ 3040209 h 6402388"/>
              <a:gd name="connsiteX628" fmla="*/ 3198700 w 4071938"/>
              <a:gd name="connsiteY628" fmla="*/ 3020627 h 6402388"/>
              <a:gd name="connsiteX629" fmla="*/ 3176472 w 4071938"/>
              <a:gd name="connsiteY629" fmla="*/ 3001575 h 6402388"/>
              <a:gd name="connsiteX630" fmla="*/ 3153185 w 4071938"/>
              <a:gd name="connsiteY630" fmla="*/ 2982523 h 6402388"/>
              <a:gd name="connsiteX631" fmla="*/ 3130428 w 4071938"/>
              <a:gd name="connsiteY631" fmla="*/ 2964529 h 6402388"/>
              <a:gd name="connsiteX632" fmla="*/ 3107142 w 4071938"/>
              <a:gd name="connsiteY632" fmla="*/ 2946536 h 6402388"/>
              <a:gd name="connsiteX633" fmla="*/ 3082797 w 4071938"/>
              <a:gd name="connsiteY633" fmla="*/ 2928542 h 6402388"/>
              <a:gd name="connsiteX634" fmla="*/ 3058981 w 4071938"/>
              <a:gd name="connsiteY634" fmla="*/ 2911077 h 6402388"/>
              <a:gd name="connsiteX635" fmla="*/ 3034637 w 4071938"/>
              <a:gd name="connsiteY635" fmla="*/ 2894142 h 6402388"/>
              <a:gd name="connsiteX636" fmla="*/ 3009762 w 4071938"/>
              <a:gd name="connsiteY636" fmla="*/ 2877736 h 6402388"/>
              <a:gd name="connsiteX637" fmla="*/ 2984888 w 4071938"/>
              <a:gd name="connsiteY637" fmla="*/ 2861859 h 6402388"/>
              <a:gd name="connsiteX638" fmla="*/ 2958956 w 4071938"/>
              <a:gd name="connsiteY638" fmla="*/ 2845982 h 6402388"/>
              <a:gd name="connsiteX639" fmla="*/ 2933553 w 4071938"/>
              <a:gd name="connsiteY639" fmla="*/ 2830106 h 6402388"/>
              <a:gd name="connsiteX640" fmla="*/ 2907091 w 4071938"/>
              <a:gd name="connsiteY640" fmla="*/ 2815816 h 6402388"/>
              <a:gd name="connsiteX641" fmla="*/ 2893331 w 4071938"/>
              <a:gd name="connsiteY641" fmla="*/ 2807349 h 6402388"/>
              <a:gd name="connsiteX642" fmla="*/ 2879571 w 4071938"/>
              <a:gd name="connsiteY642" fmla="*/ 2799410 h 6402388"/>
              <a:gd name="connsiteX643" fmla="*/ 2866869 w 4071938"/>
              <a:gd name="connsiteY643" fmla="*/ 2789885 h 6402388"/>
              <a:gd name="connsiteX644" fmla="*/ 2854167 w 4071938"/>
              <a:gd name="connsiteY644" fmla="*/ 2780888 h 6402388"/>
              <a:gd name="connsiteX645" fmla="*/ 2841466 w 4071938"/>
              <a:gd name="connsiteY645" fmla="*/ 2771361 h 6402388"/>
              <a:gd name="connsiteX646" fmla="*/ 2829822 w 4071938"/>
              <a:gd name="connsiteY646" fmla="*/ 2760777 h 6402388"/>
              <a:gd name="connsiteX647" fmla="*/ 2817650 w 4071938"/>
              <a:gd name="connsiteY647" fmla="*/ 2750722 h 6402388"/>
              <a:gd name="connsiteX648" fmla="*/ 2806536 w 4071938"/>
              <a:gd name="connsiteY648" fmla="*/ 2739608 h 6402388"/>
              <a:gd name="connsiteX649" fmla="*/ 2795951 w 4071938"/>
              <a:gd name="connsiteY649" fmla="*/ 2729023 h 6402388"/>
              <a:gd name="connsiteX650" fmla="*/ 2785367 w 4071938"/>
              <a:gd name="connsiteY650" fmla="*/ 2716851 h 6402388"/>
              <a:gd name="connsiteX651" fmla="*/ 2774782 w 4071938"/>
              <a:gd name="connsiteY651" fmla="*/ 2705737 h 6402388"/>
              <a:gd name="connsiteX652" fmla="*/ 2765785 w 4071938"/>
              <a:gd name="connsiteY652" fmla="*/ 2693565 h 6402388"/>
              <a:gd name="connsiteX653" fmla="*/ 2755729 w 4071938"/>
              <a:gd name="connsiteY653" fmla="*/ 2680864 h 6402388"/>
              <a:gd name="connsiteX654" fmla="*/ 2746732 w 4071938"/>
              <a:gd name="connsiteY654" fmla="*/ 2668691 h 6402388"/>
              <a:gd name="connsiteX655" fmla="*/ 2738794 w 4071938"/>
              <a:gd name="connsiteY655" fmla="*/ 2654932 h 6402388"/>
              <a:gd name="connsiteX656" fmla="*/ 2730855 w 4071938"/>
              <a:gd name="connsiteY656" fmla="*/ 2642230 h 6402388"/>
              <a:gd name="connsiteX657" fmla="*/ 2723446 w 4071938"/>
              <a:gd name="connsiteY657" fmla="*/ 2628470 h 6402388"/>
              <a:gd name="connsiteX658" fmla="*/ 2716037 w 4071938"/>
              <a:gd name="connsiteY658" fmla="*/ 2614710 h 6402388"/>
              <a:gd name="connsiteX659" fmla="*/ 2709157 w 4071938"/>
              <a:gd name="connsiteY659" fmla="*/ 2600421 h 6402388"/>
              <a:gd name="connsiteX660" fmla="*/ 2703335 w 4071938"/>
              <a:gd name="connsiteY660" fmla="*/ 2587190 h 6402388"/>
              <a:gd name="connsiteX661" fmla="*/ 2696984 w 4071938"/>
              <a:gd name="connsiteY661" fmla="*/ 2572902 h 6402388"/>
              <a:gd name="connsiteX662" fmla="*/ 2691692 w 4071938"/>
              <a:gd name="connsiteY662" fmla="*/ 2557554 h 6402388"/>
              <a:gd name="connsiteX663" fmla="*/ 2687458 w 4071938"/>
              <a:gd name="connsiteY663" fmla="*/ 2543265 h 6402388"/>
              <a:gd name="connsiteX664" fmla="*/ 2682695 w 4071938"/>
              <a:gd name="connsiteY664" fmla="*/ 2527917 h 6402388"/>
              <a:gd name="connsiteX665" fmla="*/ 2678990 w 4071938"/>
              <a:gd name="connsiteY665" fmla="*/ 2513099 h 6402388"/>
              <a:gd name="connsiteX666" fmla="*/ 2675286 w 4071938"/>
              <a:gd name="connsiteY666" fmla="*/ 2497751 h 6402388"/>
              <a:gd name="connsiteX667" fmla="*/ 2673169 w 4071938"/>
              <a:gd name="connsiteY667" fmla="*/ 2481874 h 6402388"/>
              <a:gd name="connsiteX668" fmla="*/ 2669993 w 4071938"/>
              <a:gd name="connsiteY668" fmla="*/ 2467056 h 6402388"/>
              <a:gd name="connsiteX669" fmla="*/ 2668406 w 4071938"/>
              <a:gd name="connsiteY669" fmla="*/ 2451179 h 6402388"/>
              <a:gd name="connsiteX670" fmla="*/ 2666818 w 4071938"/>
              <a:gd name="connsiteY670" fmla="*/ 2435303 h 6402388"/>
              <a:gd name="connsiteX671" fmla="*/ 2666289 w 4071938"/>
              <a:gd name="connsiteY671" fmla="*/ 2419425 h 6402388"/>
              <a:gd name="connsiteX672" fmla="*/ 2666289 w 4071938"/>
              <a:gd name="connsiteY672" fmla="*/ 2403549 h 6402388"/>
              <a:gd name="connsiteX673" fmla="*/ 2666289 w 4071938"/>
              <a:gd name="connsiteY673" fmla="*/ 1755775 h 6402388"/>
              <a:gd name="connsiteX674" fmla="*/ 2666362 w 4071938"/>
              <a:gd name="connsiteY674" fmla="*/ 1755775 h 6402388"/>
              <a:gd name="connsiteX675" fmla="*/ 2666362 w 4071938"/>
              <a:gd name="connsiteY675" fmla="*/ 1019090 h 6402388"/>
              <a:gd name="connsiteX676" fmla="*/ 2794452 w 4071938"/>
              <a:gd name="connsiteY676" fmla="*/ 1019090 h 6402388"/>
              <a:gd name="connsiteX677" fmla="*/ 2800804 w 4071938"/>
              <a:gd name="connsiteY677" fmla="*/ 1019090 h 6402388"/>
              <a:gd name="connsiteX678" fmla="*/ 2806626 w 4071938"/>
              <a:gd name="connsiteY678" fmla="*/ 1018032 h 6402388"/>
              <a:gd name="connsiteX679" fmla="*/ 2812448 w 4071938"/>
              <a:gd name="connsiteY679" fmla="*/ 1016446 h 6402388"/>
              <a:gd name="connsiteX680" fmla="*/ 2817741 w 4071938"/>
              <a:gd name="connsiteY680" fmla="*/ 1014859 h 6402388"/>
              <a:gd name="connsiteX681" fmla="*/ 2823034 w 4071938"/>
              <a:gd name="connsiteY681" fmla="*/ 1011686 h 6402388"/>
              <a:gd name="connsiteX682" fmla="*/ 2828327 w 4071938"/>
              <a:gd name="connsiteY682" fmla="*/ 1008513 h 6402388"/>
              <a:gd name="connsiteX683" fmla="*/ 2833091 w 4071938"/>
              <a:gd name="connsiteY683" fmla="*/ 1005869 h 6402388"/>
              <a:gd name="connsiteX684" fmla="*/ 2836796 w 4071938"/>
              <a:gd name="connsiteY684" fmla="*/ 1002167 h 6402388"/>
              <a:gd name="connsiteX685" fmla="*/ 2840501 w 4071938"/>
              <a:gd name="connsiteY685" fmla="*/ 997407 h 6402388"/>
              <a:gd name="connsiteX686" fmla="*/ 2844206 w 4071938"/>
              <a:gd name="connsiteY686" fmla="*/ 992648 h 6402388"/>
              <a:gd name="connsiteX687" fmla="*/ 2847382 w 4071938"/>
              <a:gd name="connsiteY687" fmla="*/ 987359 h 6402388"/>
              <a:gd name="connsiteX688" fmla="*/ 2849499 w 4071938"/>
              <a:gd name="connsiteY688" fmla="*/ 982071 h 6402388"/>
              <a:gd name="connsiteX689" fmla="*/ 2852146 w 4071938"/>
              <a:gd name="connsiteY689" fmla="*/ 976782 h 6402388"/>
              <a:gd name="connsiteX690" fmla="*/ 2853734 w 4071938"/>
              <a:gd name="connsiteY690" fmla="*/ 971494 h 6402388"/>
              <a:gd name="connsiteX691" fmla="*/ 2854263 w 4071938"/>
              <a:gd name="connsiteY691" fmla="*/ 965676 h 6402388"/>
              <a:gd name="connsiteX692" fmla="*/ 2854792 w 4071938"/>
              <a:gd name="connsiteY692" fmla="*/ 959859 h 6402388"/>
              <a:gd name="connsiteX693" fmla="*/ 2854792 w 4071938"/>
              <a:gd name="connsiteY693" fmla="*/ 316780 h 6402388"/>
              <a:gd name="connsiteX694" fmla="*/ 2854263 w 4071938"/>
              <a:gd name="connsiteY694" fmla="*/ 310963 h 6402388"/>
              <a:gd name="connsiteX695" fmla="*/ 2853734 w 4071938"/>
              <a:gd name="connsiteY695" fmla="*/ 304616 h 6402388"/>
              <a:gd name="connsiteX696" fmla="*/ 2852146 w 4071938"/>
              <a:gd name="connsiteY696" fmla="*/ 298799 h 6402388"/>
              <a:gd name="connsiteX697" fmla="*/ 2849499 w 4071938"/>
              <a:gd name="connsiteY697" fmla="*/ 293511 h 6402388"/>
              <a:gd name="connsiteX698" fmla="*/ 2847382 w 4071938"/>
              <a:gd name="connsiteY698" fmla="*/ 288222 h 6402388"/>
              <a:gd name="connsiteX699" fmla="*/ 2844206 w 4071938"/>
              <a:gd name="connsiteY699" fmla="*/ 283463 h 6402388"/>
              <a:gd name="connsiteX700" fmla="*/ 2840501 w 4071938"/>
              <a:gd name="connsiteY700" fmla="*/ 279232 h 6402388"/>
              <a:gd name="connsiteX701" fmla="*/ 2836796 w 4071938"/>
              <a:gd name="connsiteY701" fmla="*/ 274472 h 6402388"/>
              <a:gd name="connsiteX702" fmla="*/ 2833091 w 4071938"/>
              <a:gd name="connsiteY702" fmla="*/ 270770 h 6402388"/>
              <a:gd name="connsiteX703" fmla="*/ 2828327 w 4071938"/>
              <a:gd name="connsiteY703" fmla="*/ 267068 h 6402388"/>
              <a:gd name="connsiteX704" fmla="*/ 2823034 w 4071938"/>
              <a:gd name="connsiteY704" fmla="*/ 263895 h 6402388"/>
              <a:gd name="connsiteX705" fmla="*/ 2817741 w 4071938"/>
              <a:gd name="connsiteY705" fmla="*/ 261780 h 6402388"/>
              <a:gd name="connsiteX706" fmla="*/ 2812448 w 4071938"/>
              <a:gd name="connsiteY706" fmla="*/ 259664 h 6402388"/>
              <a:gd name="connsiteX707" fmla="*/ 2806626 w 4071938"/>
              <a:gd name="connsiteY707" fmla="*/ 258078 h 6402388"/>
              <a:gd name="connsiteX708" fmla="*/ 2800804 w 4071938"/>
              <a:gd name="connsiteY708" fmla="*/ 257020 h 6402388"/>
              <a:gd name="connsiteX709" fmla="*/ 2794452 w 4071938"/>
              <a:gd name="connsiteY709" fmla="*/ 257020 h 6402388"/>
              <a:gd name="connsiteX710" fmla="*/ 1277487 w 4071938"/>
              <a:gd name="connsiteY710" fmla="*/ 257020 h 6402388"/>
              <a:gd name="connsiteX711" fmla="*/ 1277487 w 4071938"/>
              <a:gd name="connsiteY711" fmla="*/ 0 h 6402388"/>
              <a:gd name="connsiteX712" fmla="*/ 2794452 w 4071938"/>
              <a:gd name="connsiteY712" fmla="*/ 0 h 6402388"/>
              <a:gd name="connsiteX713" fmla="*/ 2811390 w 4071938"/>
              <a:gd name="connsiteY713" fmla="*/ 529 h 6402388"/>
              <a:gd name="connsiteX714" fmla="*/ 2827269 w 4071938"/>
              <a:gd name="connsiteY714" fmla="*/ 1586 h 6402388"/>
              <a:gd name="connsiteX715" fmla="*/ 2843148 w 4071938"/>
              <a:gd name="connsiteY715" fmla="*/ 3702 h 6402388"/>
              <a:gd name="connsiteX716" fmla="*/ 2859027 w 4071938"/>
              <a:gd name="connsiteY716" fmla="*/ 6875 h 6402388"/>
              <a:gd name="connsiteX717" fmla="*/ 2873847 w 4071938"/>
              <a:gd name="connsiteY717" fmla="*/ 9519 h 6402388"/>
              <a:gd name="connsiteX718" fmla="*/ 2889196 w 4071938"/>
              <a:gd name="connsiteY718" fmla="*/ 14279 h 6402388"/>
              <a:gd name="connsiteX719" fmla="*/ 2903487 w 4071938"/>
              <a:gd name="connsiteY719" fmla="*/ 19567 h 6402388"/>
              <a:gd name="connsiteX720" fmla="*/ 2918308 w 4071938"/>
              <a:gd name="connsiteY720" fmla="*/ 24856 h 6402388"/>
              <a:gd name="connsiteX721" fmla="*/ 2932070 w 4071938"/>
              <a:gd name="connsiteY721" fmla="*/ 30673 h 6402388"/>
              <a:gd name="connsiteX722" fmla="*/ 2945831 w 4071938"/>
              <a:gd name="connsiteY722" fmla="*/ 38606 h 6402388"/>
              <a:gd name="connsiteX723" fmla="*/ 2959064 w 4071938"/>
              <a:gd name="connsiteY723" fmla="*/ 46010 h 6402388"/>
              <a:gd name="connsiteX724" fmla="*/ 2972296 w 4071938"/>
              <a:gd name="connsiteY724" fmla="*/ 54471 h 6402388"/>
              <a:gd name="connsiteX725" fmla="*/ 2983941 w 4071938"/>
              <a:gd name="connsiteY725" fmla="*/ 63462 h 6402388"/>
              <a:gd name="connsiteX726" fmla="*/ 2996114 w 4071938"/>
              <a:gd name="connsiteY726" fmla="*/ 72452 h 6402388"/>
              <a:gd name="connsiteX727" fmla="*/ 3007759 w 4071938"/>
              <a:gd name="connsiteY727" fmla="*/ 81971 h 6402388"/>
              <a:gd name="connsiteX728" fmla="*/ 3018874 w 4071938"/>
              <a:gd name="connsiteY728" fmla="*/ 92548 h 6402388"/>
              <a:gd name="connsiteX729" fmla="*/ 3029460 w 4071938"/>
              <a:gd name="connsiteY729" fmla="*/ 104183 h 6402388"/>
              <a:gd name="connsiteX730" fmla="*/ 3038987 w 4071938"/>
              <a:gd name="connsiteY730" fmla="*/ 115289 h 6402388"/>
              <a:gd name="connsiteX731" fmla="*/ 3049044 w 4071938"/>
              <a:gd name="connsiteY731" fmla="*/ 127452 h 6402388"/>
              <a:gd name="connsiteX732" fmla="*/ 3057513 w 4071938"/>
              <a:gd name="connsiteY732" fmla="*/ 139616 h 6402388"/>
              <a:gd name="connsiteX733" fmla="*/ 3065452 w 4071938"/>
              <a:gd name="connsiteY733" fmla="*/ 152308 h 6402388"/>
              <a:gd name="connsiteX734" fmla="*/ 3073392 w 4071938"/>
              <a:gd name="connsiteY734" fmla="*/ 166058 h 6402388"/>
              <a:gd name="connsiteX735" fmla="*/ 3080802 w 4071938"/>
              <a:gd name="connsiteY735" fmla="*/ 179279 h 6402388"/>
              <a:gd name="connsiteX736" fmla="*/ 3086624 w 4071938"/>
              <a:gd name="connsiteY736" fmla="*/ 194087 h 6402388"/>
              <a:gd name="connsiteX737" fmla="*/ 3092976 w 4071938"/>
              <a:gd name="connsiteY737" fmla="*/ 208366 h 6402388"/>
              <a:gd name="connsiteX738" fmla="*/ 3097210 w 4071938"/>
              <a:gd name="connsiteY738" fmla="*/ 222645 h 6402388"/>
              <a:gd name="connsiteX739" fmla="*/ 3101974 w 4071938"/>
              <a:gd name="connsiteY739" fmla="*/ 237453 h 6402388"/>
              <a:gd name="connsiteX740" fmla="*/ 3105679 w 4071938"/>
              <a:gd name="connsiteY740" fmla="*/ 253318 h 6402388"/>
              <a:gd name="connsiteX741" fmla="*/ 3107796 w 4071938"/>
              <a:gd name="connsiteY741" fmla="*/ 268655 h 6402388"/>
              <a:gd name="connsiteX742" fmla="*/ 3110443 w 4071938"/>
              <a:gd name="connsiteY742" fmla="*/ 284520 h 6402388"/>
              <a:gd name="connsiteX743" fmla="*/ 3111501 w 4071938"/>
              <a:gd name="connsiteY743" fmla="*/ 300386 h 6402388"/>
              <a:gd name="connsiteX744" fmla="*/ 3111501 w 4071938"/>
              <a:gd name="connsiteY744" fmla="*/ 316780 h 6402388"/>
              <a:gd name="connsiteX745" fmla="*/ 3111501 w 4071938"/>
              <a:gd name="connsiteY745" fmla="*/ 959859 h 6402388"/>
              <a:gd name="connsiteX746" fmla="*/ 3110972 w 4071938"/>
              <a:gd name="connsiteY746" fmla="*/ 983128 h 6402388"/>
              <a:gd name="connsiteX747" fmla="*/ 3108855 w 4071938"/>
              <a:gd name="connsiteY747" fmla="*/ 1006397 h 6402388"/>
              <a:gd name="connsiteX748" fmla="*/ 3104091 w 4071938"/>
              <a:gd name="connsiteY748" fmla="*/ 1029667 h 6402388"/>
              <a:gd name="connsiteX749" fmla="*/ 3098269 w 4071938"/>
              <a:gd name="connsiteY749" fmla="*/ 1052407 h 6402388"/>
              <a:gd name="connsiteX750" fmla="*/ 3090859 w 4071938"/>
              <a:gd name="connsiteY750" fmla="*/ 1073561 h 6402388"/>
              <a:gd name="connsiteX751" fmla="*/ 3081331 w 4071938"/>
              <a:gd name="connsiteY751" fmla="*/ 1094715 h 6402388"/>
              <a:gd name="connsiteX752" fmla="*/ 3070745 w 4071938"/>
              <a:gd name="connsiteY752" fmla="*/ 1115340 h 6402388"/>
              <a:gd name="connsiteX753" fmla="*/ 3059101 w 4071938"/>
              <a:gd name="connsiteY753" fmla="*/ 1133850 h 6402388"/>
              <a:gd name="connsiteX754" fmla="*/ 3045868 w 4071938"/>
              <a:gd name="connsiteY754" fmla="*/ 1151831 h 6402388"/>
              <a:gd name="connsiteX755" fmla="*/ 3031577 w 4071938"/>
              <a:gd name="connsiteY755" fmla="*/ 1169283 h 6402388"/>
              <a:gd name="connsiteX756" fmla="*/ 3016757 w 4071938"/>
              <a:gd name="connsiteY756" fmla="*/ 1186206 h 6402388"/>
              <a:gd name="connsiteX757" fmla="*/ 2999820 w 4071938"/>
              <a:gd name="connsiteY757" fmla="*/ 1201014 h 6402388"/>
              <a:gd name="connsiteX758" fmla="*/ 2981823 w 4071938"/>
              <a:gd name="connsiteY758" fmla="*/ 1214764 h 6402388"/>
              <a:gd name="connsiteX759" fmla="*/ 2962769 w 4071938"/>
              <a:gd name="connsiteY759" fmla="*/ 1227456 h 6402388"/>
              <a:gd name="connsiteX760" fmla="*/ 2943185 w 4071938"/>
              <a:gd name="connsiteY760" fmla="*/ 1239091 h 6402388"/>
              <a:gd name="connsiteX761" fmla="*/ 2923071 w 4071938"/>
              <a:gd name="connsiteY761" fmla="*/ 1249668 h 6402388"/>
              <a:gd name="connsiteX762" fmla="*/ 2923071 w 4071938"/>
              <a:gd name="connsiteY762" fmla="*/ 1755775 h 6402388"/>
              <a:gd name="connsiteX763" fmla="*/ 2922968 w 4071938"/>
              <a:gd name="connsiteY763" fmla="*/ 1755775 h 6402388"/>
              <a:gd name="connsiteX764" fmla="*/ 2922968 w 4071938"/>
              <a:gd name="connsiteY764" fmla="*/ 2403549 h 6402388"/>
              <a:gd name="connsiteX765" fmla="*/ 2923497 w 4071938"/>
              <a:gd name="connsiteY765" fmla="*/ 2417838 h 6402388"/>
              <a:gd name="connsiteX766" fmla="*/ 2925085 w 4071938"/>
              <a:gd name="connsiteY766" fmla="*/ 2432127 h 6402388"/>
              <a:gd name="connsiteX767" fmla="*/ 2927202 w 4071938"/>
              <a:gd name="connsiteY767" fmla="*/ 2446416 h 6402388"/>
              <a:gd name="connsiteX768" fmla="*/ 2930906 w 4071938"/>
              <a:gd name="connsiteY768" fmla="*/ 2460176 h 6402388"/>
              <a:gd name="connsiteX769" fmla="*/ 2935140 w 4071938"/>
              <a:gd name="connsiteY769" fmla="*/ 2473936 h 6402388"/>
              <a:gd name="connsiteX770" fmla="*/ 2940433 w 4071938"/>
              <a:gd name="connsiteY770" fmla="*/ 2487167 h 6402388"/>
              <a:gd name="connsiteX771" fmla="*/ 2946254 w 4071938"/>
              <a:gd name="connsiteY771" fmla="*/ 2500398 h 6402388"/>
              <a:gd name="connsiteX772" fmla="*/ 2953134 w 4071938"/>
              <a:gd name="connsiteY772" fmla="*/ 2512040 h 6402388"/>
              <a:gd name="connsiteX773" fmla="*/ 2960544 w 4071938"/>
              <a:gd name="connsiteY773" fmla="*/ 2524212 h 6402388"/>
              <a:gd name="connsiteX774" fmla="*/ 2969011 w 4071938"/>
              <a:gd name="connsiteY774" fmla="*/ 2535855 h 6402388"/>
              <a:gd name="connsiteX775" fmla="*/ 2978008 w 4071938"/>
              <a:gd name="connsiteY775" fmla="*/ 2546440 h 6402388"/>
              <a:gd name="connsiteX776" fmla="*/ 2987535 w 4071938"/>
              <a:gd name="connsiteY776" fmla="*/ 2557025 h 6402388"/>
              <a:gd name="connsiteX777" fmla="*/ 2997590 w 4071938"/>
              <a:gd name="connsiteY777" fmla="*/ 2566551 h 6402388"/>
              <a:gd name="connsiteX778" fmla="*/ 3008704 w 4071938"/>
              <a:gd name="connsiteY778" fmla="*/ 2575548 h 6402388"/>
              <a:gd name="connsiteX779" fmla="*/ 3020876 w 4071938"/>
              <a:gd name="connsiteY779" fmla="*/ 2584015 h 6402388"/>
              <a:gd name="connsiteX780" fmla="*/ 3033049 w 4071938"/>
              <a:gd name="connsiteY780" fmla="*/ 2591424 h 6402388"/>
              <a:gd name="connsiteX781" fmla="*/ 3063215 w 4071938"/>
              <a:gd name="connsiteY781" fmla="*/ 2608360 h 6402388"/>
              <a:gd name="connsiteX782" fmla="*/ 3092852 w 4071938"/>
              <a:gd name="connsiteY782" fmla="*/ 2626353 h 6402388"/>
              <a:gd name="connsiteX783" fmla="*/ 3121431 w 4071938"/>
              <a:gd name="connsiteY783" fmla="*/ 2644347 h 6402388"/>
              <a:gd name="connsiteX784" fmla="*/ 3151068 w 4071938"/>
              <a:gd name="connsiteY784" fmla="*/ 2662341 h 6402388"/>
              <a:gd name="connsiteX785" fmla="*/ 3178589 w 4071938"/>
              <a:gd name="connsiteY785" fmla="*/ 2681393 h 6402388"/>
              <a:gd name="connsiteX786" fmla="*/ 3206638 w 4071938"/>
              <a:gd name="connsiteY786" fmla="*/ 2700974 h 6402388"/>
              <a:gd name="connsiteX787" fmla="*/ 3234688 w 4071938"/>
              <a:gd name="connsiteY787" fmla="*/ 2720556 h 6402388"/>
              <a:gd name="connsiteX788" fmla="*/ 3261679 w 4071938"/>
              <a:gd name="connsiteY788" fmla="*/ 2741196 h 6402388"/>
              <a:gd name="connsiteX789" fmla="*/ 3289199 w 4071938"/>
              <a:gd name="connsiteY789" fmla="*/ 2761306 h 6402388"/>
              <a:gd name="connsiteX790" fmla="*/ 3315661 w 4071938"/>
              <a:gd name="connsiteY790" fmla="*/ 2782476 h 6402388"/>
              <a:gd name="connsiteX791" fmla="*/ 3341064 w 4071938"/>
              <a:gd name="connsiteY791" fmla="*/ 2804703 h 6402388"/>
              <a:gd name="connsiteX792" fmla="*/ 3366996 w 4071938"/>
              <a:gd name="connsiteY792" fmla="*/ 2826401 h 6402388"/>
              <a:gd name="connsiteX793" fmla="*/ 3392400 w 4071938"/>
              <a:gd name="connsiteY793" fmla="*/ 2848100 h 6402388"/>
              <a:gd name="connsiteX794" fmla="*/ 3417274 w 4071938"/>
              <a:gd name="connsiteY794" fmla="*/ 2870856 h 6402388"/>
              <a:gd name="connsiteX795" fmla="*/ 3441619 w 4071938"/>
              <a:gd name="connsiteY795" fmla="*/ 2894142 h 6402388"/>
              <a:gd name="connsiteX796" fmla="*/ 3465963 w 4071938"/>
              <a:gd name="connsiteY796" fmla="*/ 2917958 h 6402388"/>
              <a:gd name="connsiteX797" fmla="*/ 3489250 w 4071938"/>
              <a:gd name="connsiteY797" fmla="*/ 2941243 h 6402388"/>
              <a:gd name="connsiteX798" fmla="*/ 3512536 w 4071938"/>
              <a:gd name="connsiteY798" fmla="*/ 2965058 h 6402388"/>
              <a:gd name="connsiteX799" fmla="*/ 3535823 w 4071938"/>
              <a:gd name="connsiteY799" fmla="*/ 2990462 h 6402388"/>
              <a:gd name="connsiteX800" fmla="*/ 3558050 w 4071938"/>
              <a:gd name="connsiteY800" fmla="*/ 3015335 h 6402388"/>
              <a:gd name="connsiteX801" fmla="*/ 3579749 w 4071938"/>
              <a:gd name="connsiteY801" fmla="*/ 3040209 h 6402388"/>
              <a:gd name="connsiteX802" fmla="*/ 3601448 w 4071938"/>
              <a:gd name="connsiteY802" fmla="*/ 3065612 h 6402388"/>
              <a:gd name="connsiteX803" fmla="*/ 3622617 w 4071938"/>
              <a:gd name="connsiteY803" fmla="*/ 3091544 h 6402388"/>
              <a:gd name="connsiteX804" fmla="*/ 3643257 w 4071938"/>
              <a:gd name="connsiteY804" fmla="*/ 3118005 h 6402388"/>
              <a:gd name="connsiteX805" fmla="*/ 3663368 w 4071938"/>
              <a:gd name="connsiteY805" fmla="*/ 3144466 h 6402388"/>
              <a:gd name="connsiteX806" fmla="*/ 3682950 w 4071938"/>
              <a:gd name="connsiteY806" fmla="*/ 3171457 h 6402388"/>
              <a:gd name="connsiteX807" fmla="*/ 3703061 w 4071938"/>
              <a:gd name="connsiteY807" fmla="*/ 3198448 h 6402388"/>
              <a:gd name="connsiteX808" fmla="*/ 3721584 w 4071938"/>
              <a:gd name="connsiteY808" fmla="*/ 3225967 h 6402388"/>
              <a:gd name="connsiteX809" fmla="*/ 3740637 w 4071938"/>
              <a:gd name="connsiteY809" fmla="*/ 3254016 h 6402388"/>
              <a:gd name="connsiteX810" fmla="*/ 3758101 w 4071938"/>
              <a:gd name="connsiteY810" fmla="*/ 3281536 h 6402388"/>
              <a:gd name="connsiteX811" fmla="*/ 3776095 w 4071938"/>
              <a:gd name="connsiteY811" fmla="*/ 3310644 h 6402388"/>
              <a:gd name="connsiteX812" fmla="*/ 3792502 w 4071938"/>
              <a:gd name="connsiteY812" fmla="*/ 3339222 h 6402388"/>
              <a:gd name="connsiteX813" fmla="*/ 3809437 w 4071938"/>
              <a:gd name="connsiteY813" fmla="*/ 3367800 h 6402388"/>
              <a:gd name="connsiteX814" fmla="*/ 3825844 w 4071938"/>
              <a:gd name="connsiteY814" fmla="*/ 3397437 h 6402388"/>
              <a:gd name="connsiteX815" fmla="*/ 3841191 w 4071938"/>
              <a:gd name="connsiteY815" fmla="*/ 3426544 h 6402388"/>
              <a:gd name="connsiteX816" fmla="*/ 3856010 w 4071938"/>
              <a:gd name="connsiteY816" fmla="*/ 3456181 h 6402388"/>
              <a:gd name="connsiteX817" fmla="*/ 3871358 w 4071938"/>
              <a:gd name="connsiteY817" fmla="*/ 3485818 h 6402388"/>
              <a:gd name="connsiteX818" fmla="*/ 3885647 w 4071938"/>
              <a:gd name="connsiteY818" fmla="*/ 3515984 h 6402388"/>
              <a:gd name="connsiteX819" fmla="*/ 3899407 w 4071938"/>
              <a:gd name="connsiteY819" fmla="*/ 3546679 h 6402388"/>
              <a:gd name="connsiteX820" fmla="*/ 3912109 w 4071938"/>
              <a:gd name="connsiteY820" fmla="*/ 3576845 h 6402388"/>
              <a:gd name="connsiteX821" fmla="*/ 3924811 w 4071938"/>
              <a:gd name="connsiteY821" fmla="*/ 3608069 h 6402388"/>
              <a:gd name="connsiteX822" fmla="*/ 3936983 w 4071938"/>
              <a:gd name="connsiteY822" fmla="*/ 3638764 h 6402388"/>
              <a:gd name="connsiteX823" fmla="*/ 3949155 w 4071938"/>
              <a:gd name="connsiteY823" fmla="*/ 3670518 h 6402388"/>
              <a:gd name="connsiteX824" fmla="*/ 3960269 w 4071938"/>
              <a:gd name="connsiteY824" fmla="*/ 3702272 h 6402388"/>
              <a:gd name="connsiteX825" fmla="*/ 3970854 w 4071938"/>
              <a:gd name="connsiteY825" fmla="*/ 3734025 h 6402388"/>
              <a:gd name="connsiteX826" fmla="*/ 3980910 w 4071938"/>
              <a:gd name="connsiteY826" fmla="*/ 3765779 h 6402388"/>
              <a:gd name="connsiteX827" fmla="*/ 3990436 w 4071938"/>
              <a:gd name="connsiteY827" fmla="*/ 3797533 h 6402388"/>
              <a:gd name="connsiteX828" fmla="*/ 3999433 w 4071938"/>
              <a:gd name="connsiteY828" fmla="*/ 3829815 h 6402388"/>
              <a:gd name="connsiteX829" fmla="*/ 4008430 w 4071938"/>
              <a:gd name="connsiteY829" fmla="*/ 3862098 h 6402388"/>
              <a:gd name="connsiteX830" fmla="*/ 4016368 w 4071938"/>
              <a:gd name="connsiteY830" fmla="*/ 3894910 h 6402388"/>
              <a:gd name="connsiteX831" fmla="*/ 4023778 w 4071938"/>
              <a:gd name="connsiteY831" fmla="*/ 3928252 h 6402388"/>
              <a:gd name="connsiteX832" fmla="*/ 4031187 w 4071938"/>
              <a:gd name="connsiteY832" fmla="*/ 3960535 h 6402388"/>
              <a:gd name="connsiteX833" fmla="*/ 4037538 w 4071938"/>
              <a:gd name="connsiteY833" fmla="*/ 3993876 h 6402388"/>
              <a:gd name="connsiteX834" fmla="*/ 4043359 w 4071938"/>
              <a:gd name="connsiteY834" fmla="*/ 4026688 h 6402388"/>
              <a:gd name="connsiteX835" fmla="*/ 4048652 w 4071938"/>
              <a:gd name="connsiteY835" fmla="*/ 4060029 h 6402388"/>
              <a:gd name="connsiteX836" fmla="*/ 4053415 w 4071938"/>
              <a:gd name="connsiteY836" fmla="*/ 4093900 h 6402388"/>
              <a:gd name="connsiteX837" fmla="*/ 4057649 w 4071938"/>
              <a:gd name="connsiteY837" fmla="*/ 4127241 h 6402388"/>
              <a:gd name="connsiteX838" fmla="*/ 4061353 w 4071938"/>
              <a:gd name="connsiteY838" fmla="*/ 4161112 h 6402388"/>
              <a:gd name="connsiteX839" fmla="*/ 4064529 w 4071938"/>
              <a:gd name="connsiteY839" fmla="*/ 4195511 h 6402388"/>
              <a:gd name="connsiteX840" fmla="*/ 4067704 w 4071938"/>
              <a:gd name="connsiteY840" fmla="*/ 4229382 h 6402388"/>
              <a:gd name="connsiteX841" fmla="*/ 4069292 w 4071938"/>
              <a:gd name="connsiteY841" fmla="*/ 4263253 h 6402388"/>
              <a:gd name="connsiteX842" fmla="*/ 4070350 w 4071938"/>
              <a:gd name="connsiteY842" fmla="*/ 4298182 h 6402388"/>
              <a:gd name="connsiteX843" fmla="*/ 4071409 w 4071938"/>
              <a:gd name="connsiteY843" fmla="*/ 4332052 h 6402388"/>
              <a:gd name="connsiteX844" fmla="*/ 4071938 w 4071938"/>
              <a:gd name="connsiteY844" fmla="*/ 4365923 h 6402388"/>
              <a:gd name="connsiteX845" fmla="*/ 4071409 w 4071938"/>
              <a:gd name="connsiteY845" fmla="*/ 4418845 h 6402388"/>
              <a:gd name="connsiteX846" fmla="*/ 4069292 w 4071938"/>
              <a:gd name="connsiteY846" fmla="*/ 4471768 h 6402388"/>
              <a:gd name="connsiteX847" fmla="*/ 4066117 w 4071938"/>
              <a:gd name="connsiteY847" fmla="*/ 4523632 h 6402388"/>
              <a:gd name="connsiteX848" fmla="*/ 4060824 w 4071938"/>
              <a:gd name="connsiteY848" fmla="*/ 4576026 h 6402388"/>
              <a:gd name="connsiteX849" fmla="*/ 4054473 w 4071938"/>
              <a:gd name="connsiteY849" fmla="*/ 4627890 h 6402388"/>
              <a:gd name="connsiteX850" fmla="*/ 4047064 w 4071938"/>
              <a:gd name="connsiteY850" fmla="*/ 4679225 h 6402388"/>
              <a:gd name="connsiteX851" fmla="*/ 4038596 w 4071938"/>
              <a:gd name="connsiteY851" fmla="*/ 4731619 h 6402388"/>
              <a:gd name="connsiteX852" fmla="*/ 4028012 w 4071938"/>
              <a:gd name="connsiteY852" fmla="*/ 4781895 h 6402388"/>
              <a:gd name="connsiteX853" fmla="*/ 4016898 w 4071938"/>
              <a:gd name="connsiteY853" fmla="*/ 4833230 h 6402388"/>
              <a:gd name="connsiteX854" fmla="*/ 4004725 w 4071938"/>
              <a:gd name="connsiteY854" fmla="*/ 4882977 h 6402388"/>
              <a:gd name="connsiteX855" fmla="*/ 3990436 w 4071938"/>
              <a:gd name="connsiteY855" fmla="*/ 4933783 h 6402388"/>
              <a:gd name="connsiteX856" fmla="*/ 3975617 w 4071938"/>
              <a:gd name="connsiteY856" fmla="*/ 4983531 h 6402388"/>
              <a:gd name="connsiteX857" fmla="*/ 3958682 w 4071938"/>
              <a:gd name="connsiteY857" fmla="*/ 5032749 h 6402388"/>
              <a:gd name="connsiteX858" fmla="*/ 3941217 w 4071938"/>
              <a:gd name="connsiteY858" fmla="*/ 5081967 h 6402388"/>
              <a:gd name="connsiteX859" fmla="*/ 3922694 w 4071938"/>
              <a:gd name="connsiteY859" fmla="*/ 5130126 h 6402388"/>
              <a:gd name="connsiteX860" fmla="*/ 3902054 w 4071938"/>
              <a:gd name="connsiteY860" fmla="*/ 5177757 h 6402388"/>
              <a:gd name="connsiteX861" fmla="*/ 3880884 w 4071938"/>
              <a:gd name="connsiteY861" fmla="*/ 5225387 h 6402388"/>
              <a:gd name="connsiteX862" fmla="*/ 3858127 w 4071938"/>
              <a:gd name="connsiteY862" fmla="*/ 5271959 h 6402388"/>
              <a:gd name="connsiteX863" fmla="*/ 3834841 w 4071938"/>
              <a:gd name="connsiteY863" fmla="*/ 5318002 h 6402388"/>
              <a:gd name="connsiteX864" fmla="*/ 3809967 w 4071938"/>
              <a:gd name="connsiteY864" fmla="*/ 5363516 h 6402388"/>
              <a:gd name="connsiteX865" fmla="*/ 3784563 w 4071938"/>
              <a:gd name="connsiteY865" fmla="*/ 5408500 h 6402388"/>
              <a:gd name="connsiteX866" fmla="*/ 3757043 w 4071938"/>
              <a:gd name="connsiteY866" fmla="*/ 5453484 h 6402388"/>
              <a:gd name="connsiteX867" fmla="*/ 3728464 w 4071938"/>
              <a:gd name="connsiteY867" fmla="*/ 5496881 h 6402388"/>
              <a:gd name="connsiteX868" fmla="*/ 3698827 w 4071938"/>
              <a:gd name="connsiteY868" fmla="*/ 5540277 h 6402388"/>
              <a:gd name="connsiteX869" fmla="*/ 3668661 w 4071938"/>
              <a:gd name="connsiteY869" fmla="*/ 5581557 h 6402388"/>
              <a:gd name="connsiteX870" fmla="*/ 3636907 w 4071938"/>
              <a:gd name="connsiteY870" fmla="*/ 5623366 h 6402388"/>
              <a:gd name="connsiteX871" fmla="*/ 3604623 w 4071938"/>
              <a:gd name="connsiteY871" fmla="*/ 5664116 h 6402388"/>
              <a:gd name="connsiteX872" fmla="*/ 3570752 w 4071938"/>
              <a:gd name="connsiteY872" fmla="*/ 5703808 h 6402388"/>
              <a:gd name="connsiteX873" fmla="*/ 3535823 w 4071938"/>
              <a:gd name="connsiteY873" fmla="*/ 5742971 h 6402388"/>
              <a:gd name="connsiteX874" fmla="*/ 3499835 w 4071938"/>
              <a:gd name="connsiteY874" fmla="*/ 5781605 h 6402388"/>
              <a:gd name="connsiteX875" fmla="*/ 3462788 w 4071938"/>
              <a:gd name="connsiteY875" fmla="*/ 5818651 h 6402388"/>
              <a:gd name="connsiteX876" fmla="*/ 3425212 w 4071938"/>
              <a:gd name="connsiteY876" fmla="*/ 5855167 h 6402388"/>
              <a:gd name="connsiteX877" fmla="*/ 3388695 w 4071938"/>
              <a:gd name="connsiteY877" fmla="*/ 5887979 h 6402388"/>
              <a:gd name="connsiteX878" fmla="*/ 3351649 w 4071938"/>
              <a:gd name="connsiteY878" fmla="*/ 5919733 h 6402388"/>
              <a:gd name="connsiteX879" fmla="*/ 3314602 w 4071938"/>
              <a:gd name="connsiteY879" fmla="*/ 5950958 h 6402388"/>
              <a:gd name="connsiteX880" fmla="*/ 3277026 w 4071938"/>
              <a:gd name="connsiteY880" fmla="*/ 5981124 h 6402388"/>
              <a:gd name="connsiteX881" fmla="*/ 3238392 w 4071938"/>
              <a:gd name="connsiteY881" fmla="*/ 6009702 h 6402388"/>
              <a:gd name="connsiteX882" fmla="*/ 3199229 w 4071938"/>
              <a:gd name="connsiteY882" fmla="*/ 6037751 h 6402388"/>
              <a:gd name="connsiteX883" fmla="*/ 3160065 w 4071938"/>
              <a:gd name="connsiteY883" fmla="*/ 6064741 h 6402388"/>
              <a:gd name="connsiteX884" fmla="*/ 3119843 w 4071938"/>
              <a:gd name="connsiteY884" fmla="*/ 6090674 h 6402388"/>
              <a:gd name="connsiteX885" fmla="*/ 3079092 w 4071938"/>
              <a:gd name="connsiteY885" fmla="*/ 6115547 h 6402388"/>
              <a:gd name="connsiteX886" fmla="*/ 3038341 w 4071938"/>
              <a:gd name="connsiteY886" fmla="*/ 6139362 h 6402388"/>
              <a:gd name="connsiteX887" fmla="*/ 2997061 w 4071938"/>
              <a:gd name="connsiteY887" fmla="*/ 6163178 h 6402388"/>
              <a:gd name="connsiteX888" fmla="*/ 2954722 w 4071938"/>
              <a:gd name="connsiteY888" fmla="*/ 6184876 h 6402388"/>
              <a:gd name="connsiteX889" fmla="*/ 2912383 w 4071938"/>
              <a:gd name="connsiteY889" fmla="*/ 6205516 h 6402388"/>
              <a:gd name="connsiteX890" fmla="*/ 2868986 w 4071938"/>
              <a:gd name="connsiteY890" fmla="*/ 6225626 h 6402388"/>
              <a:gd name="connsiteX891" fmla="*/ 2826118 w 4071938"/>
              <a:gd name="connsiteY891" fmla="*/ 6244679 h 6402388"/>
              <a:gd name="connsiteX892" fmla="*/ 2782191 w 4071938"/>
              <a:gd name="connsiteY892" fmla="*/ 6262143 h 6402388"/>
              <a:gd name="connsiteX893" fmla="*/ 2738794 w 4071938"/>
              <a:gd name="connsiteY893" fmla="*/ 6279078 h 6402388"/>
              <a:gd name="connsiteX894" fmla="*/ 2693809 w 4071938"/>
              <a:gd name="connsiteY894" fmla="*/ 6294426 h 6402388"/>
              <a:gd name="connsiteX895" fmla="*/ 2648824 w 4071938"/>
              <a:gd name="connsiteY895" fmla="*/ 6309774 h 6402388"/>
              <a:gd name="connsiteX896" fmla="*/ 2603310 w 4071938"/>
              <a:gd name="connsiteY896" fmla="*/ 6323004 h 6402388"/>
              <a:gd name="connsiteX897" fmla="*/ 2558325 w 4071938"/>
              <a:gd name="connsiteY897" fmla="*/ 6335706 h 6402388"/>
              <a:gd name="connsiteX898" fmla="*/ 2512281 w 4071938"/>
              <a:gd name="connsiteY898" fmla="*/ 6347349 h 6402388"/>
              <a:gd name="connsiteX899" fmla="*/ 2466238 w 4071938"/>
              <a:gd name="connsiteY899" fmla="*/ 6357933 h 6402388"/>
              <a:gd name="connsiteX900" fmla="*/ 2419136 w 4071938"/>
              <a:gd name="connsiteY900" fmla="*/ 6366930 h 6402388"/>
              <a:gd name="connsiteX901" fmla="*/ 2372563 w 4071938"/>
              <a:gd name="connsiteY901" fmla="*/ 6375398 h 6402388"/>
              <a:gd name="connsiteX902" fmla="*/ 2325461 w 4071938"/>
              <a:gd name="connsiteY902" fmla="*/ 6381748 h 6402388"/>
              <a:gd name="connsiteX903" fmla="*/ 2277830 w 4071938"/>
              <a:gd name="connsiteY903" fmla="*/ 6388628 h 6402388"/>
              <a:gd name="connsiteX904" fmla="*/ 2230199 w 4071938"/>
              <a:gd name="connsiteY904" fmla="*/ 6393391 h 6402388"/>
              <a:gd name="connsiteX905" fmla="*/ 2183097 w 4071938"/>
              <a:gd name="connsiteY905" fmla="*/ 6397096 h 6402388"/>
              <a:gd name="connsiteX906" fmla="*/ 2134407 w 4071938"/>
              <a:gd name="connsiteY906" fmla="*/ 6400271 h 6402388"/>
              <a:gd name="connsiteX907" fmla="*/ 2086247 w 4071938"/>
              <a:gd name="connsiteY907" fmla="*/ 6401859 h 6402388"/>
              <a:gd name="connsiteX908" fmla="*/ 2038086 w 4071938"/>
              <a:gd name="connsiteY908" fmla="*/ 6402388 h 6402388"/>
              <a:gd name="connsiteX909" fmla="*/ 2001040 w 4071938"/>
              <a:gd name="connsiteY909" fmla="*/ 6402388 h 6402388"/>
              <a:gd name="connsiteX910" fmla="*/ 1964522 w 4071938"/>
              <a:gd name="connsiteY910" fmla="*/ 6400801 h 6402388"/>
              <a:gd name="connsiteX911" fmla="*/ 1927476 w 4071938"/>
              <a:gd name="connsiteY911" fmla="*/ 6399213 h 6402388"/>
              <a:gd name="connsiteX912" fmla="*/ 1890429 w 4071938"/>
              <a:gd name="connsiteY912" fmla="*/ 6397096 h 6402388"/>
              <a:gd name="connsiteX913" fmla="*/ 1843327 w 4071938"/>
              <a:gd name="connsiteY913" fmla="*/ 6393391 h 6402388"/>
              <a:gd name="connsiteX914" fmla="*/ 1796226 w 4071938"/>
              <a:gd name="connsiteY914" fmla="*/ 6388099 h 6402388"/>
              <a:gd name="connsiteX915" fmla="*/ 1748594 w 4071938"/>
              <a:gd name="connsiteY915" fmla="*/ 6382807 h 6402388"/>
              <a:gd name="connsiteX916" fmla="*/ 1702551 w 4071938"/>
              <a:gd name="connsiteY916" fmla="*/ 6375398 h 6402388"/>
              <a:gd name="connsiteX917" fmla="*/ 1655978 w 4071938"/>
              <a:gd name="connsiteY917" fmla="*/ 6366930 h 6402388"/>
              <a:gd name="connsiteX918" fmla="*/ 1610464 w 4071938"/>
              <a:gd name="connsiteY918" fmla="*/ 6357933 h 6402388"/>
              <a:gd name="connsiteX919" fmla="*/ 1564420 w 4071938"/>
              <a:gd name="connsiteY919" fmla="*/ 6347878 h 6402388"/>
              <a:gd name="connsiteX920" fmla="*/ 1519965 w 4071938"/>
              <a:gd name="connsiteY920" fmla="*/ 6336764 h 6402388"/>
              <a:gd name="connsiteX921" fmla="*/ 1474450 w 4071938"/>
              <a:gd name="connsiteY921" fmla="*/ 6324592 h 6402388"/>
              <a:gd name="connsiteX922" fmla="*/ 1431053 w 4071938"/>
              <a:gd name="connsiteY922" fmla="*/ 6310832 h 6402388"/>
              <a:gd name="connsiteX923" fmla="*/ 1387126 w 4071938"/>
              <a:gd name="connsiteY923" fmla="*/ 6296543 h 6402388"/>
              <a:gd name="connsiteX924" fmla="*/ 1343200 w 4071938"/>
              <a:gd name="connsiteY924" fmla="*/ 6281724 h 6402388"/>
              <a:gd name="connsiteX925" fmla="*/ 1300332 w 4071938"/>
              <a:gd name="connsiteY925" fmla="*/ 6265848 h 6402388"/>
              <a:gd name="connsiteX926" fmla="*/ 1257993 w 4071938"/>
              <a:gd name="connsiteY926" fmla="*/ 6248383 h 6402388"/>
              <a:gd name="connsiteX927" fmla="*/ 1215654 w 4071938"/>
              <a:gd name="connsiteY927" fmla="*/ 6230919 h 6402388"/>
              <a:gd name="connsiteX928" fmla="*/ 1174374 w 4071938"/>
              <a:gd name="connsiteY928" fmla="*/ 6211867 h 6402388"/>
              <a:gd name="connsiteX929" fmla="*/ 1133093 w 4071938"/>
              <a:gd name="connsiteY929" fmla="*/ 6191756 h 6402388"/>
              <a:gd name="connsiteX930" fmla="*/ 1092342 w 4071938"/>
              <a:gd name="connsiteY930" fmla="*/ 6171116 h 6402388"/>
              <a:gd name="connsiteX931" fmla="*/ 1052650 w 4071938"/>
              <a:gd name="connsiteY931" fmla="*/ 6149947 h 6402388"/>
              <a:gd name="connsiteX932" fmla="*/ 1013486 w 4071938"/>
              <a:gd name="connsiteY932" fmla="*/ 6127719 h 6402388"/>
              <a:gd name="connsiteX933" fmla="*/ 973793 w 4071938"/>
              <a:gd name="connsiteY933" fmla="*/ 6103904 h 6402388"/>
              <a:gd name="connsiteX934" fmla="*/ 935689 w 4071938"/>
              <a:gd name="connsiteY934" fmla="*/ 6080089 h 6402388"/>
              <a:gd name="connsiteX935" fmla="*/ 897584 w 4071938"/>
              <a:gd name="connsiteY935" fmla="*/ 6055215 h 6402388"/>
              <a:gd name="connsiteX936" fmla="*/ 860537 w 4071938"/>
              <a:gd name="connsiteY936" fmla="*/ 6029283 h 6402388"/>
              <a:gd name="connsiteX937" fmla="*/ 824549 w 4071938"/>
              <a:gd name="connsiteY937" fmla="*/ 6002822 h 6402388"/>
              <a:gd name="connsiteX938" fmla="*/ 788032 w 4071938"/>
              <a:gd name="connsiteY938" fmla="*/ 5975831 h 6402388"/>
              <a:gd name="connsiteX939" fmla="*/ 752573 w 4071938"/>
              <a:gd name="connsiteY939" fmla="*/ 5947782 h 6402388"/>
              <a:gd name="connsiteX940" fmla="*/ 718173 w 4071938"/>
              <a:gd name="connsiteY940" fmla="*/ 5919204 h 6402388"/>
              <a:gd name="connsiteX941" fmla="*/ 684302 w 4071938"/>
              <a:gd name="connsiteY941" fmla="*/ 5889567 h 6402388"/>
              <a:gd name="connsiteX942" fmla="*/ 650960 w 4071938"/>
              <a:gd name="connsiteY942" fmla="*/ 5859401 h 6402388"/>
              <a:gd name="connsiteX943" fmla="*/ 618147 w 4071938"/>
              <a:gd name="connsiteY943" fmla="*/ 5827648 h 6402388"/>
              <a:gd name="connsiteX944" fmla="*/ 586922 w 4071938"/>
              <a:gd name="connsiteY944" fmla="*/ 5795894 h 6402388"/>
              <a:gd name="connsiteX945" fmla="*/ 555168 w 4071938"/>
              <a:gd name="connsiteY945" fmla="*/ 5763611 h 6402388"/>
              <a:gd name="connsiteX946" fmla="*/ 525002 w 4071938"/>
              <a:gd name="connsiteY946" fmla="*/ 5731328 h 6402388"/>
              <a:gd name="connsiteX947" fmla="*/ 494306 w 4071938"/>
              <a:gd name="connsiteY947" fmla="*/ 5696929 h 6402388"/>
              <a:gd name="connsiteX948" fmla="*/ 465727 w 4071938"/>
              <a:gd name="connsiteY948" fmla="*/ 5662529 h 6402388"/>
              <a:gd name="connsiteX949" fmla="*/ 437149 w 4071938"/>
              <a:gd name="connsiteY949" fmla="*/ 5627600 h 6402388"/>
              <a:gd name="connsiteX950" fmla="*/ 410158 w 4071938"/>
              <a:gd name="connsiteY950" fmla="*/ 5592142 h 6402388"/>
              <a:gd name="connsiteX951" fmla="*/ 382637 w 4071938"/>
              <a:gd name="connsiteY951" fmla="*/ 5555096 h 6402388"/>
              <a:gd name="connsiteX952" fmla="*/ 357234 w 4071938"/>
              <a:gd name="connsiteY952" fmla="*/ 5519108 h 6402388"/>
              <a:gd name="connsiteX953" fmla="*/ 331302 w 4071938"/>
              <a:gd name="connsiteY953" fmla="*/ 5481004 h 6402388"/>
              <a:gd name="connsiteX954" fmla="*/ 307486 w 4071938"/>
              <a:gd name="connsiteY954" fmla="*/ 5442900 h 6402388"/>
              <a:gd name="connsiteX955" fmla="*/ 283670 w 4071938"/>
              <a:gd name="connsiteY955" fmla="*/ 5404266 h 6402388"/>
              <a:gd name="connsiteX956" fmla="*/ 261442 w 4071938"/>
              <a:gd name="connsiteY956" fmla="*/ 5365103 h 6402388"/>
              <a:gd name="connsiteX957" fmla="*/ 239215 w 4071938"/>
              <a:gd name="connsiteY957" fmla="*/ 5325411 h 6402388"/>
              <a:gd name="connsiteX958" fmla="*/ 218045 w 4071938"/>
              <a:gd name="connsiteY958" fmla="*/ 5284661 h 6402388"/>
              <a:gd name="connsiteX959" fmla="*/ 198463 w 4071938"/>
              <a:gd name="connsiteY959" fmla="*/ 5243910 h 6402388"/>
              <a:gd name="connsiteX960" fmla="*/ 178882 w 4071938"/>
              <a:gd name="connsiteY960" fmla="*/ 5202631 h 6402388"/>
              <a:gd name="connsiteX961" fmla="*/ 160888 w 4071938"/>
              <a:gd name="connsiteY961" fmla="*/ 5160822 h 6402388"/>
              <a:gd name="connsiteX962" fmla="*/ 143423 w 4071938"/>
              <a:gd name="connsiteY962" fmla="*/ 5119013 h 6402388"/>
              <a:gd name="connsiteX963" fmla="*/ 127017 w 4071938"/>
              <a:gd name="connsiteY963" fmla="*/ 5075616 h 6402388"/>
              <a:gd name="connsiteX964" fmla="*/ 111139 w 4071938"/>
              <a:gd name="connsiteY964" fmla="*/ 5032749 h 6402388"/>
              <a:gd name="connsiteX965" fmla="*/ 96850 w 4071938"/>
              <a:gd name="connsiteY965" fmla="*/ 4988823 h 6402388"/>
              <a:gd name="connsiteX966" fmla="*/ 83090 w 4071938"/>
              <a:gd name="connsiteY966" fmla="*/ 4944897 h 6402388"/>
              <a:gd name="connsiteX967" fmla="*/ 70918 w 4071938"/>
              <a:gd name="connsiteY967" fmla="*/ 4900442 h 6402388"/>
              <a:gd name="connsiteX968" fmla="*/ 58745 w 4071938"/>
              <a:gd name="connsiteY968" fmla="*/ 4855458 h 6402388"/>
              <a:gd name="connsiteX969" fmla="*/ 48160 w 4071938"/>
              <a:gd name="connsiteY969" fmla="*/ 4809944 h 6402388"/>
              <a:gd name="connsiteX970" fmla="*/ 38634 w 4071938"/>
              <a:gd name="connsiteY970" fmla="*/ 4764431 h 6402388"/>
              <a:gd name="connsiteX971" fmla="*/ 30166 w 4071938"/>
              <a:gd name="connsiteY971" fmla="*/ 4718388 h 6402388"/>
              <a:gd name="connsiteX972" fmla="*/ 22757 w 4071938"/>
              <a:gd name="connsiteY972" fmla="*/ 4671816 h 6402388"/>
              <a:gd name="connsiteX973" fmla="*/ 15877 w 4071938"/>
              <a:gd name="connsiteY973" fmla="*/ 4624715 h 6402388"/>
              <a:gd name="connsiteX974" fmla="*/ 10585 w 4071938"/>
              <a:gd name="connsiteY974" fmla="*/ 4578143 h 6402388"/>
              <a:gd name="connsiteX975" fmla="*/ 6880 w 4071938"/>
              <a:gd name="connsiteY975" fmla="*/ 4530512 h 6402388"/>
              <a:gd name="connsiteX976" fmla="*/ 3175 w 4071938"/>
              <a:gd name="connsiteY976" fmla="*/ 4482882 h 6402388"/>
              <a:gd name="connsiteX977" fmla="*/ 1588 w 4071938"/>
              <a:gd name="connsiteY977" fmla="*/ 4446894 h 6402388"/>
              <a:gd name="connsiteX978" fmla="*/ 529 w 4071938"/>
              <a:gd name="connsiteY978" fmla="*/ 4409848 h 6402388"/>
              <a:gd name="connsiteX979" fmla="*/ 0 w 4071938"/>
              <a:gd name="connsiteY979" fmla="*/ 4373332 h 6402388"/>
              <a:gd name="connsiteX980" fmla="*/ 0 w 4071938"/>
              <a:gd name="connsiteY980" fmla="*/ 4337344 h 6402388"/>
              <a:gd name="connsiteX981" fmla="*/ 529 w 4071938"/>
              <a:gd name="connsiteY981" fmla="*/ 4300828 h 6402388"/>
              <a:gd name="connsiteX982" fmla="*/ 2117 w 4071938"/>
              <a:gd name="connsiteY982" fmla="*/ 4264840 h 6402388"/>
              <a:gd name="connsiteX983" fmla="*/ 4763 w 4071938"/>
              <a:gd name="connsiteY983" fmla="*/ 4229382 h 6402388"/>
              <a:gd name="connsiteX984" fmla="*/ 7409 w 4071938"/>
              <a:gd name="connsiteY984" fmla="*/ 4192865 h 6402388"/>
              <a:gd name="connsiteX985" fmla="*/ 10585 w 4071938"/>
              <a:gd name="connsiteY985" fmla="*/ 4157407 h 6402388"/>
              <a:gd name="connsiteX986" fmla="*/ 14289 w 4071938"/>
              <a:gd name="connsiteY986" fmla="*/ 4121949 h 6402388"/>
              <a:gd name="connsiteX987" fmla="*/ 19053 w 4071938"/>
              <a:gd name="connsiteY987" fmla="*/ 4086491 h 6402388"/>
              <a:gd name="connsiteX988" fmla="*/ 24345 w 4071938"/>
              <a:gd name="connsiteY988" fmla="*/ 4051032 h 6402388"/>
              <a:gd name="connsiteX989" fmla="*/ 29637 w 4071938"/>
              <a:gd name="connsiteY989" fmla="*/ 4016633 h 6402388"/>
              <a:gd name="connsiteX990" fmla="*/ 35988 w 4071938"/>
              <a:gd name="connsiteY990" fmla="*/ 3981704 h 6402388"/>
              <a:gd name="connsiteX991" fmla="*/ 42868 w 4071938"/>
              <a:gd name="connsiteY991" fmla="*/ 3946775 h 6402388"/>
              <a:gd name="connsiteX992" fmla="*/ 50807 w 4071938"/>
              <a:gd name="connsiteY992" fmla="*/ 3912375 h 6402388"/>
              <a:gd name="connsiteX993" fmla="*/ 58745 w 4071938"/>
              <a:gd name="connsiteY993" fmla="*/ 3877975 h 6402388"/>
              <a:gd name="connsiteX994" fmla="*/ 67213 w 4071938"/>
              <a:gd name="connsiteY994" fmla="*/ 3843575 h 6402388"/>
              <a:gd name="connsiteX995" fmla="*/ 76210 w 4071938"/>
              <a:gd name="connsiteY995" fmla="*/ 3809705 h 6402388"/>
              <a:gd name="connsiteX996" fmla="*/ 86265 w 4071938"/>
              <a:gd name="connsiteY996" fmla="*/ 3776363 h 6402388"/>
              <a:gd name="connsiteX997" fmla="*/ 96850 w 4071938"/>
              <a:gd name="connsiteY997" fmla="*/ 3742493 h 6402388"/>
              <a:gd name="connsiteX998" fmla="*/ 107964 w 4071938"/>
              <a:gd name="connsiteY998" fmla="*/ 3709152 h 6402388"/>
              <a:gd name="connsiteX999" fmla="*/ 119078 w 4071938"/>
              <a:gd name="connsiteY999" fmla="*/ 3675810 h 6402388"/>
              <a:gd name="connsiteX1000" fmla="*/ 131250 w 4071938"/>
              <a:gd name="connsiteY1000" fmla="*/ 3643527 h 6402388"/>
              <a:gd name="connsiteX1001" fmla="*/ 144481 w 4071938"/>
              <a:gd name="connsiteY1001" fmla="*/ 3610186 h 6402388"/>
              <a:gd name="connsiteX1002" fmla="*/ 157183 w 4071938"/>
              <a:gd name="connsiteY1002" fmla="*/ 3577903 h 6402388"/>
              <a:gd name="connsiteX1003" fmla="*/ 170414 w 4071938"/>
              <a:gd name="connsiteY1003" fmla="*/ 3546150 h 6402388"/>
              <a:gd name="connsiteX1004" fmla="*/ 185233 w 4071938"/>
              <a:gd name="connsiteY1004" fmla="*/ 3514396 h 6402388"/>
              <a:gd name="connsiteX1005" fmla="*/ 200051 w 4071938"/>
              <a:gd name="connsiteY1005" fmla="*/ 3482642 h 6402388"/>
              <a:gd name="connsiteX1006" fmla="*/ 215399 w 4071938"/>
              <a:gd name="connsiteY1006" fmla="*/ 3450889 h 6402388"/>
              <a:gd name="connsiteX1007" fmla="*/ 231805 w 4071938"/>
              <a:gd name="connsiteY1007" fmla="*/ 3419664 h 6402388"/>
              <a:gd name="connsiteX1008" fmla="*/ 247682 w 4071938"/>
              <a:gd name="connsiteY1008" fmla="*/ 3388969 h 6402388"/>
              <a:gd name="connsiteX1009" fmla="*/ 265147 w 4071938"/>
              <a:gd name="connsiteY1009" fmla="*/ 3358803 h 6402388"/>
              <a:gd name="connsiteX1010" fmla="*/ 282612 w 4071938"/>
              <a:gd name="connsiteY1010" fmla="*/ 3328637 h 6402388"/>
              <a:gd name="connsiteX1011" fmla="*/ 300606 w 4071938"/>
              <a:gd name="connsiteY1011" fmla="*/ 3298471 h 6402388"/>
              <a:gd name="connsiteX1012" fmla="*/ 319129 w 4071938"/>
              <a:gd name="connsiteY1012" fmla="*/ 3268835 h 6402388"/>
              <a:gd name="connsiteX1013" fmla="*/ 338182 w 4071938"/>
              <a:gd name="connsiteY1013" fmla="*/ 3239198 h 6402388"/>
              <a:gd name="connsiteX1014" fmla="*/ 357763 w 4071938"/>
              <a:gd name="connsiteY1014" fmla="*/ 3210620 h 6402388"/>
              <a:gd name="connsiteX1015" fmla="*/ 378404 w 4071938"/>
              <a:gd name="connsiteY1015" fmla="*/ 3182042 h 6402388"/>
              <a:gd name="connsiteX1016" fmla="*/ 398515 w 4071938"/>
              <a:gd name="connsiteY1016" fmla="*/ 3153993 h 6402388"/>
              <a:gd name="connsiteX1017" fmla="*/ 419684 w 4071938"/>
              <a:gd name="connsiteY1017" fmla="*/ 3125943 h 6402388"/>
              <a:gd name="connsiteX1018" fmla="*/ 440853 w 4071938"/>
              <a:gd name="connsiteY1018" fmla="*/ 3098424 h 6402388"/>
              <a:gd name="connsiteX1019" fmla="*/ 463610 w 4071938"/>
              <a:gd name="connsiteY1019" fmla="*/ 3070904 h 6402388"/>
              <a:gd name="connsiteX1020" fmla="*/ 486368 w 4071938"/>
              <a:gd name="connsiteY1020" fmla="*/ 3044443 h 6402388"/>
              <a:gd name="connsiteX1021" fmla="*/ 509125 w 4071938"/>
              <a:gd name="connsiteY1021" fmla="*/ 3017981 h 6402388"/>
              <a:gd name="connsiteX1022" fmla="*/ 532411 w 4071938"/>
              <a:gd name="connsiteY1022" fmla="*/ 2991520 h 6402388"/>
              <a:gd name="connsiteX1023" fmla="*/ 556227 w 4071938"/>
              <a:gd name="connsiteY1023" fmla="*/ 2966117 h 6402388"/>
              <a:gd name="connsiteX1024" fmla="*/ 581630 w 4071938"/>
              <a:gd name="connsiteY1024" fmla="*/ 2940185 h 6402388"/>
              <a:gd name="connsiteX1025" fmla="*/ 606504 w 4071938"/>
              <a:gd name="connsiteY1025" fmla="*/ 2915312 h 6402388"/>
              <a:gd name="connsiteX1026" fmla="*/ 631907 w 4071938"/>
              <a:gd name="connsiteY1026" fmla="*/ 2891496 h 6402388"/>
              <a:gd name="connsiteX1027" fmla="*/ 657840 w 4071938"/>
              <a:gd name="connsiteY1027" fmla="*/ 2867151 h 6402388"/>
              <a:gd name="connsiteX1028" fmla="*/ 684302 w 4071938"/>
              <a:gd name="connsiteY1028" fmla="*/ 2842807 h 6402388"/>
              <a:gd name="connsiteX1029" fmla="*/ 711293 w 4071938"/>
              <a:gd name="connsiteY1029" fmla="*/ 2819521 h 6402388"/>
              <a:gd name="connsiteX1030" fmla="*/ 738284 w 4071938"/>
              <a:gd name="connsiteY1030" fmla="*/ 2796764 h 6402388"/>
              <a:gd name="connsiteX1031" fmla="*/ 766333 w 4071938"/>
              <a:gd name="connsiteY1031" fmla="*/ 2774537 h 6402388"/>
              <a:gd name="connsiteX1032" fmla="*/ 794383 w 4071938"/>
              <a:gd name="connsiteY1032" fmla="*/ 2752309 h 6402388"/>
              <a:gd name="connsiteX1033" fmla="*/ 822961 w 4071938"/>
              <a:gd name="connsiteY1033" fmla="*/ 2731140 h 6402388"/>
              <a:gd name="connsiteX1034" fmla="*/ 852599 w 4071938"/>
              <a:gd name="connsiteY1034" fmla="*/ 2709971 h 6402388"/>
              <a:gd name="connsiteX1035" fmla="*/ 881706 w 4071938"/>
              <a:gd name="connsiteY1035" fmla="*/ 2688802 h 6402388"/>
              <a:gd name="connsiteX1036" fmla="*/ 911344 w 4071938"/>
              <a:gd name="connsiteY1036" fmla="*/ 2668691 h 6402388"/>
              <a:gd name="connsiteX1037" fmla="*/ 942569 w 4071938"/>
              <a:gd name="connsiteY1037" fmla="*/ 2649110 h 6402388"/>
              <a:gd name="connsiteX1038" fmla="*/ 973264 w 4071938"/>
              <a:gd name="connsiteY1038" fmla="*/ 2630058 h 6402388"/>
              <a:gd name="connsiteX1039" fmla="*/ 1004489 w 4071938"/>
              <a:gd name="connsiteY1039" fmla="*/ 2611006 h 6402388"/>
              <a:gd name="connsiteX1040" fmla="*/ 1035714 w 4071938"/>
              <a:gd name="connsiteY1040" fmla="*/ 2593012 h 6402388"/>
              <a:gd name="connsiteX1041" fmla="*/ 1048945 w 4071938"/>
              <a:gd name="connsiteY1041" fmla="*/ 2585603 h 6402388"/>
              <a:gd name="connsiteX1042" fmla="*/ 1061117 w 4071938"/>
              <a:gd name="connsiteY1042" fmla="*/ 2576606 h 6402388"/>
              <a:gd name="connsiteX1043" fmla="*/ 1072231 w 4071938"/>
              <a:gd name="connsiteY1043" fmla="*/ 2567609 h 6402388"/>
              <a:gd name="connsiteX1044" fmla="*/ 1082816 w 4071938"/>
              <a:gd name="connsiteY1044" fmla="*/ 2557554 h 6402388"/>
              <a:gd name="connsiteX1045" fmla="*/ 1092342 w 4071938"/>
              <a:gd name="connsiteY1045" fmla="*/ 2546969 h 6402388"/>
              <a:gd name="connsiteX1046" fmla="*/ 1102398 w 4071938"/>
              <a:gd name="connsiteY1046" fmla="*/ 2536385 h 6402388"/>
              <a:gd name="connsiteX1047" fmla="*/ 1110866 w 4071938"/>
              <a:gd name="connsiteY1047" fmla="*/ 2524212 h 6402388"/>
              <a:gd name="connsiteX1048" fmla="*/ 1118275 w 4071938"/>
              <a:gd name="connsiteY1048" fmla="*/ 2512040 h 6402388"/>
              <a:gd name="connsiteX1049" fmla="*/ 1125155 w 4071938"/>
              <a:gd name="connsiteY1049" fmla="*/ 2500398 h 6402388"/>
              <a:gd name="connsiteX1050" fmla="*/ 1130976 w 4071938"/>
              <a:gd name="connsiteY1050" fmla="*/ 2487167 h 6402388"/>
              <a:gd name="connsiteX1051" fmla="*/ 1136269 w 4071938"/>
              <a:gd name="connsiteY1051" fmla="*/ 2473936 h 6402388"/>
              <a:gd name="connsiteX1052" fmla="*/ 1141032 w 4071938"/>
              <a:gd name="connsiteY1052" fmla="*/ 2460176 h 6402388"/>
              <a:gd name="connsiteX1053" fmla="*/ 1143678 w 4071938"/>
              <a:gd name="connsiteY1053" fmla="*/ 2446416 h 6402388"/>
              <a:gd name="connsiteX1054" fmla="*/ 1146854 w 4071938"/>
              <a:gd name="connsiteY1054" fmla="*/ 2432127 h 6402388"/>
              <a:gd name="connsiteX1055" fmla="*/ 1148441 w 4071938"/>
              <a:gd name="connsiteY1055" fmla="*/ 2417838 h 6402388"/>
              <a:gd name="connsiteX1056" fmla="*/ 1148441 w 4071938"/>
              <a:gd name="connsiteY1056" fmla="*/ 2403549 h 6402388"/>
              <a:gd name="connsiteX1057" fmla="*/ 1148441 w 4071938"/>
              <a:gd name="connsiteY1057" fmla="*/ 1755775 h 6402388"/>
              <a:gd name="connsiteX1058" fmla="*/ 1148339 w 4071938"/>
              <a:gd name="connsiteY1058" fmla="*/ 1755775 h 6402388"/>
              <a:gd name="connsiteX1059" fmla="*/ 1148339 w 4071938"/>
              <a:gd name="connsiteY1059" fmla="*/ 1249668 h 6402388"/>
              <a:gd name="connsiteX1060" fmla="*/ 1127696 w 4071938"/>
              <a:gd name="connsiteY1060" fmla="*/ 1239091 h 6402388"/>
              <a:gd name="connsiteX1061" fmla="*/ 1108112 w 4071938"/>
              <a:gd name="connsiteY1061" fmla="*/ 1227456 h 6402388"/>
              <a:gd name="connsiteX1062" fmla="*/ 1090116 w 4071938"/>
              <a:gd name="connsiteY1062" fmla="*/ 1214764 h 6402388"/>
              <a:gd name="connsiteX1063" fmla="*/ 1072120 w 4071938"/>
              <a:gd name="connsiteY1063" fmla="*/ 1201014 h 6402388"/>
              <a:gd name="connsiteX1064" fmla="*/ 1055712 w 4071938"/>
              <a:gd name="connsiteY1064" fmla="*/ 1186206 h 6402388"/>
              <a:gd name="connsiteX1065" fmla="*/ 1040362 w 4071938"/>
              <a:gd name="connsiteY1065" fmla="*/ 1169283 h 6402388"/>
              <a:gd name="connsiteX1066" fmla="*/ 1026071 w 4071938"/>
              <a:gd name="connsiteY1066" fmla="*/ 1151831 h 6402388"/>
              <a:gd name="connsiteX1067" fmla="*/ 1012309 w 4071938"/>
              <a:gd name="connsiteY1067" fmla="*/ 1133850 h 6402388"/>
              <a:gd name="connsiteX1068" fmla="*/ 1001194 w 4071938"/>
              <a:gd name="connsiteY1068" fmla="*/ 1115340 h 6402388"/>
              <a:gd name="connsiteX1069" fmla="*/ 990608 w 4071938"/>
              <a:gd name="connsiteY1069" fmla="*/ 1094715 h 6402388"/>
              <a:gd name="connsiteX1070" fmla="*/ 981610 w 4071938"/>
              <a:gd name="connsiteY1070" fmla="*/ 1073561 h 6402388"/>
              <a:gd name="connsiteX1071" fmla="*/ 973671 w 4071938"/>
              <a:gd name="connsiteY1071" fmla="*/ 1052407 h 6402388"/>
              <a:gd name="connsiteX1072" fmla="*/ 967848 w 4071938"/>
              <a:gd name="connsiteY1072" fmla="*/ 1029667 h 6402388"/>
              <a:gd name="connsiteX1073" fmla="*/ 963085 w 4071938"/>
              <a:gd name="connsiteY1073" fmla="*/ 1006397 h 6402388"/>
              <a:gd name="connsiteX1074" fmla="*/ 960967 w 4071938"/>
              <a:gd name="connsiteY1074" fmla="*/ 983128 h 6402388"/>
              <a:gd name="connsiteX1075" fmla="*/ 960438 w 4071938"/>
              <a:gd name="connsiteY1075" fmla="*/ 959859 h 6402388"/>
              <a:gd name="connsiteX1076" fmla="*/ 960438 w 4071938"/>
              <a:gd name="connsiteY1076" fmla="*/ 316780 h 6402388"/>
              <a:gd name="connsiteX1077" fmla="*/ 960438 w 4071938"/>
              <a:gd name="connsiteY1077" fmla="*/ 300386 h 6402388"/>
              <a:gd name="connsiteX1078" fmla="*/ 962026 w 4071938"/>
              <a:gd name="connsiteY1078" fmla="*/ 284520 h 6402388"/>
              <a:gd name="connsiteX1079" fmla="*/ 963085 w 4071938"/>
              <a:gd name="connsiteY1079" fmla="*/ 268655 h 6402388"/>
              <a:gd name="connsiteX1080" fmla="*/ 966260 w 4071938"/>
              <a:gd name="connsiteY1080" fmla="*/ 253318 h 6402388"/>
              <a:gd name="connsiteX1081" fmla="*/ 969966 w 4071938"/>
              <a:gd name="connsiteY1081" fmla="*/ 237453 h 6402388"/>
              <a:gd name="connsiteX1082" fmla="*/ 973671 w 4071938"/>
              <a:gd name="connsiteY1082" fmla="*/ 222645 h 6402388"/>
              <a:gd name="connsiteX1083" fmla="*/ 978963 w 4071938"/>
              <a:gd name="connsiteY1083" fmla="*/ 208366 h 6402388"/>
              <a:gd name="connsiteX1084" fmla="*/ 985315 w 4071938"/>
              <a:gd name="connsiteY1084" fmla="*/ 194087 h 6402388"/>
              <a:gd name="connsiteX1085" fmla="*/ 991138 w 4071938"/>
              <a:gd name="connsiteY1085" fmla="*/ 179279 h 6402388"/>
              <a:gd name="connsiteX1086" fmla="*/ 998018 w 4071938"/>
              <a:gd name="connsiteY1086" fmla="*/ 166058 h 6402388"/>
              <a:gd name="connsiteX1087" fmla="*/ 1005428 w 4071938"/>
              <a:gd name="connsiteY1087" fmla="*/ 152308 h 6402388"/>
              <a:gd name="connsiteX1088" fmla="*/ 1013897 w 4071938"/>
              <a:gd name="connsiteY1088" fmla="*/ 139616 h 6402388"/>
              <a:gd name="connsiteX1089" fmla="*/ 1022895 w 4071938"/>
              <a:gd name="connsiteY1089" fmla="*/ 127452 h 6402388"/>
              <a:gd name="connsiteX1090" fmla="*/ 1032952 w 4071938"/>
              <a:gd name="connsiteY1090" fmla="*/ 115289 h 6402388"/>
              <a:gd name="connsiteX1091" fmla="*/ 1042479 w 4071938"/>
              <a:gd name="connsiteY1091" fmla="*/ 104183 h 6402388"/>
              <a:gd name="connsiteX1092" fmla="*/ 1053065 w 4071938"/>
              <a:gd name="connsiteY1092" fmla="*/ 92548 h 6402388"/>
              <a:gd name="connsiteX1093" fmla="*/ 1063651 w 4071938"/>
              <a:gd name="connsiteY1093" fmla="*/ 81971 h 6402388"/>
              <a:gd name="connsiteX1094" fmla="*/ 1075825 w 4071938"/>
              <a:gd name="connsiteY1094" fmla="*/ 72452 h 6402388"/>
              <a:gd name="connsiteX1095" fmla="*/ 1086940 w 4071938"/>
              <a:gd name="connsiteY1095" fmla="*/ 63462 h 6402388"/>
              <a:gd name="connsiteX1096" fmla="*/ 1100173 w 4071938"/>
              <a:gd name="connsiteY1096" fmla="*/ 54471 h 6402388"/>
              <a:gd name="connsiteX1097" fmla="*/ 1112876 w 4071938"/>
              <a:gd name="connsiteY1097" fmla="*/ 46010 h 6402388"/>
              <a:gd name="connsiteX1098" fmla="*/ 1126637 w 4071938"/>
              <a:gd name="connsiteY1098" fmla="*/ 38606 h 6402388"/>
              <a:gd name="connsiteX1099" fmla="*/ 1139870 w 4071938"/>
              <a:gd name="connsiteY1099" fmla="*/ 30673 h 6402388"/>
              <a:gd name="connsiteX1100" fmla="*/ 1153632 w 4071938"/>
              <a:gd name="connsiteY1100" fmla="*/ 24856 h 6402388"/>
              <a:gd name="connsiteX1101" fmla="*/ 1167923 w 4071938"/>
              <a:gd name="connsiteY1101" fmla="*/ 19567 h 6402388"/>
              <a:gd name="connsiteX1102" fmla="*/ 1183272 w 4071938"/>
              <a:gd name="connsiteY1102" fmla="*/ 14279 h 6402388"/>
              <a:gd name="connsiteX1103" fmla="*/ 1198092 w 4071938"/>
              <a:gd name="connsiteY1103" fmla="*/ 9519 h 6402388"/>
              <a:gd name="connsiteX1104" fmla="*/ 1213442 w 4071938"/>
              <a:gd name="connsiteY1104" fmla="*/ 6875 h 6402388"/>
              <a:gd name="connsiteX1105" fmla="*/ 1229321 w 4071938"/>
              <a:gd name="connsiteY1105" fmla="*/ 3702 h 6402388"/>
              <a:gd name="connsiteX1106" fmla="*/ 1245200 w 4071938"/>
              <a:gd name="connsiteY1106" fmla="*/ 1586 h 6402388"/>
              <a:gd name="connsiteX1107" fmla="*/ 1261079 w 4071938"/>
              <a:gd name="connsiteY1107" fmla="*/ 529 h 640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Lst>
            <a:rect l="l" t="t" r="r" b="b"/>
            <a:pathLst>
              <a:path w="4071938" h="6402388">
                <a:moveTo>
                  <a:pt x="1581945" y="3298825"/>
                </a:moveTo>
                <a:lnTo>
                  <a:pt x="1603654" y="3299884"/>
                </a:lnTo>
                <a:lnTo>
                  <a:pt x="1624834" y="3300943"/>
                </a:lnTo>
                <a:lnTo>
                  <a:pt x="1646014" y="3303590"/>
                </a:lnTo>
                <a:lnTo>
                  <a:pt x="1667194" y="3307297"/>
                </a:lnTo>
                <a:lnTo>
                  <a:pt x="1687844" y="3312592"/>
                </a:lnTo>
                <a:lnTo>
                  <a:pt x="1707965" y="3317887"/>
                </a:lnTo>
                <a:lnTo>
                  <a:pt x="1727556" y="3324770"/>
                </a:lnTo>
                <a:lnTo>
                  <a:pt x="1746618" y="3332183"/>
                </a:lnTo>
                <a:lnTo>
                  <a:pt x="1765680" y="3340655"/>
                </a:lnTo>
                <a:lnTo>
                  <a:pt x="1784212" y="3350186"/>
                </a:lnTo>
                <a:lnTo>
                  <a:pt x="1801686" y="3360247"/>
                </a:lnTo>
                <a:lnTo>
                  <a:pt x="1819159" y="3371366"/>
                </a:lnTo>
                <a:lnTo>
                  <a:pt x="1835574" y="3383544"/>
                </a:lnTo>
                <a:lnTo>
                  <a:pt x="1851459" y="3395723"/>
                </a:lnTo>
                <a:lnTo>
                  <a:pt x="1867343" y="3408960"/>
                </a:lnTo>
                <a:lnTo>
                  <a:pt x="1881640" y="3423786"/>
                </a:lnTo>
                <a:lnTo>
                  <a:pt x="1895936" y="3438083"/>
                </a:lnTo>
                <a:lnTo>
                  <a:pt x="1909174" y="3453967"/>
                </a:lnTo>
                <a:lnTo>
                  <a:pt x="1921882" y="3469852"/>
                </a:lnTo>
                <a:lnTo>
                  <a:pt x="1934060" y="3486267"/>
                </a:lnTo>
                <a:lnTo>
                  <a:pt x="1944650" y="3503740"/>
                </a:lnTo>
                <a:lnTo>
                  <a:pt x="1955240" y="3521214"/>
                </a:lnTo>
                <a:lnTo>
                  <a:pt x="1964241" y="3539216"/>
                </a:lnTo>
                <a:lnTo>
                  <a:pt x="1972713" y="3557749"/>
                </a:lnTo>
                <a:lnTo>
                  <a:pt x="1980656" y="3577870"/>
                </a:lnTo>
                <a:lnTo>
                  <a:pt x="1987010" y="3597461"/>
                </a:lnTo>
                <a:lnTo>
                  <a:pt x="1992834" y="3617582"/>
                </a:lnTo>
                <a:lnTo>
                  <a:pt x="1997600" y="3638232"/>
                </a:lnTo>
                <a:lnTo>
                  <a:pt x="2001306" y="3658353"/>
                </a:lnTo>
                <a:lnTo>
                  <a:pt x="2003954" y="3680592"/>
                </a:lnTo>
                <a:lnTo>
                  <a:pt x="2005542" y="3701772"/>
                </a:lnTo>
                <a:lnTo>
                  <a:pt x="2006601" y="3723481"/>
                </a:lnTo>
                <a:lnTo>
                  <a:pt x="2005542" y="3745191"/>
                </a:lnTo>
                <a:lnTo>
                  <a:pt x="2003954" y="3766371"/>
                </a:lnTo>
                <a:lnTo>
                  <a:pt x="2001306" y="3788609"/>
                </a:lnTo>
                <a:lnTo>
                  <a:pt x="1997600" y="3808730"/>
                </a:lnTo>
                <a:lnTo>
                  <a:pt x="1992834" y="3829381"/>
                </a:lnTo>
                <a:lnTo>
                  <a:pt x="1987010" y="3849502"/>
                </a:lnTo>
                <a:lnTo>
                  <a:pt x="1980656" y="3869093"/>
                </a:lnTo>
                <a:lnTo>
                  <a:pt x="1972713" y="3888684"/>
                </a:lnTo>
                <a:lnTo>
                  <a:pt x="1964241" y="3907746"/>
                </a:lnTo>
                <a:lnTo>
                  <a:pt x="1955240" y="3925749"/>
                </a:lnTo>
                <a:lnTo>
                  <a:pt x="1944650" y="3943223"/>
                </a:lnTo>
                <a:lnTo>
                  <a:pt x="1934060" y="3960696"/>
                </a:lnTo>
                <a:lnTo>
                  <a:pt x="1921882" y="3977110"/>
                </a:lnTo>
                <a:lnTo>
                  <a:pt x="1909174" y="3992995"/>
                </a:lnTo>
                <a:lnTo>
                  <a:pt x="1895936" y="4008880"/>
                </a:lnTo>
                <a:lnTo>
                  <a:pt x="1881640" y="4023177"/>
                </a:lnTo>
                <a:lnTo>
                  <a:pt x="1867343" y="4037473"/>
                </a:lnTo>
                <a:lnTo>
                  <a:pt x="1851459" y="4051240"/>
                </a:lnTo>
                <a:lnTo>
                  <a:pt x="1835574" y="4063418"/>
                </a:lnTo>
                <a:lnTo>
                  <a:pt x="1819159" y="4075597"/>
                </a:lnTo>
                <a:lnTo>
                  <a:pt x="1801686" y="4086716"/>
                </a:lnTo>
                <a:lnTo>
                  <a:pt x="1784212" y="4096777"/>
                </a:lnTo>
                <a:lnTo>
                  <a:pt x="1765680" y="4106308"/>
                </a:lnTo>
                <a:lnTo>
                  <a:pt x="1746618" y="4114779"/>
                </a:lnTo>
                <a:lnTo>
                  <a:pt x="1727556" y="4122192"/>
                </a:lnTo>
                <a:lnTo>
                  <a:pt x="1707965" y="4129076"/>
                </a:lnTo>
                <a:lnTo>
                  <a:pt x="1687844" y="4134371"/>
                </a:lnTo>
                <a:lnTo>
                  <a:pt x="1667194" y="4139666"/>
                </a:lnTo>
                <a:lnTo>
                  <a:pt x="1646014" y="4142843"/>
                </a:lnTo>
                <a:lnTo>
                  <a:pt x="1624834" y="4145490"/>
                </a:lnTo>
                <a:lnTo>
                  <a:pt x="1603654" y="4147079"/>
                </a:lnTo>
                <a:lnTo>
                  <a:pt x="1581945" y="4148138"/>
                </a:lnTo>
                <a:lnTo>
                  <a:pt x="1560235" y="4147079"/>
                </a:lnTo>
                <a:lnTo>
                  <a:pt x="1537996" y="4145490"/>
                </a:lnTo>
                <a:lnTo>
                  <a:pt x="1516817" y="4142843"/>
                </a:lnTo>
                <a:lnTo>
                  <a:pt x="1495637" y="4139666"/>
                </a:lnTo>
                <a:lnTo>
                  <a:pt x="1475516" y="4134371"/>
                </a:lnTo>
                <a:lnTo>
                  <a:pt x="1455924" y="4129076"/>
                </a:lnTo>
                <a:lnTo>
                  <a:pt x="1435274" y="4122192"/>
                </a:lnTo>
                <a:lnTo>
                  <a:pt x="1416212" y="4114779"/>
                </a:lnTo>
                <a:lnTo>
                  <a:pt x="1397680" y="4106308"/>
                </a:lnTo>
                <a:lnTo>
                  <a:pt x="1379677" y="4096777"/>
                </a:lnTo>
                <a:lnTo>
                  <a:pt x="1361144" y="4086716"/>
                </a:lnTo>
                <a:lnTo>
                  <a:pt x="1344201" y="4075597"/>
                </a:lnTo>
                <a:lnTo>
                  <a:pt x="1327257" y="4063418"/>
                </a:lnTo>
                <a:lnTo>
                  <a:pt x="1311372" y="4051240"/>
                </a:lnTo>
                <a:lnTo>
                  <a:pt x="1296546" y="4037473"/>
                </a:lnTo>
                <a:lnTo>
                  <a:pt x="1281191" y="4023177"/>
                </a:lnTo>
                <a:lnTo>
                  <a:pt x="1267424" y="4008880"/>
                </a:lnTo>
                <a:lnTo>
                  <a:pt x="1254186" y="3992995"/>
                </a:lnTo>
                <a:lnTo>
                  <a:pt x="1241478" y="3977110"/>
                </a:lnTo>
                <a:lnTo>
                  <a:pt x="1229830" y="3960696"/>
                </a:lnTo>
                <a:lnTo>
                  <a:pt x="1218710" y="3943223"/>
                </a:lnTo>
                <a:lnTo>
                  <a:pt x="1208650" y="3925749"/>
                </a:lnTo>
                <a:lnTo>
                  <a:pt x="1199119" y="3907746"/>
                </a:lnTo>
                <a:lnTo>
                  <a:pt x="1190647" y="3888684"/>
                </a:lnTo>
                <a:lnTo>
                  <a:pt x="1183234" y="3869093"/>
                </a:lnTo>
                <a:lnTo>
                  <a:pt x="1176350" y="3849502"/>
                </a:lnTo>
                <a:lnTo>
                  <a:pt x="1169996" y="3829381"/>
                </a:lnTo>
                <a:lnTo>
                  <a:pt x="1165760" y="3808730"/>
                </a:lnTo>
                <a:lnTo>
                  <a:pt x="1162054" y="3788609"/>
                </a:lnTo>
                <a:lnTo>
                  <a:pt x="1159406" y="3766371"/>
                </a:lnTo>
                <a:lnTo>
                  <a:pt x="1157288" y="3745191"/>
                </a:lnTo>
                <a:lnTo>
                  <a:pt x="1157288" y="3723481"/>
                </a:lnTo>
                <a:lnTo>
                  <a:pt x="1157288" y="3701772"/>
                </a:lnTo>
                <a:lnTo>
                  <a:pt x="1159406" y="3680592"/>
                </a:lnTo>
                <a:lnTo>
                  <a:pt x="1162054" y="3658353"/>
                </a:lnTo>
                <a:lnTo>
                  <a:pt x="1165760" y="3638232"/>
                </a:lnTo>
                <a:lnTo>
                  <a:pt x="1169996" y="3617582"/>
                </a:lnTo>
                <a:lnTo>
                  <a:pt x="1176350" y="3597461"/>
                </a:lnTo>
                <a:lnTo>
                  <a:pt x="1183234" y="3577870"/>
                </a:lnTo>
                <a:lnTo>
                  <a:pt x="1190647" y="3557749"/>
                </a:lnTo>
                <a:lnTo>
                  <a:pt x="1199119" y="3539216"/>
                </a:lnTo>
                <a:lnTo>
                  <a:pt x="1208650" y="3521214"/>
                </a:lnTo>
                <a:lnTo>
                  <a:pt x="1218710" y="3503740"/>
                </a:lnTo>
                <a:lnTo>
                  <a:pt x="1229830" y="3486267"/>
                </a:lnTo>
                <a:lnTo>
                  <a:pt x="1241478" y="3469852"/>
                </a:lnTo>
                <a:lnTo>
                  <a:pt x="1254186" y="3453967"/>
                </a:lnTo>
                <a:lnTo>
                  <a:pt x="1267424" y="3438083"/>
                </a:lnTo>
                <a:lnTo>
                  <a:pt x="1281191" y="3423786"/>
                </a:lnTo>
                <a:lnTo>
                  <a:pt x="1296546" y="3408960"/>
                </a:lnTo>
                <a:lnTo>
                  <a:pt x="1311372" y="3395723"/>
                </a:lnTo>
                <a:lnTo>
                  <a:pt x="1327257" y="3383544"/>
                </a:lnTo>
                <a:lnTo>
                  <a:pt x="1344201" y="3371366"/>
                </a:lnTo>
                <a:lnTo>
                  <a:pt x="1361144" y="3360247"/>
                </a:lnTo>
                <a:lnTo>
                  <a:pt x="1379677" y="3350186"/>
                </a:lnTo>
                <a:lnTo>
                  <a:pt x="1397680" y="3340655"/>
                </a:lnTo>
                <a:lnTo>
                  <a:pt x="1416212" y="3332183"/>
                </a:lnTo>
                <a:lnTo>
                  <a:pt x="1435274" y="3324770"/>
                </a:lnTo>
                <a:lnTo>
                  <a:pt x="1455924" y="3317887"/>
                </a:lnTo>
                <a:lnTo>
                  <a:pt x="1475516" y="3312592"/>
                </a:lnTo>
                <a:lnTo>
                  <a:pt x="1495637" y="3307297"/>
                </a:lnTo>
                <a:lnTo>
                  <a:pt x="1516817" y="3303590"/>
                </a:lnTo>
                <a:lnTo>
                  <a:pt x="1537996" y="3300943"/>
                </a:lnTo>
                <a:lnTo>
                  <a:pt x="1560235" y="3299884"/>
                </a:lnTo>
                <a:close/>
                <a:moveTo>
                  <a:pt x="2419628" y="2947988"/>
                </a:moveTo>
                <a:lnTo>
                  <a:pt x="2430198" y="2947988"/>
                </a:lnTo>
                <a:lnTo>
                  <a:pt x="2439710" y="2947988"/>
                </a:lnTo>
                <a:lnTo>
                  <a:pt x="2450280" y="2948519"/>
                </a:lnTo>
                <a:lnTo>
                  <a:pt x="2460320" y="2950110"/>
                </a:lnTo>
                <a:lnTo>
                  <a:pt x="2469833" y="2951702"/>
                </a:lnTo>
                <a:lnTo>
                  <a:pt x="2479874" y="2953824"/>
                </a:lnTo>
                <a:lnTo>
                  <a:pt x="2489386" y="2957007"/>
                </a:lnTo>
                <a:lnTo>
                  <a:pt x="2498370" y="2960191"/>
                </a:lnTo>
                <a:lnTo>
                  <a:pt x="2507883" y="2962844"/>
                </a:lnTo>
                <a:lnTo>
                  <a:pt x="2516867" y="2967619"/>
                </a:lnTo>
                <a:lnTo>
                  <a:pt x="2525851" y="2971863"/>
                </a:lnTo>
                <a:lnTo>
                  <a:pt x="2533778" y="2976638"/>
                </a:lnTo>
                <a:lnTo>
                  <a:pt x="2542233" y="2981944"/>
                </a:lnTo>
                <a:lnTo>
                  <a:pt x="2549632" y="2987780"/>
                </a:lnTo>
                <a:lnTo>
                  <a:pt x="2557559" y="2993086"/>
                </a:lnTo>
                <a:lnTo>
                  <a:pt x="2564958" y="2999983"/>
                </a:lnTo>
                <a:lnTo>
                  <a:pt x="2571828" y="3006880"/>
                </a:lnTo>
                <a:lnTo>
                  <a:pt x="2578698" y="3013777"/>
                </a:lnTo>
                <a:lnTo>
                  <a:pt x="2585040" y="3021205"/>
                </a:lnTo>
                <a:lnTo>
                  <a:pt x="2590324" y="3028633"/>
                </a:lnTo>
                <a:lnTo>
                  <a:pt x="2596666" y="3036591"/>
                </a:lnTo>
                <a:lnTo>
                  <a:pt x="2601951" y="3044550"/>
                </a:lnTo>
                <a:lnTo>
                  <a:pt x="2606178" y="3053039"/>
                </a:lnTo>
                <a:lnTo>
                  <a:pt x="2610935" y="3062058"/>
                </a:lnTo>
                <a:lnTo>
                  <a:pt x="2614634" y="3070547"/>
                </a:lnTo>
                <a:lnTo>
                  <a:pt x="2618333" y="3080097"/>
                </a:lnTo>
                <a:lnTo>
                  <a:pt x="2621504" y="3089117"/>
                </a:lnTo>
                <a:lnTo>
                  <a:pt x="2624675" y="3099198"/>
                </a:lnTo>
                <a:lnTo>
                  <a:pt x="2626789" y="3109278"/>
                </a:lnTo>
                <a:lnTo>
                  <a:pt x="2628374" y="3118828"/>
                </a:lnTo>
                <a:lnTo>
                  <a:pt x="2629960" y="3128909"/>
                </a:lnTo>
                <a:lnTo>
                  <a:pt x="2630488" y="3139520"/>
                </a:lnTo>
                <a:lnTo>
                  <a:pt x="2630488" y="3149070"/>
                </a:lnTo>
                <a:lnTo>
                  <a:pt x="2630488" y="3159681"/>
                </a:lnTo>
                <a:lnTo>
                  <a:pt x="2629960" y="3170292"/>
                </a:lnTo>
                <a:lnTo>
                  <a:pt x="2628374" y="3180373"/>
                </a:lnTo>
                <a:lnTo>
                  <a:pt x="2626789" y="3189923"/>
                </a:lnTo>
                <a:lnTo>
                  <a:pt x="2624675" y="3200003"/>
                </a:lnTo>
                <a:lnTo>
                  <a:pt x="2621504" y="3209554"/>
                </a:lnTo>
                <a:lnTo>
                  <a:pt x="2618333" y="3218573"/>
                </a:lnTo>
                <a:lnTo>
                  <a:pt x="2614634" y="3228123"/>
                </a:lnTo>
                <a:lnTo>
                  <a:pt x="2610935" y="3237143"/>
                </a:lnTo>
                <a:lnTo>
                  <a:pt x="2606178" y="3245101"/>
                </a:lnTo>
                <a:lnTo>
                  <a:pt x="2601951" y="3254651"/>
                </a:lnTo>
                <a:lnTo>
                  <a:pt x="2596666" y="3262079"/>
                </a:lnTo>
                <a:lnTo>
                  <a:pt x="2590324" y="3270037"/>
                </a:lnTo>
                <a:lnTo>
                  <a:pt x="2585040" y="3277996"/>
                </a:lnTo>
                <a:lnTo>
                  <a:pt x="2578698" y="3285424"/>
                </a:lnTo>
                <a:lnTo>
                  <a:pt x="2571828" y="3292321"/>
                </a:lnTo>
                <a:lnTo>
                  <a:pt x="2564958" y="3299218"/>
                </a:lnTo>
                <a:lnTo>
                  <a:pt x="2557559" y="3305054"/>
                </a:lnTo>
                <a:lnTo>
                  <a:pt x="2549632" y="3311421"/>
                </a:lnTo>
                <a:lnTo>
                  <a:pt x="2542233" y="3317257"/>
                </a:lnTo>
                <a:lnTo>
                  <a:pt x="2533778" y="3321502"/>
                </a:lnTo>
                <a:lnTo>
                  <a:pt x="2525851" y="3326807"/>
                </a:lnTo>
                <a:lnTo>
                  <a:pt x="2516867" y="3331582"/>
                </a:lnTo>
                <a:lnTo>
                  <a:pt x="2507883" y="3335296"/>
                </a:lnTo>
                <a:lnTo>
                  <a:pt x="2498370" y="3339010"/>
                </a:lnTo>
                <a:lnTo>
                  <a:pt x="2489386" y="3342193"/>
                </a:lnTo>
                <a:lnTo>
                  <a:pt x="2479874" y="3345377"/>
                </a:lnTo>
                <a:lnTo>
                  <a:pt x="2469833" y="3347499"/>
                </a:lnTo>
                <a:lnTo>
                  <a:pt x="2460320" y="3349091"/>
                </a:lnTo>
                <a:lnTo>
                  <a:pt x="2450280" y="3350682"/>
                </a:lnTo>
                <a:lnTo>
                  <a:pt x="2439710" y="3351213"/>
                </a:lnTo>
                <a:lnTo>
                  <a:pt x="2430198" y="3351213"/>
                </a:lnTo>
                <a:lnTo>
                  <a:pt x="2419628" y="3351213"/>
                </a:lnTo>
                <a:lnTo>
                  <a:pt x="2409059" y="3350682"/>
                </a:lnTo>
                <a:lnTo>
                  <a:pt x="2399018" y="3349091"/>
                </a:lnTo>
                <a:lnTo>
                  <a:pt x="2389505" y="3347499"/>
                </a:lnTo>
                <a:lnTo>
                  <a:pt x="2379464" y="3345377"/>
                </a:lnTo>
                <a:lnTo>
                  <a:pt x="2369423" y="3342193"/>
                </a:lnTo>
                <a:lnTo>
                  <a:pt x="2360439" y="3339010"/>
                </a:lnTo>
                <a:lnTo>
                  <a:pt x="2351455" y="3335296"/>
                </a:lnTo>
                <a:lnTo>
                  <a:pt x="2342471" y="3331582"/>
                </a:lnTo>
                <a:lnTo>
                  <a:pt x="2333487" y="3326807"/>
                </a:lnTo>
                <a:lnTo>
                  <a:pt x="2325032" y="3321502"/>
                </a:lnTo>
                <a:lnTo>
                  <a:pt x="2317105" y="3317257"/>
                </a:lnTo>
                <a:lnTo>
                  <a:pt x="2309178" y="3311421"/>
                </a:lnTo>
                <a:lnTo>
                  <a:pt x="2301779" y="3305054"/>
                </a:lnTo>
                <a:lnTo>
                  <a:pt x="2294381" y="3299218"/>
                </a:lnTo>
                <a:lnTo>
                  <a:pt x="2287510" y="3292321"/>
                </a:lnTo>
                <a:lnTo>
                  <a:pt x="2280640" y="3285424"/>
                </a:lnTo>
                <a:lnTo>
                  <a:pt x="2274827" y="3277996"/>
                </a:lnTo>
                <a:lnTo>
                  <a:pt x="2268485" y="3270037"/>
                </a:lnTo>
                <a:lnTo>
                  <a:pt x="2262672" y="3262079"/>
                </a:lnTo>
                <a:lnTo>
                  <a:pt x="2257388" y="3254651"/>
                </a:lnTo>
                <a:lnTo>
                  <a:pt x="2252631" y="3245101"/>
                </a:lnTo>
                <a:lnTo>
                  <a:pt x="2248404" y="3237143"/>
                </a:lnTo>
                <a:lnTo>
                  <a:pt x="2244704" y="3228123"/>
                </a:lnTo>
                <a:lnTo>
                  <a:pt x="2240476" y="3218573"/>
                </a:lnTo>
                <a:lnTo>
                  <a:pt x="2237834" y="3209554"/>
                </a:lnTo>
                <a:lnTo>
                  <a:pt x="2234663" y="3200003"/>
                </a:lnTo>
                <a:lnTo>
                  <a:pt x="2232549" y="3189923"/>
                </a:lnTo>
                <a:lnTo>
                  <a:pt x="2230964" y="3180373"/>
                </a:lnTo>
                <a:lnTo>
                  <a:pt x="2229379" y="3170292"/>
                </a:lnTo>
                <a:lnTo>
                  <a:pt x="2228850" y="3159681"/>
                </a:lnTo>
                <a:lnTo>
                  <a:pt x="2228850" y="3149070"/>
                </a:lnTo>
                <a:lnTo>
                  <a:pt x="2228850" y="3139520"/>
                </a:lnTo>
                <a:lnTo>
                  <a:pt x="2229379" y="3128909"/>
                </a:lnTo>
                <a:lnTo>
                  <a:pt x="2230964" y="3118828"/>
                </a:lnTo>
                <a:lnTo>
                  <a:pt x="2232549" y="3109278"/>
                </a:lnTo>
                <a:lnTo>
                  <a:pt x="2234663" y="3099198"/>
                </a:lnTo>
                <a:lnTo>
                  <a:pt x="2237834" y="3089117"/>
                </a:lnTo>
                <a:lnTo>
                  <a:pt x="2240476" y="3080097"/>
                </a:lnTo>
                <a:lnTo>
                  <a:pt x="2244704" y="3070547"/>
                </a:lnTo>
                <a:lnTo>
                  <a:pt x="2248404" y="3062058"/>
                </a:lnTo>
                <a:lnTo>
                  <a:pt x="2252631" y="3053039"/>
                </a:lnTo>
                <a:lnTo>
                  <a:pt x="2257388" y="3044550"/>
                </a:lnTo>
                <a:lnTo>
                  <a:pt x="2262672" y="3036591"/>
                </a:lnTo>
                <a:lnTo>
                  <a:pt x="2268485" y="3028633"/>
                </a:lnTo>
                <a:lnTo>
                  <a:pt x="2274827" y="3021205"/>
                </a:lnTo>
                <a:lnTo>
                  <a:pt x="2280640" y="3013777"/>
                </a:lnTo>
                <a:lnTo>
                  <a:pt x="2287510" y="3006880"/>
                </a:lnTo>
                <a:lnTo>
                  <a:pt x="2294381" y="2999983"/>
                </a:lnTo>
                <a:lnTo>
                  <a:pt x="2301779" y="2993086"/>
                </a:lnTo>
                <a:lnTo>
                  <a:pt x="2309178" y="2987780"/>
                </a:lnTo>
                <a:lnTo>
                  <a:pt x="2317105" y="2981944"/>
                </a:lnTo>
                <a:lnTo>
                  <a:pt x="2325032" y="2976638"/>
                </a:lnTo>
                <a:lnTo>
                  <a:pt x="2333487" y="2971863"/>
                </a:lnTo>
                <a:lnTo>
                  <a:pt x="2342471" y="2967619"/>
                </a:lnTo>
                <a:lnTo>
                  <a:pt x="2351455" y="2962844"/>
                </a:lnTo>
                <a:lnTo>
                  <a:pt x="2360439" y="2960191"/>
                </a:lnTo>
                <a:lnTo>
                  <a:pt x="2369423" y="2957007"/>
                </a:lnTo>
                <a:lnTo>
                  <a:pt x="2379464" y="2953824"/>
                </a:lnTo>
                <a:lnTo>
                  <a:pt x="2389505" y="2951702"/>
                </a:lnTo>
                <a:lnTo>
                  <a:pt x="2399018" y="2950110"/>
                </a:lnTo>
                <a:lnTo>
                  <a:pt x="2409059" y="2948519"/>
                </a:lnTo>
                <a:close/>
                <a:moveTo>
                  <a:pt x="2090738" y="2228850"/>
                </a:moveTo>
                <a:lnTo>
                  <a:pt x="2103968" y="2228850"/>
                </a:lnTo>
                <a:lnTo>
                  <a:pt x="2117726" y="2228850"/>
                </a:lnTo>
                <a:lnTo>
                  <a:pt x="2131484" y="2229909"/>
                </a:lnTo>
                <a:lnTo>
                  <a:pt x="2144184" y="2231496"/>
                </a:lnTo>
                <a:lnTo>
                  <a:pt x="2156884" y="2234142"/>
                </a:lnTo>
                <a:lnTo>
                  <a:pt x="2169584" y="2236787"/>
                </a:lnTo>
                <a:lnTo>
                  <a:pt x="2181755" y="2239962"/>
                </a:lnTo>
                <a:lnTo>
                  <a:pt x="2193926" y="2244725"/>
                </a:lnTo>
                <a:lnTo>
                  <a:pt x="2206097" y="2248958"/>
                </a:lnTo>
                <a:lnTo>
                  <a:pt x="2217209" y="2254250"/>
                </a:lnTo>
                <a:lnTo>
                  <a:pt x="2228851" y="2260071"/>
                </a:lnTo>
                <a:lnTo>
                  <a:pt x="2239964" y="2266421"/>
                </a:lnTo>
                <a:lnTo>
                  <a:pt x="2250547" y="2273300"/>
                </a:lnTo>
                <a:lnTo>
                  <a:pt x="2260601" y="2280709"/>
                </a:lnTo>
                <a:lnTo>
                  <a:pt x="2270126" y="2288117"/>
                </a:lnTo>
                <a:lnTo>
                  <a:pt x="2280180" y="2296583"/>
                </a:lnTo>
                <a:lnTo>
                  <a:pt x="2289176" y="2305050"/>
                </a:lnTo>
                <a:lnTo>
                  <a:pt x="2298172" y="2314046"/>
                </a:lnTo>
                <a:lnTo>
                  <a:pt x="2305580" y="2323571"/>
                </a:lnTo>
                <a:lnTo>
                  <a:pt x="2314047" y="2333625"/>
                </a:lnTo>
                <a:lnTo>
                  <a:pt x="2320926" y="2344208"/>
                </a:lnTo>
                <a:lnTo>
                  <a:pt x="2327805" y="2354792"/>
                </a:lnTo>
                <a:lnTo>
                  <a:pt x="2334155" y="2365375"/>
                </a:lnTo>
                <a:lnTo>
                  <a:pt x="2339447" y="2376488"/>
                </a:lnTo>
                <a:lnTo>
                  <a:pt x="2344739" y="2388129"/>
                </a:lnTo>
                <a:lnTo>
                  <a:pt x="2349501" y="2399771"/>
                </a:lnTo>
                <a:lnTo>
                  <a:pt x="2353734" y="2411942"/>
                </a:lnTo>
                <a:lnTo>
                  <a:pt x="2357968" y="2425171"/>
                </a:lnTo>
                <a:lnTo>
                  <a:pt x="2360084" y="2436813"/>
                </a:lnTo>
                <a:lnTo>
                  <a:pt x="2363259" y="2450042"/>
                </a:lnTo>
                <a:lnTo>
                  <a:pt x="2364318" y="2463271"/>
                </a:lnTo>
                <a:lnTo>
                  <a:pt x="2365376" y="2476500"/>
                </a:lnTo>
                <a:lnTo>
                  <a:pt x="2365376" y="2489729"/>
                </a:lnTo>
                <a:lnTo>
                  <a:pt x="2365376" y="2503488"/>
                </a:lnTo>
                <a:lnTo>
                  <a:pt x="2364318" y="2517246"/>
                </a:lnTo>
                <a:lnTo>
                  <a:pt x="2363259" y="2529946"/>
                </a:lnTo>
                <a:lnTo>
                  <a:pt x="2360084" y="2542646"/>
                </a:lnTo>
                <a:lnTo>
                  <a:pt x="2357968" y="2555346"/>
                </a:lnTo>
                <a:lnTo>
                  <a:pt x="2353734" y="2567517"/>
                </a:lnTo>
                <a:lnTo>
                  <a:pt x="2349501" y="2579688"/>
                </a:lnTo>
                <a:lnTo>
                  <a:pt x="2344739" y="2591859"/>
                </a:lnTo>
                <a:lnTo>
                  <a:pt x="2339447" y="2602971"/>
                </a:lnTo>
                <a:lnTo>
                  <a:pt x="2334155" y="2614613"/>
                </a:lnTo>
                <a:lnTo>
                  <a:pt x="2327805" y="2625725"/>
                </a:lnTo>
                <a:lnTo>
                  <a:pt x="2320926" y="2636309"/>
                </a:lnTo>
                <a:lnTo>
                  <a:pt x="2314047" y="2646363"/>
                </a:lnTo>
                <a:lnTo>
                  <a:pt x="2305580" y="2655888"/>
                </a:lnTo>
                <a:lnTo>
                  <a:pt x="2298172" y="2665942"/>
                </a:lnTo>
                <a:lnTo>
                  <a:pt x="2289176" y="2674938"/>
                </a:lnTo>
                <a:lnTo>
                  <a:pt x="2280180" y="2682875"/>
                </a:lnTo>
                <a:lnTo>
                  <a:pt x="2270126" y="2691342"/>
                </a:lnTo>
                <a:lnTo>
                  <a:pt x="2260601" y="2699809"/>
                </a:lnTo>
                <a:lnTo>
                  <a:pt x="2250547" y="2706688"/>
                </a:lnTo>
                <a:lnTo>
                  <a:pt x="2239964" y="2713567"/>
                </a:lnTo>
                <a:lnTo>
                  <a:pt x="2228851" y="2719917"/>
                </a:lnTo>
                <a:lnTo>
                  <a:pt x="2217209" y="2725209"/>
                </a:lnTo>
                <a:lnTo>
                  <a:pt x="2206097" y="2730501"/>
                </a:lnTo>
                <a:lnTo>
                  <a:pt x="2193926" y="2735263"/>
                </a:lnTo>
                <a:lnTo>
                  <a:pt x="2181755" y="2739496"/>
                </a:lnTo>
                <a:lnTo>
                  <a:pt x="2169584" y="2742671"/>
                </a:lnTo>
                <a:lnTo>
                  <a:pt x="2156884" y="2745846"/>
                </a:lnTo>
                <a:lnTo>
                  <a:pt x="2144184" y="2747963"/>
                </a:lnTo>
                <a:lnTo>
                  <a:pt x="2131484" y="2750080"/>
                </a:lnTo>
                <a:lnTo>
                  <a:pt x="2117726" y="2751138"/>
                </a:lnTo>
                <a:lnTo>
                  <a:pt x="2103968" y="2751138"/>
                </a:lnTo>
                <a:lnTo>
                  <a:pt x="2090738" y="2751138"/>
                </a:lnTo>
                <a:lnTo>
                  <a:pt x="2077509" y="2750080"/>
                </a:lnTo>
                <a:lnTo>
                  <a:pt x="2064280" y="2747963"/>
                </a:lnTo>
                <a:lnTo>
                  <a:pt x="2051051" y="2745846"/>
                </a:lnTo>
                <a:lnTo>
                  <a:pt x="2039409" y="2742671"/>
                </a:lnTo>
                <a:lnTo>
                  <a:pt x="2026180" y="2739496"/>
                </a:lnTo>
                <a:lnTo>
                  <a:pt x="2014009" y="2735263"/>
                </a:lnTo>
                <a:lnTo>
                  <a:pt x="2002367" y="2730501"/>
                </a:lnTo>
                <a:lnTo>
                  <a:pt x="1990726" y="2725209"/>
                </a:lnTo>
                <a:lnTo>
                  <a:pt x="1979613" y="2719917"/>
                </a:lnTo>
                <a:lnTo>
                  <a:pt x="1969030" y="2713567"/>
                </a:lnTo>
                <a:lnTo>
                  <a:pt x="1958447" y="2706688"/>
                </a:lnTo>
                <a:lnTo>
                  <a:pt x="1947863" y="2699809"/>
                </a:lnTo>
                <a:lnTo>
                  <a:pt x="1937809" y="2691342"/>
                </a:lnTo>
                <a:lnTo>
                  <a:pt x="1928284" y="2682875"/>
                </a:lnTo>
                <a:lnTo>
                  <a:pt x="1919288" y="2674938"/>
                </a:lnTo>
                <a:lnTo>
                  <a:pt x="1910822" y="2665942"/>
                </a:lnTo>
                <a:lnTo>
                  <a:pt x="1902355" y="2655888"/>
                </a:lnTo>
                <a:lnTo>
                  <a:pt x="1894947" y="2646363"/>
                </a:lnTo>
                <a:lnTo>
                  <a:pt x="1887538" y="2636309"/>
                </a:lnTo>
                <a:lnTo>
                  <a:pt x="1880659" y="2625725"/>
                </a:lnTo>
                <a:lnTo>
                  <a:pt x="1874838" y="2614613"/>
                </a:lnTo>
                <a:lnTo>
                  <a:pt x="1868488" y="2602971"/>
                </a:lnTo>
                <a:lnTo>
                  <a:pt x="1863196" y="2591859"/>
                </a:lnTo>
                <a:lnTo>
                  <a:pt x="1858963" y="2579688"/>
                </a:lnTo>
                <a:lnTo>
                  <a:pt x="1854730" y="2567517"/>
                </a:lnTo>
                <a:lnTo>
                  <a:pt x="1851026" y="2555346"/>
                </a:lnTo>
                <a:lnTo>
                  <a:pt x="1848380" y="2542646"/>
                </a:lnTo>
                <a:lnTo>
                  <a:pt x="1845734" y="2529946"/>
                </a:lnTo>
                <a:lnTo>
                  <a:pt x="1844146" y="2517246"/>
                </a:lnTo>
                <a:lnTo>
                  <a:pt x="1843088" y="2503488"/>
                </a:lnTo>
                <a:lnTo>
                  <a:pt x="1843088" y="2489729"/>
                </a:lnTo>
                <a:lnTo>
                  <a:pt x="1843088" y="2476500"/>
                </a:lnTo>
                <a:lnTo>
                  <a:pt x="1844146" y="2463271"/>
                </a:lnTo>
                <a:lnTo>
                  <a:pt x="1845734" y="2450042"/>
                </a:lnTo>
                <a:lnTo>
                  <a:pt x="1848380" y="2436813"/>
                </a:lnTo>
                <a:lnTo>
                  <a:pt x="1851026" y="2425171"/>
                </a:lnTo>
                <a:lnTo>
                  <a:pt x="1854730" y="2411942"/>
                </a:lnTo>
                <a:lnTo>
                  <a:pt x="1858963" y="2399771"/>
                </a:lnTo>
                <a:lnTo>
                  <a:pt x="1863196" y="2388129"/>
                </a:lnTo>
                <a:lnTo>
                  <a:pt x="1868488" y="2376488"/>
                </a:lnTo>
                <a:lnTo>
                  <a:pt x="1874838" y="2365375"/>
                </a:lnTo>
                <a:lnTo>
                  <a:pt x="1880659" y="2354792"/>
                </a:lnTo>
                <a:lnTo>
                  <a:pt x="1887538" y="2344208"/>
                </a:lnTo>
                <a:lnTo>
                  <a:pt x="1894947" y="2333625"/>
                </a:lnTo>
                <a:lnTo>
                  <a:pt x="1902355" y="2323571"/>
                </a:lnTo>
                <a:lnTo>
                  <a:pt x="1910822" y="2314046"/>
                </a:lnTo>
                <a:lnTo>
                  <a:pt x="1919288" y="2305050"/>
                </a:lnTo>
                <a:lnTo>
                  <a:pt x="1928284" y="2296583"/>
                </a:lnTo>
                <a:lnTo>
                  <a:pt x="1937809" y="2288117"/>
                </a:lnTo>
                <a:lnTo>
                  <a:pt x="1947863" y="2280709"/>
                </a:lnTo>
                <a:lnTo>
                  <a:pt x="1958447" y="2273300"/>
                </a:lnTo>
                <a:lnTo>
                  <a:pt x="1969030" y="2266421"/>
                </a:lnTo>
                <a:lnTo>
                  <a:pt x="1979613" y="2260071"/>
                </a:lnTo>
                <a:lnTo>
                  <a:pt x="1990726" y="2254250"/>
                </a:lnTo>
                <a:lnTo>
                  <a:pt x="2002367" y="2248958"/>
                </a:lnTo>
                <a:lnTo>
                  <a:pt x="2014009" y="2244725"/>
                </a:lnTo>
                <a:lnTo>
                  <a:pt x="2026180" y="2239962"/>
                </a:lnTo>
                <a:lnTo>
                  <a:pt x="2039409" y="2236787"/>
                </a:lnTo>
                <a:lnTo>
                  <a:pt x="2051051" y="2234142"/>
                </a:lnTo>
                <a:lnTo>
                  <a:pt x="2064280" y="2231496"/>
                </a:lnTo>
                <a:lnTo>
                  <a:pt x="2077509" y="2229909"/>
                </a:lnTo>
                <a:close/>
                <a:moveTo>
                  <a:pt x="1271665" y="257020"/>
                </a:moveTo>
                <a:lnTo>
                  <a:pt x="1265313" y="258078"/>
                </a:lnTo>
                <a:lnTo>
                  <a:pt x="1259491" y="259664"/>
                </a:lnTo>
                <a:lnTo>
                  <a:pt x="1254198" y="261780"/>
                </a:lnTo>
                <a:lnTo>
                  <a:pt x="1248905" y="263895"/>
                </a:lnTo>
                <a:lnTo>
                  <a:pt x="1243612" y="267068"/>
                </a:lnTo>
                <a:lnTo>
                  <a:pt x="1238848" y="270770"/>
                </a:lnTo>
                <a:lnTo>
                  <a:pt x="1234614" y="274472"/>
                </a:lnTo>
                <a:lnTo>
                  <a:pt x="1230909" y="279232"/>
                </a:lnTo>
                <a:lnTo>
                  <a:pt x="1227733" y="283463"/>
                </a:lnTo>
                <a:lnTo>
                  <a:pt x="1224557" y="288222"/>
                </a:lnTo>
                <a:lnTo>
                  <a:pt x="1221382" y="293511"/>
                </a:lnTo>
                <a:lnTo>
                  <a:pt x="1220323" y="298799"/>
                </a:lnTo>
                <a:lnTo>
                  <a:pt x="1218735" y="304616"/>
                </a:lnTo>
                <a:lnTo>
                  <a:pt x="1217677" y="310963"/>
                </a:lnTo>
                <a:lnTo>
                  <a:pt x="1217147" y="316780"/>
                </a:lnTo>
                <a:lnTo>
                  <a:pt x="1217147" y="959859"/>
                </a:lnTo>
                <a:lnTo>
                  <a:pt x="1217677" y="965676"/>
                </a:lnTo>
                <a:lnTo>
                  <a:pt x="1218735" y="971494"/>
                </a:lnTo>
                <a:lnTo>
                  <a:pt x="1220323" y="976782"/>
                </a:lnTo>
                <a:lnTo>
                  <a:pt x="1221382" y="982071"/>
                </a:lnTo>
                <a:lnTo>
                  <a:pt x="1224557" y="987359"/>
                </a:lnTo>
                <a:lnTo>
                  <a:pt x="1227733" y="992648"/>
                </a:lnTo>
                <a:lnTo>
                  <a:pt x="1230909" y="997407"/>
                </a:lnTo>
                <a:lnTo>
                  <a:pt x="1234614" y="1002167"/>
                </a:lnTo>
                <a:lnTo>
                  <a:pt x="1238848" y="1005869"/>
                </a:lnTo>
                <a:lnTo>
                  <a:pt x="1243612" y="1008513"/>
                </a:lnTo>
                <a:lnTo>
                  <a:pt x="1248905" y="1011686"/>
                </a:lnTo>
                <a:lnTo>
                  <a:pt x="1254198" y="1014859"/>
                </a:lnTo>
                <a:lnTo>
                  <a:pt x="1259491" y="1016446"/>
                </a:lnTo>
                <a:lnTo>
                  <a:pt x="1265313" y="1018032"/>
                </a:lnTo>
                <a:lnTo>
                  <a:pt x="1271665" y="1019090"/>
                </a:lnTo>
                <a:lnTo>
                  <a:pt x="1277487" y="1019090"/>
                </a:lnTo>
                <a:lnTo>
                  <a:pt x="1406106" y="1019090"/>
                </a:lnTo>
                <a:lnTo>
                  <a:pt x="1406106" y="1755775"/>
                </a:lnTo>
                <a:lnTo>
                  <a:pt x="1406179" y="1755775"/>
                </a:lnTo>
                <a:lnTo>
                  <a:pt x="1406179" y="2403549"/>
                </a:lnTo>
                <a:lnTo>
                  <a:pt x="1406179" y="2419425"/>
                </a:lnTo>
                <a:lnTo>
                  <a:pt x="1404591" y="2435303"/>
                </a:lnTo>
                <a:lnTo>
                  <a:pt x="1403533" y="2451179"/>
                </a:lnTo>
                <a:lnTo>
                  <a:pt x="1401416" y="2467056"/>
                </a:lnTo>
                <a:lnTo>
                  <a:pt x="1399299" y="2481874"/>
                </a:lnTo>
                <a:lnTo>
                  <a:pt x="1396123" y="2497751"/>
                </a:lnTo>
                <a:lnTo>
                  <a:pt x="1392948" y="2513099"/>
                </a:lnTo>
                <a:lnTo>
                  <a:pt x="1389243" y="2527917"/>
                </a:lnTo>
                <a:lnTo>
                  <a:pt x="1385010" y="2543265"/>
                </a:lnTo>
                <a:lnTo>
                  <a:pt x="1379717" y="2557554"/>
                </a:lnTo>
                <a:lnTo>
                  <a:pt x="1374425" y="2571843"/>
                </a:lnTo>
                <a:lnTo>
                  <a:pt x="1368074" y="2587190"/>
                </a:lnTo>
                <a:lnTo>
                  <a:pt x="1362252" y="2600421"/>
                </a:lnTo>
                <a:lnTo>
                  <a:pt x="1355372" y="2614710"/>
                </a:lnTo>
                <a:lnTo>
                  <a:pt x="1347963" y="2628470"/>
                </a:lnTo>
                <a:lnTo>
                  <a:pt x="1340024" y="2642230"/>
                </a:lnTo>
                <a:lnTo>
                  <a:pt x="1332615" y="2655990"/>
                </a:lnTo>
                <a:lnTo>
                  <a:pt x="1323618" y="2668691"/>
                </a:lnTo>
                <a:lnTo>
                  <a:pt x="1314621" y="2681393"/>
                </a:lnTo>
                <a:lnTo>
                  <a:pt x="1305624" y="2693565"/>
                </a:lnTo>
                <a:lnTo>
                  <a:pt x="1295569" y="2705737"/>
                </a:lnTo>
                <a:lnTo>
                  <a:pt x="1284984" y="2717910"/>
                </a:lnTo>
                <a:lnTo>
                  <a:pt x="1274399" y="2729023"/>
                </a:lnTo>
                <a:lnTo>
                  <a:pt x="1263814" y="2740137"/>
                </a:lnTo>
                <a:lnTo>
                  <a:pt x="1252701" y="2750722"/>
                </a:lnTo>
                <a:lnTo>
                  <a:pt x="1240528" y="2761306"/>
                </a:lnTo>
                <a:lnTo>
                  <a:pt x="1228356" y="2771891"/>
                </a:lnTo>
                <a:lnTo>
                  <a:pt x="1215654" y="2781946"/>
                </a:lnTo>
                <a:lnTo>
                  <a:pt x="1202952" y="2790943"/>
                </a:lnTo>
                <a:lnTo>
                  <a:pt x="1189721" y="2799940"/>
                </a:lnTo>
                <a:lnTo>
                  <a:pt x="1176491" y="2808937"/>
                </a:lnTo>
                <a:lnTo>
                  <a:pt x="1162201" y="2816346"/>
                </a:lnTo>
                <a:lnTo>
                  <a:pt x="1134681" y="2832223"/>
                </a:lnTo>
                <a:lnTo>
                  <a:pt x="1107690" y="2849158"/>
                </a:lnTo>
                <a:lnTo>
                  <a:pt x="1080699" y="2865564"/>
                </a:lnTo>
                <a:lnTo>
                  <a:pt x="1054237" y="2883028"/>
                </a:lnTo>
                <a:lnTo>
                  <a:pt x="1027776" y="2901022"/>
                </a:lnTo>
                <a:lnTo>
                  <a:pt x="1001843" y="2919016"/>
                </a:lnTo>
                <a:lnTo>
                  <a:pt x="976440" y="2937539"/>
                </a:lnTo>
                <a:lnTo>
                  <a:pt x="951566" y="2956062"/>
                </a:lnTo>
                <a:lnTo>
                  <a:pt x="926692" y="2975114"/>
                </a:lnTo>
                <a:lnTo>
                  <a:pt x="902347" y="2994696"/>
                </a:lnTo>
                <a:lnTo>
                  <a:pt x="878002" y="3015335"/>
                </a:lnTo>
                <a:lnTo>
                  <a:pt x="854716" y="3035446"/>
                </a:lnTo>
                <a:lnTo>
                  <a:pt x="831958" y="3056086"/>
                </a:lnTo>
                <a:lnTo>
                  <a:pt x="809201" y="3077255"/>
                </a:lnTo>
                <a:lnTo>
                  <a:pt x="786973" y="3098953"/>
                </a:lnTo>
                <a:lnTo>
                  <a:pt x="764745" y="3120651"/>
                </a:lnTo>
                <a:lnTo>
                  <a:pt x="743576" y="3142879"/>
                </a:lnTo>
                <a:lnTo>
                  <a:pt x="722407" y="3165636"/>
                </a:lnTo>
                <a:lnTo>
                  <a:pt x="702296" y="3187863"/>
                </a:lnTo>
                <a:lnTo>
                  <a:pt x="681655" y="3211678"/>
                </a:lnTo>
                <a:lnTo>
                  <a:pt x="662074" y="3234964"/>
                </a:lnTo>
                <a:lnTo>
                  <a:pt x="642492" y="3258250"/>
                </a:lnTo>
                <a:lnTo>
                  <a:pt x="623440" y="3282595"/>
                </a:lnTo>
                <a:lnTo>
                  <a:pt x="605446" y="3307468"/>
                </a:lnTo>
                <a:lnTo>
                  <a:pt x="587452" y="3331284"/>
                </a:lnTo>
                <a:lnTo>
                  <a:pt x="569987" y="3357216"/>
                </a:lnTo>
                <a:lnTo>
                  <a:pt x="552522" y="3382089"/>
                </a:lnTo>
                <a:lnTo>
                  <a:pt x="536116" y="3408021"/>
                </a:lnTo>
                <a:lnTo>
                  <a:pt x="519709" y="3433424"/>
                </a:lnTo>
                <a:lnTo>
                  <a:pt x="504362" y="3459886"/>
                </a:lnTo>
                <a:lnTo>
                  <a:pt x="488485" y="3486347"/>
                </a:lnTo>
                <a:lnTo>
                  <a:pt x="474195" y="3512808"/>
                </a:lnTo>
                <a:lnTo>
                  <a:pt x="458847" y="3539799"/>
                </a:lnTo>
                <a:lnTo>
                  <a:pt x="445616" y="3567319"/>
                </a:lnTo>
                <a:lnTo>
                  <a:pt x="431856" y="3594309"/>
                </a:lnTo>
                <a:lnTo>
                  <a:pt x="419155" y="3621300"/>
                </a:lnTo>
                <a:lnTo>
                  <a:pt x="406453" y="3649349"/>
                </a:lnTo>
                <a:lnTo>
                  <a:pt x="394810" y="3677927"/>
                </a:lnTo>
                <a:lnTo>
                  <a:pt x="382637" y="3705976"/>
                </a:lnTo>
                <a:lnTo>
                  <a:pt x="372053" y="3734555"/>
                </a:lnTo>
                <a:lnTo>
                  <a:pt x="361468" y="3763662"/>
                </a:lnTo>
                <a:lnTo>
                  <a:pt x="350883" y="3792240"/>
                </a:lnTo>
                <a:lnTo>
                  <a:pt x="341886" y="3821348"/>
                </a:lnTo>
                <a:lnTo>
                  <a:pt x="332360" y="3850984"/>
                </a:lnTo>
                <a:lnTo>
                  <a:pt x="323892" y="3880621"/>
                </a:lnTo>
                <a:lnTo>
                  <a:pt x="315425" y="3909729"/>
                </a:lnTo>
                <a:lnTo>
                  <a:pt x="308015" y="3939895"/>
                </a:lnTo>
                <a:lnTo>
                  <a:pt x="301135" y="3969531"/>
                </a:lnTo>
                <a:lnTo>
                  <a:pt x="294255" y="3999697"/>
                </a:lnTo>
                <a:lnTo>
                  <a:pt x="288434" y="4030922"/>
                </a:lnTo>
                <a:lnTo>
                  <a:pt x="283141" y="4061088"/>
                </a:lnTo>
                <a:lnTo>
                  <a:pt x="277849" y="4091783"/>
                </a:lnTo>
                <a:lnTo>
                  <a:pt x="273086" y="4121949"/>
                </a:lnTo>
                <a:lnTo>
                  <a:pt x="269381" y="4153173"/>
                </a:lnTo>
                <a:lnTo>
                  <a:pt x="266735" y="4183868"/>
                </a:lnTo>
                <a:lnTo>
                  <a:pt x="263559" y="4215622"/>
                </a:lnTo>
                <a:lnTo>
                  <a:pt x="261442" y="4246846"/>
                </a:lnTo>
                <a:lnTo>
                  <a:pt x="258796" y="4278600"/>
                </a:lnTo>
                <a:lnTo>
                  <a:pt x="258267" y="4310354"/>
                </a:lnTo>
                <a:lnTo>
                  <a:pt x="257738" y="4341049"/>
                </a:lnTo>
                <a:lnTo>
                  <a:pt x="257738" y="4372803"/>
                </a:lnTo>
                <a:lnTo>
                  <a:pt x="257738" y="4405085"/>
                </a:lnTo>
                <a:lnTo>
                  <a:pt x="258267" y="4436839"/>
                </a:lnTo>
                <a:lnTo>
                  <a:pt x="259855" y="4468593"/>
                </a:lnTo>
                <a:lnTo>
                  <a:pt x="262501" y="4510402"/>
                </a:lnTo>
                <a:lnTo>
                  <a:pt x="266735" y="4551681"/>
                </a:lnTo>
                <a:lnTo>
                  <a:pt x="270969" y="4593490"/>
                </a:lnTo>
                <a:lnTo>
                  <a:pt x="273828" y="4611839"/>
                </a:lnTo>
                <a:lnTo>
                  <a:pt x="307446" y="4620875"/>
                </a:lnTo>
                <a:lnTo>
                  <a:pt x="342900" y="4630934"/>
                </a:lnTo>
                <a:lnTo>
                  <a:pt x="377825" y="4639405"/>
                </a:lnTo>
                <a:lnTo>
                  <a:pt x="412221" y="4647347"/>
                </a:lnTo>
                <a:lnTo>
                  <a:pt x="447146" y="4655818"/>
                </a:lnTo>
                <a:lnTo>
                  <a:pt x="482071" y="4662701"/>
                </a:lnTo>
                <a:lnTo>
                  <a:pt x="515938" y="4669583"/>
                </a:lnTo>
                <a:lnTo>
                  <a:pt x="549805" y="4675407"/>
                </a:lnTo>
                <a:lnTo>
                  <a:pt x="617009" y="4686525"/>
                </a:lnTo>
                <a:lnTo>
                  <a:pt x="683684" y="4696055"/>
                </a:lnTo>
                <a:lnTo>
                  <a:pt x="749830" y="4703467"/>
                </a:lnTo>
                <a:lnTo>
                  <a:pt x="814917" y="4708762"/>
                </a:lnTo>
                <a:lnTo>
                  <a:pt x="878946" y="4712468"/>
                </a:lnTo>
                <a:lnTo>
                  <a:pt x="942976" y="4714586"/>
                </a:lnTo>
                <a:lnTo>
                  <a:pt x="1005946" y="4715645"/>
                </a:lnTo>
                <a:lnTo>
                  <a:pt x="1068388" y="4714586"/>
                </a:lnTo>
                <a:lnTo>
                  <a:pt x="1130301" y="4712468"/>
                </a:lnTo>
                <a:lnTo>
                  <a:pt x="1191684" y="4708762"/>
                </a:lnTo>
                <a:lnTo>
                  <a:pt x="1252009" y="4703997"/>
                </a:lnTo>
                <a:lnTo>
                  <a:pt x="1312334" y="4698173"/>
                </a:lnTo>
                <a:lnTo>
                  <a:pt x="1371071" y="4690761"/>
                </a:lnTo>
                <a:lnTo>
                  <a:pt x="1430867" y="4682290"/>
                </a:lnTo>
                <a:lnTo>
                  <a:pt x="1489075" y="4673289"/>
                </a:lnTo>
                <a:lnTo>
                  <a:pt x="1547284" y="4662701"/>
                </a:lnTo>
                <a:lnTo>
                  <a:pt x="1605492" y="4652112"/>
                </a:lnTo>
                <a:lnTo>
                  <a:pt x="1662642" y="4639935"/>
                </a:lnTo>
                <a:lnTo>
                  <a:pt x="1719792" y="4627228"/>
                </a:lnTo>
                <a:lnTo>
                  <a:pt x="1776413" y="4613992"/>
                </a:lnTo>
                <a:lnTo>
                  <a:pt x="1833034" y="4599697"/>
                </a:lnTo>
                <a:lnTo>
                  <a:pt x="1889125" y="4585403"/>
                </a:lnTo>
                <a:lnTo>
                  <a:pt x="1945217" y="4570578"/>
                </a:lnTo>
                <a:lnTo>
                  <a:pt x="2000780" y="4555225"/>
                </a:lnTo>
                <a:lnTo>
                  <a:pt x="2110846" y="4524517"/>
                </a:lnTo>
                <a:lnTo>
                  <a:pt x="2221442" y="4491692"/>
                </a:lnTo>
                <a:lnTo>
                  <a:pt x="2331509" y="4459396"/>
                </a:lnTo>
                <a:lnTo>
                  <a:pt x="2441046" y="4427630"/>
                </a:lnTo>
                <a:lnTo>
                  <a:pt x="2550584" y="4396922"/>
                </a:lnTo>
                <a:lnTo>
                  <a:pt x="2605088" y="4381569"/>
                </a:lnTo>
                <a:lnTo>
                  <a:pt x="2660121" y="4367274"/>
                </a:lnTo>
                <a:lnTo>
                  <a:pt x="2715155" y="4352979"/>
                </a:lnTo>
                <a:lnTo>
                  <a:pt x="2770188" y="4339214"/>
                </a:lnTo>
                <a:lnTo>
                  <a:pt x="2825221" y="4327037"/>
                </a:lnTo>
                <a:lnTo>
                  <a:pt x="2881313" y="4315389"/>
                </a:lnTo>
                <a:lnTo>
                  <a:pt x="2936875" y="4303741"/>
                </a:lnTo>
                <a:lnTo>
                  <a:pt x="2992967" y="4293153"/>
                </a:lnTo>
                <a:lnTo>
                  <a:pt x="3048530" y="4283623"/>
                </a:lnTo>
                <a:lnTo>
                  <a:pt x="3105151" y="4275152"/>
                </a:lnTo>
                <a:lnTo>
                  <a:pt x="3161771" y="4267739"/>
                </a:lnTo>
                <a:lnTo>
                  <a:pt x="3219451" y="4260857"/>
                </a:lnTo>
                <a:lnTo>
                  <a:pt x="3276601" y="4255562"/>
                </a:lnTo>
                <a:lnTo>
                  <a:pt x="3334280" y="4251856"/>
                </a:lnTo>
                <a:lnTo>
                  <a:pt x="3393017" y="4249209"/>
                </a:lnTo>
                <a:lnTo>
                  <a:pt x="3451226" y="4248150"/>
                </a:lnTo>
                <a:lnTo>
                  <a:pt x="3511021" y="4248680"/>
                </a:lnTo>
                <a:lnTo>
                  <a:pt x="3570288" y="4250268"/>
                </a:lnTo>
                <a:lnTo>
                  <a:pt x="3630084" y="4253445"/>
                </a:lnTo>
                <a:lnTo>
                  <a:pt x="3691467" y="4258210"/>
                </a:lnTo>
                <a:lnTo>
                  <a:pt x="3752321" y="4265092"/>
                </a:lnTo>
                <a:lnTo>
                  <a:pt x="3812004" y="4273768"/>
                </a:lnTo>
                <a:lnTo>
                  <a:pt x="3811025" y="4246846"/>
                </a:lnTo>
                <a:lnTo>
                  <a:pt x="3808379" y="4217210"/>
                </a:lnTo>
                <a:lnTo>
                  <a:pt x="3805733" y="4187044"/>
                </a:lnTo>
                <a:lnTo>
                  <a:pt x="3802557" y="4157407"/>
                </a:lnTo>
                <a:lnTo>
                  <a:pt x="3798853" y="4128299"/>
                </a:lnTo>
                <a:lnTo>
                  <a:pt x="3794089" y="4099192"/>
                </a:lnTo>
                <a:lnTo>
                  <a:pt x="3789856" y="4070085"/>
                </a:lnTo>
                <a:lnTo>
                  <a:pt x="3784563" y="4041506"/>
                </a:lnTo>
                <a:lnTo>
                  <a:pt x="3779271" y="4011870"/>
                </a:lnTo>
                <a:lnTo>
                  <a:pt x="3772920" y="3983291"/>
                </a:lnTo>
                <a:lnTo>
                  <a:pt x="3766040" y="3954713"/>
                </a:lnTo>
                <a:lnTo>
                  <a:pt x="3759689" y="3925606"/>
                </a:lnTo>
                <a:lnTo>
                  <a:pt x="3751751" y="3898086"/>
                </a:lnTo>
                <a:lnTo>
                  <a:pt x="3743812" y="3868978"/>
                </a:lnTo>
                <a:lnTo>
                  <a:pt x="3735344" y="3841458"/>
                </a:lnTo>
                <a:lnTo>
                  <a:pt x="3726347" y="3813409"/>
                </a:lnTo>
                <a:lnTo>
                  <a:pt x="3717350" y="3785890"/>
                </a:lnTo>
                <a:lnTo>
                  <a:pt x="3707295" y="3758370"/>
                </a:lnTo>
                <a:lnTo>
                  <a:pt x="3696710" y="3730850"/>
                </a:lnTo>
                <a:lnTo>
                  <a:pt x="3686125" y="3703859"/>
                </a:lnTo>
                <a:lnTo>
                  <a:pt x="3675011" y="3676340"/>
                </a:lnTo>
                <a:lnTo>
                  <a:pt x="3663368" y="3650407"/>
                </a:lnTo>
                <a:lnTo>
                  <a:pt x="3651725" y="3623946"/>
                </a:lnTo>
                <a:lnTo>
                  <a:pt x="3639553" y="3597485"/>
                </a:lnTo>
                <a:lnTo>
                  <a:pt x="3626322" y="3571023"/>
                </a:lnTo>
                <a:lnTo>
                  <a:pt x="3613091" y="3545091"/>
                </a:lnTo>
                <a:lnTo>
                  <a:pt x="3599331" y="3519688"/>
                </a:lnTo>
                <a:lnTo>
                  <a:pt x="3585041" y="3493756"/>
                </a:lnTo>
                <a:lnTo>
                  <a:pt x="3570752" y="3468353"/>
                </a:lnTo>
                <a:lnTo>
                  <a:pt x="3555404" y="3443480"/>
                </a:lnTo>
                <a:lnTo>
                  <a:pt x="3540586" y="3419135"/>
                </a:lnTo>
                <a:lnTo>
                  <a:pt x="3524709" y="3394262"/>
                </a:lnTo>
                <a:lnTo>
                  <a:pt x="3508832" y="3369917"/>
                </a:lnTo>
                <a:lnTo>
                  <a:pt x="3492425" y="3346102"/>
                </a:lnTo>
                <a:lnTo>
                  <a:pt x="3475490" y="3322287"/>
                </a:lnTo>
                <a:lnTo>
                  <a:pt x="3458025" y="3299001"/>
                </a:lnTo>
                <a:lnTo>
                  <a:pt x="3440031" y="3275715"/>
                </a:lnTo>
                <a:lnTo>
                  <a:pt x="3422037" y="3252958"/>
                </a:lnTo>
                <a:lnTo>
                  <a:pt x="3404043" y="3230201"/>
                </a:lnTo>
                <a:lnTo>
                  <a:pt x="3384990" y="3207444"/>
                </a:lnTo>
                <a:lnTo>
                  <a:pt x="3365409" y="3185746"/>
                </a:lnTo>
                <a:lnTo>
                  <a:pt x="3346356" y="3164048"/>
                </a:lnTo>
                <a:lnTo>
                  <a:pt x="3326245" y="3142879"/>
                </a:lnTo>
                <a:lnTo>
                  <a:pt x="3305605" y="3121710"/>
                </a:lnTo>
                <a:lnTo>
                  <a:pt x="3285494" y="3100541"/>
                </a:lnTo>
                <a:lnTo>
                  <a:pt x="3264325" y="3079901"/>
                </a:lnTo>
                <a:lnTo>
                  <a:pt x="3243155" y="3059790"/>
                </a:lnTo>
                <a:lnTo>
                  <a:pt x="3220927" y="3040209"/>
                </a:lnTo>
                <a:lnTo>
                  <a:pt x="3198700" y="3020627"/>
                </a:lnTo>
                <a:lnTo>
                  <a:pt x="3176472" y="3001575"/>
                </a:lnTo>
                <a:lnTo>
                  <a:pt x="3153185" y="2982523"/>
                </a:lnTo>
                <a:lnTo>
                  <a:pt x="3130428" y="2964529"/>
                </a:lnTo>
                <a:lnTo>
                  <a:pt x="3107142" y="2946536"/>
                </a:lnTo>
                <a:lnTo>
                  <a:pt x="3082797" y="2928542"/>
                </a:lnTo>
                <a:lnTo>
                  <a:pt x="3058981" y="2911077"/>
                </a:lnTo>
                <a:lnTo>
                  <a:pt x="3034637" y="2894142"/>
                </a:lnTo>
                <a:lnTo>
                  <a:pt x="3009762" y="2877736"/>
                </a:lnTo>
                <a:lnTo>
                  <a:pt x="2984888" y="2861859"/>
                </a:lnTo>
                <a:lnTo>
                  <a:pt x="2958956" y="2845982"/>
                </a:lnTo>
                <a:lnTo>
                  <a:pt x="2933553" y="2830106"/>
                </a:lnTo>
                <a:lnTo>
                  <a:pt x="2907091" y="2815816"/>
                </a:lnTo>
                <a:lnTo>
                  <a:pt x="2893331" y="2807349"/>
                </a:lnTo>
                <a:lnTo>
                  <a:pt x="2879571" y="2799410"/>
                </a:lnTo>
                <a:lnTo>
                  <a:pt x="2866869" y="2789885"/>
                </a:lnTo>
                <a:lnTo>
                  <a:pt x="2854167" y="2780888"/>
                </a:lnTo>
                <a:lnTo>
                  <a:pt x="2841466" y="2771361"/>
                </a:lnTo>
                <a:lnTo>
                  <a:pt x="2829822" y="2760777"/>
                </a:lnTo>
                <a:lnTo>
                  <a:pt x="2817650" y="2750722"/>
                </a:lnTo>
                <a:lnTo>
                  <a:pt x="2806536" y="2739608"/>
                </a:lnTo>
                <a:lnTo>
                  <a:pt x="2795951" y="2729023"/>
                </a:lnTo>
                <a:lnTo>
                  <a:pt x="2785367" y="2716851"/>
                </a:lnTo>
                <a:lnTo>
                  <a:pt x="2774782" y="2705737"/>
                </a:lnTo>
                <a:lnTo>
                  <a:pt x="2765785" y="2693565"/>
                </a:lnTo>
                <a:lnTo>
                  <a:pt x="2755729" y="2680864"/>
                </a:lnTo>
                <a:lnTo>
                  <a:pt x="2746732" y="2668691"/>
                </a:lnTo>
                <a:lnTo>
                  <a:pt x="2738794" y="2654932"/>
                </a:lnTo>
                <a:lnTo>
                  <a:pt x="2730855" y="2642230"/>
                </a:lnTo>
                <a:lnTo>
                  <a:pt x="2723446" y="2628470"/>
                </a:lnTo>
                <a:lnTo>
                  <a:pt x="2716037" y="2614710"/>
                </a:lnTo>
                <a:lnTo>
                  <a:pt x="2709157" y="2600421"/>
                </a:lnTo>
                <a:lnTo>
                  <a:pt x="2703335" y="2587190"/>
                </a:lnTo>
                <a:lnTo>
                  <a:pt x="2696984" y="2572902"/>
                </a:lnTo>
                <a:lnTo>
                  <a:pt x="2691692" y="2557554"/>
                </a:lnTo>
                <a:lnTo>
                  <a:pt x="2687458" y="2543265"/>
                </a:lnTo>
                <a:lnTo>
                  <a:pt x="2682695" y="2527917"/>
                </a:lnTo>
                <a:lnTo>
                  <a:pt x="2678990" y="2513099"/>
                </a:lnTo>
                <a:lnTo>
                  <a:pt x="2675286" y="2497751"/>
                </a:lnTo>
                <a:lnTo>
                  <a:pt x="2673169" y="2481874"/>
                </a:lnTo>
                <a:lnTo>
                  <a:pt x="2669993" y="2467056"/>
                </a:lnTo>
                <a:lnTo>
                  <a:pt x="2668406" y="2451179"/>
                </a:lnTo>
                <a:lnTo>
                  <a:pt x="2666818" y="2435303"/>
                </a:lnTo>
                <a:lnTo>
                  <a:pt x="2666289" y="2419425"/>
                </a:lnTo>
                <a:lnTo>
                  <a:pt x="2666289" y="2403549"/>
                </a:lnTo>
                <a:lnTo>
                  <a:pt x="2666289" y="1755775"/>
                </a:lnTo>
                <a:lnTo>
                  <a:pt x="2666362" y="1755775"/>
                </a:lnTo>
                <a:lnTo>
                  <a:pt x="2666362" y="1019090"/>
                </a:lnTo>
                <a:lnTo>
                  <a:pt x="2794452" y="1019090"/>
                </a:lnTo>
                <a:lnTo>
                  <a:pt x="2800804" y="1019090"/>
                </a:lnTo>
                <a:lnTo>
                  <a:pt x="2806626" y="1018032"/>
                </a:lnTo>
                <a:lnTo>
                  <a:pt x="2812448" y="1016446"/>
                </a:lnTo>
                <a:lnTo>
                  <a:pt x="2817741" y="1014859"/>
                </a:lnTo>
                <a:lnTo>
                  <a:pt x="2823034" y="1011686"/>
                </a:lnTo>
                <a:lnTo>
                  <a:pt x="2828327" y="1008513"/>
                </a:lnTo>
                <a:lnTo>
                  <a:pt x="2833091" y="1005869"/>
                </a:lnTo>
                <a:lnTo>
                  <a:pt x="2836796" y="1002167"/>
                </a:lnTo>
                <a:lnTo>
                  <a:pt x="2840501" y="997407"/>
                </a:lnTo>
                <a:lnTo>
                  <a:pt x="2844206" y="992648"/>
                </a:lnTo>
                <a:lnTo>
                  <a:pt x="2847382" y="987359"/>
                </a:lnTo>
                <a:lnTo>
                  <a:pt x="2849499" y="982071"/>
                </a:lnTo>
                <a:lnTo>
                  <a:pt x="2852146" y="976782"/>
                </a:lnTo>
                <a:lnTo>
                  <a:pt x="2853734" y="971494"/>
                </a:lnTo>
                <a:lnTo>
                  <a:pt x="2854263" y="965676"/>
                </a:lnTo>
                <a:lnTo>
                  <a:pt x="2854792" y="959859"/>
                </a:lnTo>
                <a:lnTo>
                  <a:pt x="2854792" y="316780"/>
                </a:lnTo>
                <a:lnTo>
                  <a:pt x="2854263" y="310963"/>
                </a:lnTo>
                <a:lnTo>
                  <a:pt x="2853734" y="304616"/>
                </a:lnTo>
                <a:lnTo>
                  <a:pt x="2852146" y="298799"/>
                </a:lnTo>
                <a:lnTo>
                  <a:pt x="2849499" y="293511"/>
                </a:lnTo>
                <a:lnTo>
                  <a:pt x="2847382" y="288222"/>
                </a:lnTo>
                <a:lnTo>
                  <a:pt x="2844206" y="283463"/>
                </a:lnTo>
                <a:lnTo>
                  <a:pt x="2840501" y="279232"/>
                </a:lnTo>
                <a:lnTo>
                  <a:pt x="2836796" y="274472"/>
                </a:lnTo>
                <a:lnTo>
                  <a:pt x="2833091" y="270770"/>
                </a:lnTo>
                <a:lnTo>
                  <a:pt x="2828327" y="267068"/>
                </a:lnTo>
                <a:lnTo>
                  <a:pt x="2823034" y="263895"/>
                </a:lnTo>
                <a:lnTo>
                  <a:pt x="2817741" y="261780"/>
                </a:lnTo>
                <a:lnTo>
                  <a:pt x="2812448" y="259664"/>
                </a:lnTo>
                <a:lnTo>
                  <a:pt x="2806626" y="258078"/>
                </a:lnTo>
                <a:lnTo>
                  <a:pt x="2800804" y="257020"/>
                </a:lnTo>
                <a:lnTo>
                  <a:pt x="2794452" y="257020"/>
                </a:lnTo>
                <a:lnTo>
                  <a:pt x="1277487" y="257020"/>
                </a:lnTo>
                <a:close/>
                <a:moveTo>
                  <a:pt x="1277487" y="0"/>
                </a:moveTo>
                <a:lnTo>
                  <a:pt x="2794452" y="0"/>
                </a:lnTo>
                <a:lnTo>
                  <a:pt x="2811390" y="529"/>
                </a:lnTo>
                <a:lnTo>
                  <a:pt x="2827269" y="1586"/>
                </a:lnTo>
                <a:lnTo>
                  <a:pt x="2843148" y="3702"/>
                </a:lnTo>
                <a:lnTo>
                  <a:pt x="2859027" y="6875"/>
                </a:lnTo>
                <a:lnTo>
                  <a:pt x="2873847" y="9519"/>
                </a:lnTo>
                <a:lnTo>
                  <a:pt x="2889196" y="14279"/>
                </a:lnTo>
                <a:lnTo>
                  <a:pt x="2903487" y="19567"/>
                </a:lnTo>
                <a:lnTo>
                  <a:pt x="2918308" y="24856"/>
                </a:lnTo>
                <a:lnTo>
                  <a:pt x="2932070" y="30673"/>
                </a:lnTo>
                <a:lnTo>
                  <a:pt x="2945831" y="38606"/>
                </a:lnTo>
                <a:lnTo>
                  <a:pt x="2959064" y="46010"/>
                </a:lnTo>
                <a:lnTo>
                  <a:pt x="2972296" y="54471"/>
                </a:lnTo>
                <a:lnTo>
                  <a:pt x="2983941" y="63462"/>
                </a:lnTo>
                <a:lnTo>
                  <a:pt x="2996114" y="72452"/>
                </a:lnTo>
                <a:lnTo>
                  <a:pt x="3007759" y="81971"/>
                </a:lnTo>
                <a:lnTo>
                  <a:pt x="3018874" y="92548"/>
                </a:lnTo>
                <a:lnTo>
                  <a:pt x="3029460" y="104183"/>
                </a:lnTo>
                <a:lnTo>
                  <a:pt x="3038987" y="115289"/>
                </a:lnTo>
                <a:lnTo>
                  <a:pt x="3049044" y="127452"/>
                </a:lnTo>
                <a:lnTo>
                  <a:pt x="3057513" y="139616"/>
                </a:lnTo>
                <a:lnTo>
                  <a:pt x="3065452" y="152308"/>
                </a:lnTo>
                <a:lnTo>
                  <a:pt x="3073392" y="166058"/>
                </a:lnTo>
                <a:lnTo>
                  <a:pt x="3080802" y="179279"/>
                </a:lnTo>
                <a:lnTo>
                  <a:pt x="3086624" y="194087"/>
                </a:lnTo>
                <a:lnTo>
                  <a:pt x="3092976" y="208366"/>
                </a:lnTo>
                <a:lnTo>
                  <a:pt x="3097210" y="222645"/>
                </a:lnTo>
                <a:lnTo>
                  <a:pt x="3101974" y="237453"/>
                </a:lnTo>
                <a:lnTo>
                  <a:pt x="3105679" y="253318"/>
                </a:lnTo>
                <a:lnTo>
                  <a:pt x="3107796" y="268655"/>
                </a:lnTo>
                <a:lnTo>
                  <a:pt x="3110443" y="284520"/>
                </a:lnTo>
                <a:lnTo>
                  <a:pt x="3111501" y="300386"/>
                </a:lnTo>
                <a:lnTo>
                  <a:pt x="3111501" y="316780"/>
                </a:lnTo>
                <a:lnTo>
                  <a:pt x="3111501" y="959859"/>
                </a:lnTo>
                <a:lnTo>
                  <a:pt x="3110972" y="983128"/>
                </a:lnTo>
                <a:lnTo>
                  <a:pt x="3108855" y="1006397"/>
                </a:lnTo>
                <a:lnTo>
                  <a:pt x="3104091" y="1029667"/>
                </a:lnTo>
                <a:lnTo>
                  <a:pt x="3098269" y="1052407"/>
                </a:lnTo>
                <a:lnTo>
                  <a:pt x="3090859" y="1073561"/>
                </a:lnTo>
                <a:lnTo>
                  <a:pt x="3081331" y="1094715"/>
                </a:lnTo>
                <a:lnTo>
                  <a:pt x="3070745" y="1115340"/>
                </a:lnTo>
                <a:lnTo>
                  <a:pt x="3059101" y="1133850"/>
                </a:lnTo>
                <a:lnTo>
                  <a:pt x="3045868" y="1151831"/>
                </a:lnTo>
                <a:lnTo>
                  <a:pt x="3031577" y="1169283"/>
                </a:lnTo>
                <a:lnTo>
                  <a:pt x="3016757" y="1186206"/>
                </a:lnTo>
                <a:lnTo>
                  <a:pt x="2999820" y="1201014"/>
                </a:lnTo>
                <a:lnTo>
                  <a:pt x="2981823" y="1214764"/>
                </a:lnTo>
                <a:lnTo>
                  <a:pt x="2962769" y="1227456"/>
                </a:lnTo>
                <a:lnTo>
                  <a:pt x="2943185" y="1239091"/>
                </a:lnTo>
                <a:lnTo>
                  <a:pt x="2923071" y="1249668"/>
                </a:lnTo>
                <a:lnTo>
                  <a:pt x="2923071" y="1755775"/>
                </a:lnTo>
                <a:lnTo>
                  <a:pt x="2922968" y="1755775"/>
                </a:lnTo>
                <a:lnTo>
                  <a:pt x="2922968" y="2403549"/>
                </a:lnTo>
                <a:lnTo>
                  <a:pt x="2923497" y="2417838"/>
                </a:lnTo>
                <a:lnTo>
                  <a:pt x="2925085" y="2432127"/>
                </a:lnTo>
                <a:lnTo>
                  <a:pt x="2927202" y="2446416"/>
                </a:lnTo>
                <a:lnTo>
                  <a:pt x="2930906" y="2460176"/>
                </a:lnTo>
                <a:lnTo>
                  <a:pt x="2935140" y="2473936"/>
                </a:lnTo>
                <a:lnTo>
                  <a:pt x="2940433" y="2487167"/>
                </a:lnTo>
                <a:lnTo>
                  <a:pt x="2946254" y="2500398"/>
                </a:lnTo>
                <a:lnTo>
                  <a:pt x="2953134" y="2512040"/>
                </a:lnTo>
                <a:lnTo>
                  <a:pt x="2960544" y="2524212"/>
                </a:lnTo>
                <a:lnTo>
                  <a:pt x="2969011" y="2535855"/>
                </a:lnTo>
                <a:lnTo>
                  <a:pt x="2978008" y="2546440"/>
                </a:lnTo>
                <a:lnTo>
                  <a:pt x="2987535" y="2557025"/>
                </a:lnTo>
                <a:lnTo>
                  <a:pt x="2997590" y="2566551"/>
                </a:lnTo>
                <a:lnTo>
                  <a:pt x="3008704" y="2575548"/>
                </a:lnTo>
                <a:lnTo>
                  <a:pt x="3020876" y="2584015"/>
                </a:lnTo>
                <a:lnTo>
                  <a:pt x="3033049" y="2591424"/>
                </a:lnTo>
                <a:lnTo>
                  <a:pt x="3063215" y="2608360"/>
                </a:lnTo>
                <a:lnTo>
                  <a:pt x="3092852" y="2626353"/>
                </a:lnTo>
                <a:lnTo>
                  <a:pt x="3121431" y="2644347"/>
                </a:lnTo>
                <a:lnTo>
                  <a:pt x="3151068" y="2662341"/>
                </a:lnTo>
                <a:lnTo>
                  <a:pt x="3178589" y="2681393"/>
                </a:lnTo>
                <a:lnTo>
                  <a:pt x="3206638" y="2700974"/>
                </a:lnTo>
                <a:lnTo>
                  <a:pt x="3234688" y="2720556"/>
                </a:lnTo>
                <a:lnTo>
                  <a:pt x="3261679" y="2741196"/>
                </a:lnTo>
                <a:lnTo>
                  <a:pt x="3289199" y="2761306"/>
                </a:lnTo>
                <a:lnTo>
                  <a:pt x="3315661" y="2782476"/>
                </a:lnTo>
                <a:lnTo>
                  <a:pt x="3341064" y="2804703"/>
                </a:lnTo>
                <a:lnTo>
                  <a:pt x="3366996" y="2826401"/>
                </a:lnTo>
                <a:lnTo>
                  <a:pt x="3392400" y="2848100"/>
                </a:lnTo>
                <a:lnTo>
                  <a:pt x="3417274" y="2870856"/>
                </a:lnTo>
                <a:lnTo>
                  <a:pt x="3441619" y="2894142"/>
                </a:lnTo>
                <a:lnTo>
                  <a:pt x="3465963" y="2917958"/>
                </a:lnTo>
                <a:lnTo>
                  <a:pt x="3489250" y="2941243"/>
                </a:lnTo>
                <a:lnTo>
                  <a:pt x="3512536" y="2965058"/>
                </a:lnTo>
                <a:lnTo>
                  <a:pt x="3535823" y="2990462"/>
                </a:lnTo>
                <a:lnTo>
                  <a:pt x="3558050" y="3015335"/>
                </a:lnTo>
                <a:lnTo>
                  <a:pt x="3579749" y="3040209"/>
                </a:lnTo>
                <a:lnTo>
                  <a:pt x="3601448" y="3065612"/>
                </a:lnTo>
                <a:lnTo>
                  <a:pt x="3622617" y="3091544"/>
                </a:lnTo>
                <a:lnTo>
                  <a:pt x="3643257" y="3118005"/>
                </a:lnTo>
                <a:lnTo>
                  <a:pt x="3663368" y="3144466"/>
                </a:lnTo>
                <a:lnTo>
                  <a:pt x="3682950" y="3171457"/>
                </a:lnTo>
                <a:lnTo>
                  <a:pt x="3703061" y="3198448"/>
                </a:lnTo>
                <a:lnTo>
                  <a:pt x="3721584" y="3225967"/>
                </a:lnTo>
                <a:lnTo>
                  <a:pt x="3740637" y="3254016"/>
                </a:lnTo>
                <a:lnTo>
                  <a:pt x="3758101" y="3281536"/>
                </a:lnTo>
                <a:lnTo>
                  <a:pt x="3776095" y="3310644"/>
                </a:lnTo>
                <a:lnTo>
                  <a:pt x="3792502" y="3339222"/>
                </a:lnTo>
                <a:lnTo>
                  <a:pt x="3809437" y="3367800"/>
                </a:lnTo>
                <a:lnTo>
                  <a:pt x="3825844" y="3397437"/>
                </a:lnTo>
                <a:lnTo>
                  <a:pt x="3841191" y="3426544"/>
                </a:lnTo>
                <a:lnTo>
                  <a:pt x="3856010" y="3456181"/>
                </a:lnTo>
                <a:lnTo>
                  <a:pt x="3871358" y="3485818"/>
                </a:lnTo>
                <a:lnTo>
                  <a:pt x="3885647" y="3515984"/>
                </a:lnTo>
                <a:lnTo>
                  <a:pt x="3899407" y="3546679"/>
                </a:lnTo>
                <a:lnTo>
                  <a:pt x="3912109" y="3576845"/>
                </a:lnTo>
                <a:lnTo>
                  <a:pt x="3924811" y="3608069"/>
                </a:lnTo>
                <a:lnTo>
                  <a:pt x="3936983" y="3638764"/>
                </a:lnTo>
                <a:lnTo>
                  <a:pt x="3949155" y="3670518"/>
                </a:lnTo>
                <a:lnTo>
                  <a:pt x="3960269" y="3702272"/>
                </a:lnTo>
                <a:lnTo>
                  <a:pt x="3970854" y="3734025"/>
                </a:lnTo>
                <a:lnTo>
                  <a:pt x="3980910" y="3765779"/>
                </a:lnTo>
                <a:lnTo>
                  <a:pt x="3990436" y="3797533"/>
                </a:lnTo>
                <a:lnTo>
                  <a:pt x="3999433" y="3829815"/>
                </a:lnTo>
                <a:lnTo>
                  <a:pt x="4008430" y="3862098"/>
                </a:lnTo>
                <a:lnTo>
                  <a:pt x="4016368" y="3894910"/>
                </a:lnTo>
                <a:lnTo>
                  <a:pt x="4023778" y="3928252"/>
                </a:lnTo>
                <a:lnTo>
                  <a:pt x="4031187" y="3960535"/>
                </a:lnTo>
                <a:lnTo>
                  <a:pt x="4037538" y="3993876"/>
                </a:lnTo>
                <a:lnTo>
                  <a:pt x="4043359" y="4026688"/>
                </a:lnTo>
                <a:lnTo>
                  <a:pt x="4048652" y="4060029"/>
                </a:lnTo>
                <a:lnTo>
                  <a:pt x="4053415" y="4093900"/>
                </a:lnTo>
                <a:lnTo>
                  <a:pt x="4057649" y="4127241"/>
                </a:lnTo>
                <a:lnTo>
                  <a:pt x="4061353" y="4161112"/>
                </a:lnTo>
                <a:lnTo>
                  <a:pt x="4064529" y="4195511"/>
                </a:lnTo>
                <a:lnTo>
                  <a:pt x="4067704" y="4229382"/>
                </a:lnTo>
                <a:lnTo>
                  <a:pt x="4069292" y="4263253"/>
                </a:lnTo>
                <a:lnTo>
                  <a:pt x="4070350" y="4298182"/>
                </a:lnTo>
                <a:lnTo>
                  <a:pt x="4071409" y="4332052"/>
                </a:lnTo>
                <a:lnTo>
                  <a:pt x="4071938" y="4365923"/>
                </a:lnTo>
                <a:lnTo>
                  <a:pt x="4071409" y="4418845"/>
                </a:lnTo>
                <a:lnTo>
                  <a:pt x="4069292" y="4471768"/>
                </a:lnTo>
                <a:lnTo>
                  <a:pt x="4066117" y="4523632"/>
                </a:lnTo>
                <a:lnTo>
                  <a:pt x="4060824" y="4576026"/>
                </a:lnTo>
                <a:lnTo>
                  <a:pt x="4054473" y="4627890"/>
                </a:lnTo>
                <a:lnTo>
                  <a:pt x="4047064" y="4679225"/>
                </a:lnTo>
                <a:lnTo>
                  <a:pt x="4038596" y="4731619"/>
                </a:lnTo>
                <a:lnTo>
                  <a:pt x="4028012" y="4781895"/>
                </a:lnTo>
                <a:lnTo>
                  <a:pt x="4016898" y="4833230"/>
                </a:lnTo>
                <a:lnTo>
                  <a:pt x="4004725" y="4882977"/>
                </a:lnTo>
                <a:lnTo>
                  <a:pt x="3990436" y="4933783"/>
                </a:lnTo>
                <a:lnTo>
                  <a:pt x="3975617" y="4983531"/>
                </a:lnTo>
                <a:lnTo>
                  <a:pt x="3958682" y="5032749"/>
                </a:lnTo>
                <a:lnTo>
                  <a:pt x="3941217" y="5081967"/>
                </a:lnTo>
                <a:lnTo>
                  <a:pt x="3922694" y="5130126"/>
                </a:lnTo>
                <a:lnTo>
                  <a:pt x="3902054" y="5177757"/>
                </a:lnTo>
                <a:lnTo>
                  <a:pt x="3880884" y="5225387"/>
                </a:lnTo>
                <a:lnTo>
                  <a:pt x="3858127" y="5271959"/>
                </a:lnTo>
                <a:lnTo>
                  <a:pt x="3834841" y="5318002"/>
                </a:lnTo>
                <a:lnTo>
                  <a:pt x="3809967" y="5363516"/>
                </a:lnTo>
                <a:lnTo>
                  <a:pt x="3784563" y="5408500"/>
                </a:lnTo>
                <a:lnTo>
                  <a:pt x="3757043" y="5453484"/>
                </a:lnTo>
                <a:lnTo>
                  <a:pt x="3728464" y="5496881"/>
                </a:lnTo>
                <a:lnTo>
                  <a:pt x="3698827" y="5540277"/>
                </a:lnTo>
                <a:lnTo>
                  <a:pt x="3668661" y="5581557"/>
                </a:lnTo>
                <a:lnTo>
                  <a:pt x="3636907" y="5623366"/>
                </a:lnTo>
                <a:lnTo>
                  <a:pt x="3604623" y="5664116"/>
                </a:lnTo>
                <a:lnTo>
                  <a:pt x="3570752" y="5703808"/>
                </a:lnTo>
                <a:lnTo>
                  <a:pt x="3535823" y="5742971"/>
                </a:lnTo>
                <a:lnTo>
                  <a:pt x="3499835" y="5781605"/>
                </a:lnTo>
                <a:lnTo>
                  <a:pt x="3462788" y="5818651"/>
                </a:lnTo>
                <a:lnTo>
                  <a:pt x="3425212" y="5855167"/>
                </a:lnTo>
                <a:lnTo>
                  <a:pt x="3388695" y="5887979"/>
                </a:lnTo>
                <a:lnTo>
                  <a:pt x="3351649" y="5919733"/>
                </a:lnTo>
                <a:lnTo>
                  <a:pt x="3314602" y="5950958"/>
                </a:lnTo>
                <a:lnTo>
                  <a:pt x="3277026" y="5981124"/>
                </a:lnTo>
                <a:lnTo>
                  <a:pt x="3238392" y="6009702"/>
                </a:lnTo>
                <a:lnTo>
                  <a:pt x="3199229" y="6037751"/>
                </a:lnTo>
                <a:lnTo>
                  <a:pt x="3160065" y="6064741"/>
                </a:lnTo>
                <a:lnTo>
                  <a:pt x="3119843" y="6090674"/>
                </a:lnTo>
                <a:lnTo>
                  <a:pt x="3079092" y="6115547"/>
                </a:lnTo>
                <a:lnTo>
                  <a:pt x="3038341" y="6139362"/>
                </a:lnTo>
                <a:lnTo>
                  <a:pt x="2997061" y="6163178"/>
                </a:lnTo>
                <a:lnTo>
                  <a:pt x="2954722" y="6184876"/>
                </a:lnTo>
                <a:lnTo>
                  <a:pt x="2912383" y="6205516"/>
                </a:lnTo>
                <a:lnTo>
                  <a:pt x="2868986" y="6225626"/>
                </a:lnTo>
                <a:lnTo>
                  <a:pt x="2826118" y="6244679"/>
                </a:lnTo>
                <a:lnTo>
                  <a:pt x="2782191" y="6262143"/>
                </a:lnTo>
                <a:lnTo>
                  <a:pt x="2738794" y="6279078"/>
                </a:lnTo>
                <a:lnTo>
                  <a:pt x="2693809" y="6294426"/>
                </a:lnTo>
                <a:lnTo>
                  <a:pt x="2648824" y="6309774"/>
                </a:lnTo>
                <a:lnTo>
                  <a:pt x="2603310" y="6323004"/>
                </a:lnTo>
                <a:lnTo>
                  <a:pt x="2558325" y="6335706"/>
                </a:lnTo>
                <a:lnTo>
                  <a:pt x="2512281" y="6347349"/>
                </a:lnTo>
                <a:lnTo>
                  <a:pt x="2466238" y="6357933"/>
                </a:lnTo>
                <a:lnTo>
                  <a:pt x="2419136" y="6366930"/>
                </a:lnTo>
                <a:lnTo>
                  <a:pt x="2372563" y="6375398"/>
                </a:lnTo>
                <a:lnTo>
                  <a:pt x="2325461" y="6381748"/>
                </a:lnTo>
                <a:lnTo>
                  <a:pt x="2277830" y="6388628"/>
                </a:lnTo>
                <a:lnTo>
                  <a:pt x="2230199" y="6393391"/>
                </a:lnTo>
                <a:lnTo>
                  <a:pt x="2183097" y="6397096"/>
                </a:lnTo>
                <a:lnTo>
                  <a:pt x="2134407" y="6400271"/>
                </a:lnTo>
                <a:lnTo>
                  <a:pt x="2086247" y="6401859"/>
                </a:lnTo>
                <a:lnTo>
                  <a:pt x="2038086" y="6402388"/>
                </a:lnTo>
                <a:lnTo>
                  <a:pt x="2001040" y="6402388"/>
                </a:lnTo>
                <a:lnTo>
                  <a:pt x="1964522" y="6400801"/>
                </a:lnTo>
                <a:lnTo>
                  <a:pt x="1927476" y="6399213"/>
                </a:lnTo>
                <a:lnTo>
                  <a:pt x="1890429" y="6397096"/>
                </a:lnTo>
                <a:lnTo>
                  <a:pt x="1843327" y="6393391"/>
                </a:lnTo>
                <a:lnTo>
                  <a:pt x="1796226" y="6388099"/>
                </a:lnTo>
                <a:lnTo>
                  <a:pt x="1748594" y="6382807"/>
                </a:lnTo>
                <a:lnTo>
                  <a:pt x="1702551" y="6375398"/>
                </a:lnTo>
                <a:lnTo>
                  <a:pt x="1655978" y="6366930"/>
                </a:lnTo>
                <a:lnTo>
                  <a:pt x="1610464" y="6357933"/>
                </a:lnTo>
                <a:lnTo>
                  <a:pt x="1564420" y="6347878"/>
                </a:lnTo>
                <a:lnTo>
                  <a:pt x="1519965" y="6336764"/>
                </a:lnTo>
                <a:lnTo>
                  <a:pt x="1474450" y="6324592"/>
                </a:lnTo>
                <a:lnTo>
                  <a:pt x="1431053" y="6310832"/>
                </a:lnTo>
                <a:lnTo>
                  <a:pt x="1387126" y="6296543"/>
                </a:lnTo>
                <a:lnTo>
                  <a:pt x="1343200" y="6281724"/>
                </a:lnTo>
                <a:lnTo>
                  <a:pt x="1300332" y="6265848"/>
                </a:lnTo>
                <a:lnTo>
                  <a:pt x="1257993" y="6248383"/>
                </a:lnTo>
                <a:lnTo>
                  <a:pt x="1215654" y="6230919"/>
                </a:lnTo>
                <a:lnTo>
                  <a:pt x="1174374" y="6211867"/>
                </a:lnTo>
                <a:lnTo>
                  <a:pt x="1133093" y="6191756"/>
                </a:lnTo>
                <a:lnTo>
                  <a:pt x="1092342" y="6171116"/>
                </a:lnTo>
                <a:lnTo>
                  <a:pt x="1052650" y="6149947"/>
                </a:lnTo>
                <a:lnTo>
                  <a:pt x="1013486" y="6127719"/>
                </a:lnTo>
                <a:lnTo>
                  <a:pt x="973793" y="6103904"/>
                </a:lnTo>
                <a:lnTo>
                  <a:pt x="935689" y="6080089"/>
                </a:lnTo>
                <a:lnTo>
                  <a:pt x="897584" y="6055215"/>
                </a:lnTo>
                <a:lnTo>
                  <a:pt x="860537" y="6029283"/>
                </a:lnTo>
                <a:lnTo>
                  <a:pt x="824549" y="6002822"/>
                </a:lnTo>
                <a:lnTo>
                  <a:pt x="788032" y="5975831"/>
                </a:lnTo>
                <a:lnTo>
                  <a:pt x="752573" y="5947782"/>
                </a:lnTo>
                <a:lnTo>
                  <a:pt x="718173" y="5919204"/>
                </a:lnTo>
                <a:lnTo>
                  <a:pt x="684302" y="5889567"/>
                </a:lnTo>
                <a:lnTo>
                  <a:pt x="650960" y="5859401"/>
                </a:lnTo>
                <a:lnTo>
                  <a:pt x="618147" y="5827648"/>
                </a:lnTo>
                <a:lnTo>
                  <a:pt x="586922" y="5795894"/>
                </a:lnTo>
                <a:lnTo>
                  <a:pt x="555168" y="5763611"/>
                </a:lnTo>
                <a:lnTo>
                  <a:pt x="525002" y="5731328"/>
                </a:lnTo>
                <a:lnTo>
                  <a:pt x="494306" y="5696929"/>
                </a:lnTo>
                <a:lnTo>
                  <a:pt x="465727" y="5662529"/>
                </a:lnTo>
                <a:lnTo>
                  <a:pt x="437149" y="5627600"/>
                </a:lnTo>
                <a:lnTo>
                  <a:pt x="410158" y="5592142"/>
                </a:lnTo>
                <a:lnTo>
                  <a:pt x="382637" y="5555096"/>
                </a:lnTo>
                <a:lnTo>
                  <a:pt x="357234" y="5519108"/>
                </a:lnTo>
                <a:lnTo>
                  <a:pt x="331302" y="5481004"/>
                </a:lnTo>
                <a:lnTo>
                  <a:pt x="307486" y="5442900"/>
                </a:lnTo>
                <a:lnTo>
                  <a:pt x="283670" y="5404266"/>
                </a:lnTo>
                <a:lnTo>
                  <a:pt x="261442" y="5365103"/>
                </a:lnTo>
                <a:lnTo>
                  <a:pt x="239215" y="5325411"/>
                </a:lnTo>
                <a:lnTo>
                  <a:pt x="218045" y="5284661"/>
                </a:lnTo>
                <a:lnTo>
                  <a:pt x="198463" y="5243910"/>
                </a:lnTo>
                <a:lnTo>
                  <a:pt x="178882" y="5202631"/>
                </a:lnTo>
                <a:lnTo>
                  <a:pt x="160888" y="5160822"/>
                </a:lnTo>
                <a:lnTo>
                  <a:pt x="143423" y="5119013"/>
                </a:lnTo>
                <a:lnTo>
                  <a:pt x="127017" y="5075616"/>
                </a:lnTo>
                <a:lnTo>
                  <a:pt x="111139" y="5032749"/>
                </a:lnTo>
                <a:lnTo>
                  <a:pt x="96850" y="4988823"/>
                </a:lnTo>
                <a:lnTo>
                  <a:pt x="83090" y="4944897"/>
                </a:lnTo>
                <a:lnTo>
                  <a:pt x="70918" y="4900442"/>
                </a:lnTo>
                <a:lnTo>
                  <a:pt x="58745" y="4855458"/>
                </a:lnTo>
                <a:lnTo>
                  <a:pt x="48160" y="4809944"/>
                </a:lnTo>
                <a:lnTo>
                  <a:pt x="38634" y="4764431"/>
                </a:lnTo>
                <a:lnTo>
                  <a:pt x="30166" y="4718388"/>
                </a:lnTo>
                <a:lnTo>
                  <a:pt x="22757" y="4671816"/>
                </a:lnTo>
                <a:lnTo>
                  <a:pt x="15877" y="4624715"/>
                </a:lnTo>
                <a:lnTo>
                  <a:pt x="10585" y="4578143"/>
                </a:lnTo>
                <a:lnTo>
                  <a:pt x="6880" y="4530512"/>
                </a:lnTo>
                <a:lnTo>
                  <a:pt x="3175" y="4482882"/>
                </a:lnTo>
                <a:lnTo>
                  <a:pt x="1588" y="4446894"/>
                </a:lnTo>
                <a:lnTo>
                  <a:pt x="529" y="4409848"/>
                </a:lnTo>
                <a:lnTo>
                  <a:pt x="0" y="4373332"/>
                </a:lnTo>
                <a:lnTo>
                  <a:pt x="0" y="4337344"/>
                </a:lnTo>
                <a:lnTo>
                  <a:pt x="529" y="4300828"/>
                </a:lnTo>
                <a:lnTo>
                  <a:pt x="2117" y="4264840"/>
                </a:lnTo>
                <a:lnTo>
                  <a:pt x="4763" y="4229382"/>
                </a:lnTo>
                <a:lnTo>
                  <a:pt x="7409" y="4192865"/>
                </a:lnTo>
                <a:lnTo>
                  <a:pt x="10585" y="4157407"/>
                </a:lnTo>
                <a:lnTo>
                  <a:pt x="14289" y="4121949"/>
                </a:lnTo>
                <a:lnTo>
                  <a:pt x="19053" y="4086491"/>
                </a:lnTo>
                <a:lnTo>
                  <a:pt x="24345" y="4051032"/>
                </a:lnTo>
                <a:lnTo>
                  <a:pt x="29637" y="4016633"/>
                </a:lnTo>
                <a:lnTo>
                  <a:pt x="35988" y="3981704"/>
                </a:lnTo>
                <a:lnTo>
                  <a:pt x="42868" y="3946775"/>
                </a:lnTo>
                <a:lnTo>
                  <a:pt x="50807" y="3912375"/>
                </a:lnTo>
                <a:lnTo>
                  <a:pt x="58745" y="3877975"/>
                </a:lnTo>
                <a:lnTo>
                  <a:pt x="67213" y="3843575"/>
                </a:lnTo>
                <a:lnTo>
                  <a:pt x="76210" y="3809705"/>
                </a:lnTo>
                <a:lnTo>
                  <a:pt x="86265" y="3776363"/>
                </a:lnTo>
                <a:lnTo>
                  <a:pt x="96850" y="3742493"/>
                </a:lnTo>
                <a:lnTo>
                  <a:pt x="107964" y="3709152"/>
                </a:lnTo>
                <a:lnTo>
                  <a:pt x="119078" y="3675810"/>
                </a:lnTo>
                <a:lnTo>
                  <a:pt x="131250" y="3643527"/>
                </a:lnTo>
                <a:lnTo>
                  <a:pt x="144481" y="3610186"/>
                </a:lnTo>
                <a:lnTo>
                  <a:pt x="157183" y="3577903"/>
                </a:lnTo>
                <a:lnTo>
                  <a:pt x="170414" y="3546150"/>
                </a:lnTo>
                <a:lnTo>
                  <a:pt x="185233" y="3514396"/>
                </a:lnTo>
                <a:lnTo>
                  <a:pt x="200051" y="3482642"/>
                </a:lnTo>
                <a:lnTo>
                  <a:pt x="215399" y="3450889"/>
                </a:lnTo>
                <a:lnTo>
                  <a:pt x="231805" y="3419664"/>
                </a:lnTo>
                <a:lnTo>
                  <a:pt x="247682" y="3388969"/>
                </a:lnTo>
                <a:lnTo>
                  <a:pt x="265147" y="3358803"/>
                </a:lnTo>
                <a:lnTo>
                  <a:pt x="282612" y="3328637"/>
                </a:lnTo>
                <a:lnTo>
                  <a:pt x="300606" y="3298471"/>
                </a:lnTo>
                <a:lnTo>
                  <a:pt x="319129" y="3268835"/>
                </a:lnTo>
                <a:lnTo>
                  <a:pt x="338182" y="3239198"/>
                </a:lnTo>
                <a:lnTo>
                  <a:pt x="357763" y="3210620"/>
                </a:lnTo>
                <a:lnTo>
                  <a:pt x="378404" y="3182042"/>
                </a:lnTo>
                <a:lnTo>
                  <a:pt x="398515" y="3153993"/>
                </a:lnTo>
                <a:lnTo>
                  <a:pt x="419684" y="3125943"/>
                </a:lnTo>
                <a:lnTo>
                  <a:pt x="440853" y="3098424"/>
                </a:lnTo>
                <a:lnTo>
                  <a:pt x="463610" y="3070904"/>
                </a:lnTo>
                <a:lnTo>
                  <a:pt x="486368" y="3044443"/>
                </a:lnTo>
                <a:lnTo>
                  <a:pt x="509125" y="3017981"/>
                </a:lnTo>
                <a:lnTo>
                  <a:pt x="532411" y="2991520"/>
                </a:lnTo>
                <a:lnTo>
                  <a:pt x="556227" y="2966117"/>
                </a:lnTo>
                <a:lnTo>
                  <a:pt x="581630" y="2940185"/>
                </a:lnTo>
                <a:lnTo>
                  <a:pt x="606504" y="2915312"/>
                </a:lnTo>
                <a:lnTo>
                  <a:pt x="631907" y="2891496"/>
                </a:lnTo>
                <a:lnTo>
                  <a:pt x="657840" y="2867151"/>
                </a:lnTo>
                <a:lnTo>
                  <a:pt x="684302" y="2842807"/>
                </a:lnTo>
                <a:lnTo>
                  <a:pt x="711293" y="2819521"/>
                </a:lnTo>
                <a:lnTo>
                  <a:pt x="738284" y="2796764"/>
                </a:lnTo>
                <a:lnTo>
                  <a:pt x="766333" y="2774537"/>
                </a:lnTo>
                <a:lnTo>
                  <a:pt x="794383" y="2752309"/>
                </a:lnTo>
                <a:lnTo>
                  <a:pt x="822961" y="2731140"/>
                </a:lnTo>
                <a:lnTo>
                  <a:pt x="852599" y="2709971"/>
                </a:lnTo>
                <a:lnTo>
                  <a:pt x="881706" y="2688802"/>
                </a:lnTo>
                <a:lnTo>
                  <a:pt x="911344" y="2668691"/>
                </a:lnTo>
                <a:lnTo>
                  <a:pt x="942569" y="2649110"/>
                </a:lnTo>
                <a:lnTo>
                  <a:pt x="973264" y="2630058"/>
                </a:lnTo>
                <a:lnTo>
                  <a:pt x="1004489" y="2611006"/>
                </a:lnTo>
                <a:lnTo>
                  <a:pt x="1035714" y="2593012"/>
                </a:lnTo>
                <a:lnTo>
                  <a:pt x="1048945" y="2585603"/>
                </a:lnTo>
                <a:lnTo>
                  <a:pt x="1061117" y="2576606"/>
                </a:lnTo>
                <a:lnTo>
                  <a:pt x="1072231" y="2567609"/>
                </a:lnTo>
                <a:lnTo>
                  <a:pt x="1082816" y="2557554"/>
                </a:lnTo>
                <a:lnTo>
                  <a:pt x="1092342" y="2546969"/>
                </a:lnTo>
                <a:lnTo>
                  <a:pt x="1102398" y="2536385"/>
                </a:lnTo>
                <a:lnTo>
                  <a:pt x="1110866" y="2524212"/>
                </a:lnTo>
                <a:lnTo>
                  <a:pt x="1118275" y="2512040"/>
                </a:lnTo>
                <a:lnTo>
                  <a:pt x="1125155" y="2500398"/>
                </a:lnTo>
                <a:lnTo>
                  <a:pt x="1130976" y="2487167"/>
                </a:lnTo>
                <a:lnTo>
                  <a:pt x="1136269" y="2473936"/>
                </a:lnTo>
                <a:lnTo>
                  <a:pt x="1141032" y="2460176"/>
                </a:lnTo>
                <a:lnTo>
                  <a:pt x="1143678" y="2446416"/>
                </a:lnTo>
                <a:lnTo>
                  <a:pt x="1146854" y="2432127"/>
                </a:lnTo>
                <a:lnTo>
                  <a:pt x="1148441" y="2417838"/>
                </a:lnTo>
                <a:lnTo>
                  <a:pt x="1148441" y="2403549"/>
                </a:lnTo>
                <a:lnTo>
                  <a:pt x="1148441" y="1755775"/>
                </a:lnTo>
                <a:lnTo>
                  <a:pt x="1148339" y="1755775"/>
                </a:lnTo>
                <a:lnTo>
                  <a:pt x="1148339" y="1249668"/>
                </a:lnTo>
                <a:lnTo>
                  <a:pt x="1127696" y="1239091"/>
                </a:lnTo>
                <a:lnTo>
                  <a:pt x="1108112" y="1227456"/>
                </a:lnTo>
                <a:lnTo>
                  <a:pt x="1090116" y="1214764"/>
                </a:lnTo>
                <a:lnTo>
                  <a:pt x="1072120" y="1201014"/>
                </a:lnTo>
                <a:lnTo>
                  <a:pt x="1055712" y="1186206"/>
                </a:lnTo>
                <a:lnTo>
                  <a:pt x="1040362" y="1169283"/>
                </a:lnTo>
                <a:lnTo>
                  <a:pt x="1026071" y="1151831"/>
                </a:lnTo>
                <a:lnTo>
                  <a:pt x="1012309" y="1133850"/>
                </a:lnTo>
                <a:lnTo>
                  <a:pt x="1001194" y="1115340"/>
                </a:lnTo>
                <a:lnTo>
                  <a:pt x="990608" y="1094715"/>
                </a:lnTo>
                <a:lnTo>
                  <a:pt x="981610" y="1073561"/>
                </a:lnTo>
                <a:lnTo>
                  <a:pt x="973671" y="1052407"/>
                </a:lnTo>
                <a:lnTo>
                  <a:pt x="967848" y="1029667"/>
                </a:lnTo>
                <a:lnTo>
                  <a:pt x="963085" y="1006397"/>
                </a:lnTo>
                <a:lnTo>
                  <a:pt x="960967" y="983128"/>
                </a:lnTo>
                <a:lnTo>
                  <a:pt x="960438" y="959859"/>
                </a:lnTo>
                <a:lnTo>
                  <a:pt x="960438" y="316780"/>
                </a:lnTo>
                <a:lnTo>
                  <a:pt x="960438" y="300386"/>
                </a:lnTo>
                <a:lnTo>
                  <a:pt x="962026" y="284520"/>
                </a:lnTo>
                <a:lnTo>
                  <a:pt x="963085" y="268655"/>
                </a:lnTo>
                <a:lnTo>
                  <a:pt x="966260" y="253318"/>
                </a:lnTo>
                <a:lnTo>
                  <a:pt x="969966" y="237453"/>
                </a:lnTo>
                <a:lnTo>
                  <a:pt x="973671" y="222645"/>
                </a:lnTo>
                <a:lnTo>
                  <a:pt x="978963" y="208366"/>
                </a:lnTo>
                <a:lnTo>
                  <a:pt x="985315" y="194087"/>
                </a:lnTo>
                <a:lnTo>
                  <a:pt x="991138" y="179279"/>
                </a:lnTo>
                <a:lnTo>
                  <a:pt x="998018" y="166058"/>
                </a:lnTo>
                <a:lnTo>
                  <a:pt x="1005428" y="152308"/>
                </a:lnTo>
                <a:lnTo>
                  <a:pt x="1013897" y="139616"/>
                </a:lnTo>
                <a:lnTo>
                  <a:pt x="1022895" y="127452"/>
                </a:lnTo>
                <a:lnTo>
                  <a:pt x="1032952" y="115289"/>
                </a:lnTo>
                <a:lnTo>
                  <a:pt x="1042479" y="104183"/>
                </a:lnTo>
                <a:lnTo>
                  <a:pt x="1053065" y="92548"/>
                </a:lnTo>
                <a:lnTo>
                  <a:pt x="1063651" y="81971"/>
                </a:lnTo>
                <a:lnTo>
                  <a:pt x="1075825" y="72452"/>
                </a:lnTo>
                <a:lnTo>
                  <a:pt x="1086940" y="63462"/>
                </a:lnTo>
                <a:lnTo>
                  <a:pt x="1100173" y="54471"/>
                </a:lnTo>
                <a:lnTo>
                  <a:pt x="1112876" y="46010"/>
                </a:lnTo>
                <a:lnTo>
                  <a:pt x="1126637" y="38606"/>
                </a:lnTo>
                <a:lnTo>
                  <a:pt x="1139870" y="30673"/>
                </a:lnTo>
                <a:lnTo>
                  <a:pt x="1153632" y="24856"/>
                </a:lnTo>
                <a:lnTo>
                  <a:pt x="1167923" y="19567"/>
                </a:lnTo>
                <a:lnTo>
                  <a:pt x="1183272" y="14279"/>
                </a:lnTo>
                <a:lnTo>
                  <a:pt x="1198092" y="9519"/>
                </a:lnTo>
                <a:lnTo>
                  <a:pt x="1213442" y="6875"/>
                </a:lnTo>
                <a:lnTo>
                  <a:pt x="1229321" y="3702"/>
                </a:lnTo>
                <a:lnTo>
                  <a:pt x="1245200" y="1586"/>
                </a:lnTo>
                <a:lnTo>
                  <a:pt x="1261079" y="529"/>
                </a:lnTo>
                <a:close/>
              </a:path>
            </a:pathLst>
          </a:custGeom>
          <a:solidFill>
            <a:schemeClr val="bg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123" name="任意多边形 122"/>
          <p:cNvSpPr/>
          <p:nvPr/>
        </p:nvSpPr>
        <p:spPr>
          <a:xfrm>
            <a:off x="6614226" y="5119174"/>
            <a:ext cx="256432" cy="424350"/>
          </a:xfrm>
          <a:custGeom>
            <a:avLst/>
            <a:gdLst>
              <a:gd name="connsiteX0" fmla="*/ 2053336 w 5175037"/>
              <a:gd name="connsiteY0" fmla="*/ 3433594 h 8563778"/>
              <a:gd name="connsiteX1" fmla="*/ 2720660 w 5175037"/>
              <a:gd name="connsiteY1" fmla="*/ 4100919 h 8563778"/>
              <a:gd name="connsiteX2" fmla="*/ 2053336 w 5175037"/>
              <a:gd name="connsiteY2" fmla="*/ 4768244 h 8563778"/>
              <a:gd name="connsiteX3" fmla="*/ 1386012 w 5175037"/>
              <a:gd name="connsiteY3" fmla="*/ 4100919 h 8563778"/>
              <a:gd name="connsiteX4" fmla="*/ 2053336 w 5175037"/>
              <a:gd name="connsiteY4" fmla="*/ 3433594 h 8563778"/>
              <a:gd name="connsiteX5" fmla="*/ 3269956 w 5175037"/>
              <a:gd name="connsiteY5" fmla="*/ 2427830 h 8563778"/>
              <a:gd name="connsiteX6" fmla="*/ 3699928 w 5175037"/>
              <a:gd name="connsiteY6" fmla="*/ 2857803 h 8563778"/>
              <a:gd name="connsiteX7" fmla="*/ 3269956 w 5175037"/>
              <a:gd name="connsiteY7" fmla="*/ 3287776 h 8563778"/>
              <a:gd name="connsiteX8" fmla="*/ 2839984 w 5175037"/>
              <a:gd name="connsiteY8" fmla="*/ 2857803 h 8563778"/>
              <a:gd name="connsiteX9" fmla="*/ 3269956 w 5175037"/>
              <a:gd name="connsiteY9" fmla="*/ 2427830 h 8563778"/>
              <a:gd name="connsiteX10" fmla="*/ 2194241 w 5175037"/>
              <a:gd name="connsiteY10" fmla="*/ 1269732 h 8563778"/>
              <a:gd name="connsiteX11" fmla="*/ 2712468 w 5175037"/>
              <a:gd name="connsiteY11" fmla="*/ 1787960 h 8563778"/>
              <a:gd name="connsiteX12" fmla="*/ 2194241 w 5175037"/>
              <a:gd name="connsiteY12" fmla="*/ 2306188 h 8563778"/>
              <a:gd name="connsiteX13" fmla="*/ 1676014 w 5175037"/>
              <a:gd name="connsiteY13" fmla="*/ 1787960 h 8563778"/>
              <a:gd name="connsiteX14" fmla="*/ 2194241 w 5175037"/>
              <a:gd name="connsiteY14" fmla="*/ 1269732 h 8563778"/>
              <a:gd name="connsiteX15" fmla="*/ 931546 w 5175037"/>
              <a:gd name="connsiteY15" fmla="*/ 875695 h 8563778"/>
              <a:gd name="connsiteX16" fmla="*/ 931546 w 5175037"/>
              <a:gd name="connsiteY16" fmla="*/ 5290079 h 8563778"/>
              <a:gd name="connsiteX17" fmla="*/ 4235182 w 5175037"/>
              <a:gd name="connsiteY17" fmla="*/ 5290079 h 8563778"/>
              <a:gd name="connsiteX18" fmla="*/ 4235182 w 5175037"/>
              <a:gd name="connsiteY18" fmla="*/ 875695 h 8563778"/>
              <a:gd name="connsiteX19" fmla="*/ 438641 w 5175037"/>
              <a:gd name="connsiteY19" fmla="*/ 0 h 8563778"/>
              <a:gd name="connsiteX20" fmla="*/ 4736397 w 5175037"/>
              <a:gd name="connsiteY20" fmla="*/ 0 h 8563778"/>
              <a:gd name="connsiteX21" fmla="*/ 5175037 w 5175037"/>
              <a:gd name="connsiteY21" fmla="*/ 438641 h 8563778"/>
              <a:gd name="connsiteX22" fmla="*/ 4736397 w 5175037"/>
              <a:gd name="connsiteY22" fmla="*/ 877283 h 8563778"/>
              <a:gd name="connsiteX23" fmla="*/ 4688923 w 5175037"/>
              <a:gd name="connsiteY23" fmla="*/ 877283 h 8563778"/>
              <a:gd name="connsiteX24" fmla="*/ 4688923 w 5175037"/>
              <a:gd name="connsiteY24" fmla="*/ 6462373 h 8563778"/>
              <a:gd name="connsiteX25" fmla="*/ 2587521 w 5175037"/>
              <a:gd name="connsiteY25" fmla="*/ 8563778 h 8563778"/>
              <a:gd name="connsiteX26" fmla="*/ 486120 w 5175037"/>
              <a:gd name="connsiteY26" fmla="*/ 6462373 h 8563778"/>
              <a:gd name="connsiteX27" fmla="*/ 486120 w 5175037"/>
              <a:gd name="connsiteY27" fmla="*/ 877283 h 8563778"/>
              <a:gd name="connsiteX28" fmla="*/ 438641 w 5175037"/>
              <a:gd name="connsiteY28" fmla="*/ 877283 h 8563778"/>
              <a:gd name="connsiteX29" fmla="*/ 0 w 5175037"/>
              <a:gd name="connsiteY29" fmla="*/ 438641 h 8563778"/>
              <a:gd name="connsiteX30" fmla="*/ 438641 w 5175037"/>
              <a:gd name="connsiteY30" fmla="*/ 0 h 856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75037" h="8563778">
                <a:moveTo>
                  <a:pt x="2053336" y="3433594"/>
                </a:moveTo>
                <a:cubicBezTo>
                  <a:pt x="2421889" y="3433594"/>
                  <a:pt x="2720660" y="3732366"/>
                  <a:pt x="2720660" y="4100919"/>
                </a:cubicBezTo>
                <a:cubicBezTo>
                  <a:pt x="2720660" y="4469472"/>
                  <a:pt x="2421889" y="4768244"/>
                  <a:pt x="2053336" y="4768244"/>
                </a:cubicBezTo>
                <a:cubicBezTo>
                  <a:pt x="1684783" y="4768244"/>
                  <a:pt x="1386012" y="4469472"/>
                  <a:pt x="1386012" y="4100919"/>
                </a:cubicBezTo>
                <a:cubicBezTo>
                  <a:pt x="1386012" y="3732366"/>
                  <a:pt x="1684783" y="3433594"/>
                  <a:pt x="2053336" y="3433594"/>
                </a:cubicBezTo>
                <a:close/>
                <a:moveTo>
                  <a:pt x="3269956" y="2427830"/>
                </a:moveTo>
                <a:cubicBezTo>
                  <a:pt x="3507423" y="2427830"/>
                  <a:pt x="3699928" y="2620335"/>
                  <a:pt x="3699928" y="2857803"/>
                </a:cubicBezTo>
                <a:cubicBezTo>
                  <a:pt x="3699928" y="3095271"/>
                  <a:pt x="3507423" y="3287776"/>
                  <a:pt x="3269956" y="3287776"/>
                </a:cubicBezTo>
                <a:cubicBezTo>
                  <a:pt x="3032489" y="3287776"/>
                  <a:pt x="2839984" y="3095271"/>
                  <a:pt x="2839984" y="2857803"/>
                </a:cubicBezTo>
                <a:cubicBezTo>
                  <a:pt x="2839984" y="2620335"/>
                  <a:pt x="3032489" y="2427830"/>
                  <a:pt x="3269956" y="2427830"/>
                </a:cubicBezTo>
                <a:close/>
                <a:moveTo>
                  <a:pt x="2194241" y="1269732"/>
                </a:moveTo>
                <a:cubicBezTo>
                  <a:pt x="2480450" y="1269732"/>
                  <a:pt x="2712468" y="1501751"/>
                  <a:pt x="2712468" y="1787960"/>
                </a:cubicBezTo>
                <a:cubicBezTo>
                  <a:pt x="2712468" y="2074169"/>
                  <a:pt x="2480450" y="2306188"/>
                  <a:pt x="2194241" y="2306188"/>
                </a:cubicBezTo>
                <a:cubicBezTo>
                  <a:pt x="1908032" y="2306188"/>
                  <a:pt x="1676014" y="2074169"/>
                  <a:pt x="1676014" y="1787960"/>
                </a:cubicBezTo>
                <a:cubicBezTo>
                  <a:pt x="1676014" y="1501751"/>
                  <a:pt x="1908032" y="1269732"/>
                  <a:pt x="2194241" y="1269732"/>
                </a:cubicBezTo>
                <a:close/>
                <a:moveTo>
                  <a:pt x="931546" y="875695"/>
                </a:moveTo>
                <a:lnTo>
                  <a:pt x="931546" y="5290079"/>
                </a:lnTo>
                <a:cubicBezTo>
                  <a:pt x="2128008" y="5966354"/>
                  <a:pt x="2981570" y="4575704"/>
                  <a:pt x="4235182" y="5290079"/>
                </a:cubicBezTo>
                <a:lnTo>
                  <a:pt x="4235182" y="875695"/>
                </a:lnTo>
                <a:close/>
                <a:moveTo>
                  <a:pt x="438641" y="0"/>
                </a:moveTo>
                <a:lnTo>
                  <a:pt x="4736397" y="0"/>
                </a:lnTo>
                <a:cubicBezTo>
                  <a:pt x="4978651" y="0"/>
                  <a:pt x="5175037" y="196387"/>
                  <a:pt x="5175037" y="438641"/>
                </a:cubicBezTo>
                <a:cubicBezTo>
                  <a:pt x="5175037" y="680896"/>
                  <a:pt x="4978651" y="877283"/>
                  <a:pt x="4736397" y="877283"/>
                </a:cubicBezTo>
                <a:lnTo>
                  <a:pt x="4688923" y="877283"/>
                </a:lnTo>
                <a:lnTo>
                  <a:pt x="4688923" y="6462373"/>
                </a:lnTo>
                <a:cubicBezTo>
                  <a:pt x="4688923" y="7622946"/>
                  <a:pt x="3748092" y="8563778"/>
                  <a:pt x="2587521" y="8563778"/>
                </a:cubicBezTo>
                <a:cubicBezTo>
                  <a:pt x="1426950" y="8563778"/>
                  <a:pt x="486120" y="7622946"/>
                  <a:pt x="486120" y="6462373"/>
                </a:cubicBezTo>
                <a:lnTo>
                  <a:pt x="486120" y="877283"/>
                </a:lnTo>
                <a:lnTo>
                  <a:pt x="438641" y="877283"/>
                </a:lnTo>
                <a:cubicBezTo>
                  <a:pt x="196387" y="877283"/>
                  <a:pt x="0" y="680896"/>
                  <a:pt x="0" y="438641"/>
                </a:cubicBezTo>
                <a:cubicBezTo>
                  <a:pt x="0" y="196387"/>
                  <a:pt x="196387" y="0"/>
                  <a:pt x="438641" y="0"/>
                </a:cubicBezTo>
                <a:close/>
              </a:path>
            </a:pathLst>
          </a:cu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grpSp>
        <p:nvGrpSpPr>
          <p:cNvPr id="93" name="组合 92"/>
          <p:cNvGrpSpPr/>
          <p:nvPr/>
        </p:nvGrpSpPr>
        <p:grpSpPr>
          <a:xfrm>
            <a:off x="7280048" y="2325866"/>
            <a:ext cx="3583634" cy="786828"/>
            <a:chOff x="7419128" y="1495399"/>
            <a:chExt cx="3583634" cy="786828"/>
          </a:xfrm>
        </p:grpSpPr>
        <p:sp>
          <p:nvSpPr>
            <p:cNvPr id="94" name="矩形 93"/>
            <p:cNvSpPr/>
            <p:nvPr/>
          </p:nvSpPr>
          <p:spPr>
            <a:xfrm>
              <a:off x="7456278" y="1495399"/>
              <a:ext cx="3205238" cy="336695"/>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95" name="矩形 94"/>
            <p:cNvSpPr/>
            <p:nvPr/>
          </p:nvSpPr>
          <p:spPr>
            <a:xfrm>
              <a:off x="7419128" y="1755416"/>
              <a:ext cx="3583634" cy="52681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nvGrpSpPr>
          <p:cNvPr id="96" name="组合 95"/>
          <p:cNvGrpSpPr/>
          <p:nvPr/>
        </p:nvGrpSpPr>
        <p:grpSpPr>
          <a:xfrm>
            <a:off x="8203573" y="3675591"/>
            <a:ext cx="3583634" cy="786828"/>
            <a:chOff x="7419128" y="1495399"/>
            <a:chExt cx="3583634" cy="786828"/>
          </a:xfrm>
        </p:grpSpPr>
        <p:sp>
          <p:nvSpPr>
            <p:cNvPr id="97" name="矩形 96"/>
            <p:cNvSpPr/>
            <p:nvPr/>
          </p:nvSpPr>
          <p:spPr>
            <a:xfrm>
              <a:off x="7456278" y="1495399"/>
              <a:ext cx="3205238" cy="336695"/>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98" name="矩形 97"/>
            <p:cNvSpPr/>
            <p:nvPr/>
          </p:nvSpPr>
          <p:spPr>
            <a:xfrm>
              <a:off x="7419128" y="1755416"/>
              <a:ext cx="3583634" cy="52681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grpSp>
        <p:nvGrpSpPr>
          <p:cNvPr id="99" name="组合 98"/>
          <p:cNvGrpSpPr/>
          <p:nvPr/>
        </p:nvGrpSpPr>
        <p:grpSpPr>
          <a:xfrm>
            <a:off x="7373110" y="4969985"/>
            <a:ext cx="3583634" cy="786828"/>
            <a:chOff x="7419128" y="1495399"/>
            <a:chExt cx="3583634" cy="786828"/>
          </a:xfrm>
        </p:grpSpPr>
        <p:sp>
          <p:nvSpPr>
            <p:cNvPr id="103" name="矩形 102"/>
            <p:cNvSpPr/>
            <p:nvPr/>
          </p:nvSpPr>
          <p:spPr>
            <a:xfrm>
              <a:off x="7456278" y="1495399"/>
              <a:ext cx="3205238" cy="336695"/>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sp>
          <p:nvSpPr>
            <p:cNvPr id="104" name="矩形 103"/>
            <p:cNvSpPr/>
            <p:nvPr/>
          </p:nvSpPr>
          <p:spPr>
            <a:xfrm>
              <a:off x="7419128" y="1755416"/>
              <a:ext cx="3583634" cy="52681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down)">
                                      <p:cBhvr>
                                        <p:cTn id="11" dur="500"/>
                                        <p:tgtEl>
                                          <p:spTgt spid="6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500" fill="hold"/>
                                        <p:tgtEl>
                                          <p:spTgt spid="65"/>
                                        </p:tgtEl>
                                        <p:attrNameLst>
                                          <p:attrName>ppt_x</p:attrName>
                                        </p:attrNameLst>
                                      </p:cBhvr>
                                      <p:tavLst>
                                        <p:tav tm="0">
                                          <p:val>
                                            <p:strVal val="#ppt_x"/>
                                          </p:val>
                                        </p:tav>
                                        <p:tav tm="100000">
                                          <p:val>
                                            <p:strVal val="#ppt_x"/>
                                          </p:val>
                                        </p:tav>
                                      </p:tavLst>
                                    </p:anim>
                                    <p:anim calcmode="lin" valueType="num">
                                      <p:cBhvr additive="base">
                                        <p:cTn id="28" dur="500" fill="hold"/>
                                        <p:tgtEl>
                                          <p:spTgt spid="65"/>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 calcmode="lin" valueType="num">
                                      <p:cBhvr>
                                        <p:cTn id="32" dur="500" fill="hold"/>
                                        <p:tgtEl>
                                          <p:spTgt spid="76"/>
                                        </p:tgtEl>
                                        <p:attrNameLst>
                                          <p:attrName>ppt_w</p:attrName>
                                        </p:attrNameLst>
                                      </p:cBhvr>
                                      <p:tavLst>
                                        <p:tav tm="0">
                                          <p:val>
                                            <p:fltVal val="0"/>
                                          </p:val>
                                        </p:tav>
                                        <p:tav tm="100000">
                                          <p:val>
                                            <p:strVal val="#ppt_w"/>
                                          </p:val>
                                        </p:tav>
                                      </p:tavLst>
                                    </p:anim>
                                    <p:anim calcmode="lin" valueType="num">
                                      <p:cBhvr>
                                        <p:cTn id="33" dur="500" fill="hold"/>
                                        <p:tgtEl>
                                          <p:spTgt spid="76"/>
                                        </p:tgtEl>
                                        <p:attrNameLst>
                                          <p:attrName>ppt_h</p:attrName>
                                        </p:attrNameLst>
                                      </p:cBhvr>
                                      <p:tavLst>
                                        <p:tav tm="0">
                                          <p:val>
                                            <p:fltVal val="0"/>
                                          </p:val>
                                        </p:tav>
                                        <p:tav tm="100000">
                                          <p:val>
                                            <p:strVal val="#ppt_h"/>
                                          </p:val>
                                        </p:tav>
                                      </p:tavLst>
                                    </p:anim>
                                    <p:animEffect transition="in" filter="fade">
                                      <p:cBhvr>
                                        <p:cTn id="34" dur="500"/>
                                        <p:tgtEl>
                                          <p:spTgt spid="76"/>
                                        </p:tgtEl>
                                      </p:cBhvr>
                                    </p:animEffect>
                                  </p:childTnLst>
                                </p:cTn>
                              </p:par>
                              <p:par>
                                <p:cTn id="35" presetID="53" presetClass="entr" presetSubtype="16"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p:cTn id="37" dur="500" fill="hold"/>
                                        <p:tgtEl>
                                          <p:spTgt spid="79"/>
                                        </p:tgtEl>
                                        <p:attrNameLst>
                                          <p:attrName>ppt_w</p:attrName>
                                        </p:attrNameLst>
                                      </p:cBhvr>
                                      <p:tavLst>
                                        <p:tav tm="0">
                                          <p:val>
                                            <p:fltVal val="0"/>
                                          </p:val>
                                        </p:tav>
                                        <p:tav tm="100000">
                                          <p:val>
                                            <p:strVal val="#ppt_w"/>
                                          </p:val>
                                        </p:tav>
                                      </p:tavLst>
                                    </p:anim>
                                    <p:anim calcmode="lin" valueType="num">
                                      <p:cBhvr>
                                        <p:cTn id="38" dur="500" fill="hold"/>
                                        <p:tgtEl>
                                          <p:spTgt spid="79"/>
                                        </p:tgtEl>
                                        <p:attrNameLst>
                                          <p:attrName>ppt_h</p:attrName>
                                        </p:attrNameLst>
                                      </p:cBhvr>
                                      <p:tavLst>
                                        <p:tav tm="0">
                                          <p:val>
                                            <p:fltVal val="0"/>
                                          </p:val>
                                        </p:tav>
                                        <p:tav tm="100000">
                                          <p:val>
                                            <p:strVal val="#ppt_h"/>
                                          </p:val>
                                        </p:tav>
                                      </p:tavLst>
                                    </p:anim>
                                    <p:animEffect transition="in" filter="fade">
                                      <p:cBhvr>
                                        <p:cTn id="39" dur="500"/>
                                        <p:tgtEl>
                                          <p:spTgt spid="79"/>
                                        </p:tgtEl>
                                      </p:cBhvr>
                                    </p:animEffect>
                                  </p:childTnLst>
                                </p:cTn>
                              </p:par>
                              <p:par>
                                <p:cTn id="40" presetID="53" presetClass="entr" presetSubtype="16" fill="hold" nodeType="withEffect">
                                  <p:stCondLst>
                                    <p:cond delay="0"/>
                                  </p:stCondLst>
                                  <p:childTnLst>
                                    <p:set>
                                      <p:cBhvr>
                                        <p:cTn id="41" dur="1" fill="hold">
                                          <p:stCondLst>
                                            <p:cond delay="0"/>
                                          </p:stCondLst>
                                        </p:cTn>
                                        <p:tgtEl>
                                          <p:spTgt spid="82"/>
                                        </p:tgtEl>
                                        <p:attrNameLst>
                                          <p:attrName>style.visibility</p:attrName>
                                        </p:attrNameLst>
                                      </p:cBhvr>
                                      <p:to>
                                        <p:strVal val="visible"/>
                                      </p:to>
                                    </p:set>
                                    <p:anim calcmode="lin" valueType="num">
                                      <p:cBhvr>
                                        <p:cTn id="42" dur="500" fill="hold"/>
                                        <p:tgtEl>
                                          <p:spTgt spid="82"/>
                                        </p:tgtEl>
                                        <p:attrNameLst>
                                          <p:attrName>ppt_w</p:attrName>
                                        </p:attrNameLst>
                                      </p:cBhvr>
                                      <p:tavLst>
                                        <p:tav tm="0">
                                          <p:val>
                                            <p:fltVal val="0"/>
                                          </p:val>
                                        </p:tav>
                                        <p:tav tm="100000">
                                          <p:val>
                                            <p:strVal val="#ppt_w"/>
                                          </p:val>
                                        </p:tav>
                                      </p:tavLst>
                                    </p:anim>
                                    <p:anim calcmode="lin" valueType="num">
                                      <p:cBhvr>
                                        <p:cTn id="43" dur="500" fill="hold"/>
                                        <p:tgtEl>
                                          <p:spTgt spid="82"/>
                                        </p:tgtEl>
                                        <p:attrNameLst>
                                          <p:attrName>ppt_h</p:attrName>
                                        </p:attrNameLst>
                                      </p:cBhvr>
                                      <p:tavLst>
                                        <p:tav tm="0">
                                          <p:val>
                                            <p:fltVal val="0"/>
                                          </p:val>
                                        </p:tav>
                                        <p:tav tm="100000">
                                          <p:val>
                                            <p:strVal val="#ppt_h"/>
                                          </p:val>
                                        </p:tav>
                                      </p:tavLst>
                                    </p:anim>
                                    <p:animEffect transition="in" filter="fade">
                                      <p:cBhvr>
                                        <p:cTn id="44" dur="500"/>
                                        <p:tgtEl>
                                          <p:spTgt spid="82"/>
                                        </p:tgtEl>
                                      </p:cBhvr>
                                    </p:animEffect>
                                  </p:childTnLst>
                                </p:cTn>
                              </p:par>
                              <p:par>
                                <p:cTn id="45" presetID="53" presetClass="entr" presetSubtype="16" fill="hold" nodeType="with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p:cTn id="47" dur="500" fill="hold"/>
                                        <p:tgtEl>
                                          <p:spTgt spid="85"/>
                                        </p:tgtEl>
                                        <p:attrNameLst>
                                          <p:attrName>ppt_w</p:attrName>
                                        </p:attrNameLst>
                                      </p:cBhvr>
                                      <p:tavLst>
                                        <p:tav tm="0">
                                          <p:val>
                                            <p:fltVal val="0"/>
                                          </p:val>
                                        </p:tav>
                                        <p:tav tm="100000">
                                          <p:val>
                                            <p:strVal val="#ppt_w"/>
                                          </p:val>
                                        </p:tav>
                                      </p:tavLst>
                                    </p:anim>
                                    <p:anim calcmode="lin" valueType="num">
                                      <p:cBhvr>
                                        <p:cTn id="48" dur="500" fill="hold"/>
                                        <p:tgtEl>
                                          <p:spTgt spid="85"/>
                                        </p:tgtEl>
                                        <p:attrNameLst>
                                          <p:attrName>ppt_h</p:attrName>
                                        </p:attrNameLst>
                                      </p:cBhvr>
                                      <p:tavLst>
                                        <p:tav tm="0">
                                          <p:val>
                                            <p:fltVal val="0"/>
                                          </p:val>
                                        </p:tav>
                                        <p:tav tm="100000">
                                          <p:val>
                                            <p:strVal val="#ppt_h"/>
                                          </p:val>
                                        </p:tav>
                                      </p:tavLst>
                                    </p:anim>
                                    <p:animEffect transition="in" filter="fade">
                                      <p:cBhvr>
                                        <p:cTn id="49" dur="500"/>
                                        <p:tgtEl>
                                          <p:spTgt spid="85"/>
                                        </p:tgtEl>
                                      </p:cBhvr>
                                    </p:animEffect>
                                  </p:childTnLst>
                                </p:cTn>
                              </p:par>
                              <p:par>
                                <p:cTn id="50" presetID="53" presetClass="entr" presetSubtype="16" fill="hold" nodeType="withEffect">
                                  <p:stCondLst>
                                    <p:cond delay="0"/>
                                  </p:stCondLst>
                                  <p:childTnLst>
                                    <p:set>
                                      <p:cBhvr>
                                        <p:cTn id="51" dur="1" fill="hold">
                                          <p:stCondLst>
                                            <p:cond delay="0"/>
                                          </p:stCondLst>
                                        </p:cTn>
                                        <p:tgtEl>
                                          <p:spTgt spid="100"/>
                                        </p:tgtEl>
                                        <p:attrNameLst>
                                          <p:attrName>style.visibility</p:attrName>
                                        </p:attrNameLst>
                                      </p:cBhvr>
                                      <p:to>
                                        <p:strVal val="visible"/>
                                      </p:to>
                                    </p:set>
                                    <p:anim calcmode="lin" valueType="num">
                                      <p:cBhvr>
                                        <p:cTn id="52" dur="500" fill="hold"/>
                                        <p:tgtEl>
                                          <p:spTgt spid="100"/>
                                        </p:tgtEl>
                                        <p:attrNameLst>
                                          <p:attrName>ppt_w</p:attrName>
                                        </p:attrNameLst>
                                      </p:cBhvr>
                                      <p:tavLst>
                                        <p:tav tm="0">
                                          <p:val>
                                            <p:fltVal val="0"/>
                                          </p:val>
                                        </p:tav>
                                        <p:tav tm="100000">
                                          <p:val>
                                            <p:strVal val="#ppt_w"/>
                                          </p:val>
                                        </p:tav>
                                      </p:tavLst>
                                    </p:anim>
                                    <p:anim calcmode="lin" valueType="num">
                                      <p:cBhvr>
                                        <p:cTn id="53" dur="500" fill="hold"/>
                                        <p:tgtEl>
                                          <p:spTgt spid="100"/>
                                        </p:tgtEl>
                                        <p:attrNameLst>
                                          <p:attrName>ppt_h</p:attrName>
                                        </p:attrNameLst>
                                      </p:cBhvr>
                                      <p:tavLst>
                                        <p:tav tm="0">
                                          <p:val>
                                            <p:fltVal val="0"/>
                                          </p:val>
                                        </p:tav>
                                        <p:tav tm="100000">
                                          <p:val>
                                            <p:strVal val="#ppt_h"/>
                                          </p:val>
                                        </p:tav>
                                      </p:tavLst>
                                    </p:anim>
                                    <p:animEffect transition="in" filter="fade">
                                      <p:cBhvr>
                                        <p:cTn id="54" dur="500"/>
                                        <p:tgtEl>
                                          <p:spTgt spid="10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4"/>
                                        </p:tgtEl>
                                        <p:attrNameLst>
                                          <p:attrName>style.visibility</p:attrName>
                                        </p:attrNameLst>
                                      </p:cBhvr>
                                      <p:to>
                                        <p:strVal val="visible"/>
                                      </p:to>
                                    </p:set>
                                    <p:anim calcmode="lin" valueType="num">
                                      <p:cBhvr>
                                        <p:cTn id="57" dur="500" fill="hold"/>
                                        <p:tgtEl>
                                          <p:spTgt spid="114"/>
                                        </p:tgtEl>
                                        <p:attrNameLst>
                                          <p:attrName>ppt_w</p:attrName>
                                        </p:attrNameLst>
                                      </p:cBhvr>
                                      <p:tavLst>
                                        <p:tav tm="0">
                                          <p:val>
                                            <p:fltVal val="0"/>
                                          </p:val>
                                        </p:tav>
                                        <p:tav tm="100000">
                                          <p:val>
                                            <p:strVal val="#ppt_w"/>
                                          </p:val>
                                        </p:tav>
                                      </p:tavLst>
                                    </p:anim>
                                    <p:anim calcmode="lin" valueType="num">
                                      <p:cBhvr>
                                        <p:cTn id="58" dur="500" fill="hold"/>
                                        <p:tgtEl>
                                          <p:spTgt spid="114"/>
                                        </p:tgtEl>
                                        <p:attrNameLst>
                                          <p:attrName>ppt_h</p:attrName>
                                        </p:attrNameLst>
                                      </p:cBhvr>
                                      <p:tavLst>
                                        <p:tav tm="0">
                                          <p:val>
                                            <p:fltVal val="0"/>
                                          </p:val>
                                        </p:tav>
                                        <p:tav tm="100000">
                                          <p:val>
                                            <p:strVal val="#ppt_h"/>
                                          </p:val>
                                        </p:tav>
                                      </p:tavLst>
                                    </p:anim>
                                    <p:animEffect transition="in" filter="fade">
                                      <p:cBhvr>
                                        <p:cTn id="59" dur="500"/>
                                        <p:tgtEl>
                                          <p:spTgt spid="1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17"/>
                                        </p:tgtEl>
                                        <p:attrNameLst>
                                          <p:attrName>style.visibility</p:attrName>
                                        </p:attrNameLst>
                                      </p:cBhvr>
                                      <p:to>
                                        <p:strVal val="visible"/>
                                      </p:to>
                                    </p:set>
                                    <p:anim calcmode="lin" valueType="num">
                                      <p:cBhvr>
                                        <p:cTn id="62" dur="500" fill="hold"/>
                                        <p:tgtEl>
                                          <p:spTgt spid="117"/>
                                        </p:tgtEl>
                                        <p:attrNameLst>
                                          <p:attrName>ppt_w</p:attrName>
                                        </p:attrNameLst>
                                      </p:cBhvr>
                                      <p:tavLst>
                                        <p:tav tm="0">
                                          <p:val>
                                            <p:fltVal val="0"/>
                                          </p:val>
                                        </p:tav>
                                        <p:tav tm="100000">
                                          <p:val>
                                            <p:strVal val="#ppt_w"/>
                                          </p:val>
                                        </p:tav>
                                      </p:tavLst>
                                    </p:anim>
                                    <p:anim calcmode="lin" valueType="num">
                                      <p:cBhvr>
                                        <p:cTn id="63" dur="500" fill="hold"/>
                                        <p:tgtEl>
                                          <p:spTgt spid="117"/>
                                        </p:tgtEl>
                                        <p:attrNameLst>
                                          <p:attrName>ppt_h</p:attrName>
                                        </p:attrNameLst>
                                      </p:cBhvr>
                                      <p:tavLst>
                                        <p:tav tm="0">
                                          <p:val>
                                            <p:fltVal val="0"/>
                                          </p:val>
                                        </p:tav>
                                        <p:tav tm="100000">
                                          <p:val>
                                            <p:strVal val="#ppt_h"/>
                                          </p:val>
                                        </p:tav>
                                      </p:tavLst>
                                    </p:anim>
                                    <p:animEffect transition="in" filter="fade">
                                      <p:cBhvr>
                                        <p:cTn id="64" dur="500"/>
                                        <p:tgtEl>
                                          <p:spTgt spid="1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23"/>
                                        </p:tgtEl>
                                        <p:attrNameLst>
                                          <p:attrName>style.visibility</p:attrName>
                                        </p:attrNameLst>
                                      </p:cBhvr>
                                      <p:to>
                                        <p:strVal val="visible"/>
                                      </p:to>
                                    </p:set>
                                    <p:anim calcmode="lin" valueType="num">
                                      <p:cBhvr>
                                        <p:cTn id="67" dur="500" fill="hold"/>
                                        <p:tgtEl>
                                          <p:spTgt spid="123"/>
                                        </p:tgtEl>
                                        <p:attrNameLst>
                                          <p:attrName>ppt_w</p:attrName>
                                        </p:attrNameLst>
                                      </p:cBhvr>
                                      <p:tavLst>
                                        <p:tav tm="0">
                                          <p:val>
                                            <p:fltVal val="0"/>
                                          </p:val>
                                        </p:tav>
                                        <p:tav tm="100000">
                                          <p:val>
                                            <p:strVal val="#ppt_w"/>
                                          </p:val>
                                        </p:tav>
                                      </p:tavLst>
                                    </p:anim>
                                    <p:anim calcmode="lin" valueType="num">
                                      <p:cBhvr>
                                        <p:cTn id="68" dur="500" fill="hold"/>
                                        <p:tgtEl>
                                          <p:spTgt spid="123"/>
                                        </p:tgtEl>
                                        <p:attrNameLst>
                                          <p:attrName>ppt_h</p:attrName>
                                        </p:attrNameLst>
                                      </p:cBhvr>
                                      <p:tavLst>
                                        <p:tav tm="0">
                                          <p:val>
                                            <p:fltVal val="0"/>
                                          </p:val>
                                        </p:tav>
                                        <p:tav tm="100000">
                                          <p:val>
                                            <p:strVal val="#ppt_h"/>
                                          </p:val>
                                        </p:tav>
                                      </p:tavLst>
                                    </p:anim>
                                    <p:animEffect transition="in" filter="fade">
                                      <p:cBhvr>
                                        <p:cTn id="69" dur="500"/>
                                        <p:tgtEl>
                                          <p:spTgt spid="123"/>
                                        </p:tgtEl>
                                      </p:cBhvr>
                                    </p:animEffect>
                                  </p:childTnLst>
                                </p:cTn>
                              </p:par>
                              <p:par>
                                <p:cTn id="70" presetID="22" presetClass="entr" presetSubtype="8"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left)">
                                      <p:cBhvr>
                                        <p:cTn id="72" dur="500"/>
                                        <p:tgtEl>
                                          <p:spTgt spid="55"/>
                                        </p:tgtEl>
                                      </p:cBhvr>
                                    </p:animEffect>
                                  </p:childTnLst>
                                </p:cTn>
                              </p:par>
                              <p:par>
                                <p:cTn id="73" presetID="22" presetClass="entr" presetSubtype="8"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left)">
                                      <p:cBhvr>
                                        <p:cTn id="75" dur="500"/>
                                        <p:tgtEl>
                                          <p:spTgt spid="54"/>
                                        </p:tgtEl>
                                      </p:cBhvr>
                                    </p:animEffect>
                                  </p:childTnLst>
                                </p:cTn>
                              </p:par>
                              <p:par>
                                <p:cTn id="76" presetID="22" presetClass="entr" presetSubtype="8" fill="hold"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wipe(left)">
                                      <p:cBhvr>
                                        <p:cTn id="78" dur="500"/>
                                        <p:tgtEl>
                                          <p:spTgt spid="53"/>
                                        </p:tgtEl>
                                      </p:cBhvr>
                                    </p:animEffect>
                                  </p:childTnLst>
                                </p:cTn>
                              </p:par>
                              <p:par>
                                <p:cTn id="79" presetID="22" presetClass="entr" presetSubtype="8"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left)">
                                      <p:cBhvr>
                                        <p:cTn id="81" dur="500"/>
                                        <p:tgtEl>
                                          <p:spTgt spid="52"/>
                                        </p:tgtEl>
                                      </p:cBhvr>
                                    </p:animEffect>
                                  </p:childTnLst>
                                </p:cTn>
                              </p:par>
                            </p:childTnLst>
                          </p:cTn>
                        </p:par>
                        <p:par>
                          <p:cTn id="82" fill="hold">
                            <p:stCondLst>
                              <p:cond delay="2000"/>
                            </p:stCondLst>
                            <p:childTnLst>
                              <p:par>
                                <p:cTn id="83" presetID="22" presetClass="entr" presetSubtype="1"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wipe(up)">
                                      <p:cBhvr>
                                        <p:cTn id="85" dur="500"/>
                                        <p:tgtEl>
                                          <p:spTgt spid="3"/>
                                        </p:tgtEl>
                                      </p:cBhvr>
                                    </p:animEffect>
                                  </p:childTnLst>
                                </p:cTn>
                              </p:par>
                              <p:par>
                                <p:cTn id="86" presetID="22" presetClass="entr" presetSubtype="1" fill="hold"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wipe(up)">
                                      <p:cBhvr>
                                        <p:cTn id="88" dur="500"/>
                                        <p:tgtEl>
                                          <p:spTgt spid="93"/>
                                        </p:tgtEl>
                                      </p:cBhvr>
                                    </p:animEffect>
                                  </p:childTnLst>
                                </p:cTn>
                              </p:par>
                              <p:par>
                                <p:cTn id="89" presetID="22" presetClass="entr" presetSubtype="1" fill="hold" nodeType="withEffect">
                                  <p:stCondLst>
                                    <p:cond delay="0"/>
                                  </p:stCondLst>
                                  <p:childTnLst>
                                    <p:set>
                                      <p:cBhvr>
                                        <p:cTn id="90" dur="1" fill="hold">
                                          <p:stCondLst>
                                            <p:cond delay="0"/>
                                          </p:stCondLst>
                                        </p:cTn>
                                        <p:tgtEl>
                                          <p:spTgt spid="96"/>
                                        </p:tgtEl>
                                        <p:attrNameLst>
                                          <p:attrName>style.visibility</p:attrName>
                                        </p:attrNameLst>
                                      </p:cBhvr>
                                      <p:to>
                                        <p:strVal val="visible"/>
                                      </p:to>
                                    </p:set>
                                    <p:animEffect transition="in" filter="wipe(up)">
                                      <p:cBhvr>
                                        <p:cTn id="91" dur="500"/>
                                        <p:tgtEl>
                                          <p:spTgt spid="96"/>
                                        </p:tgtEl>
                                      </p:cBhvr>
                                    </p:animEffect>
                                  </p:childTnLst>
                                </p:cTn>
                              </p:par>
                              <p:par>
                                <p:cTn id="92" presetID="22" presetClass="entr" presetSubtype="1" fill="hold" nodeType="withEffect">
                                  <p:stCondLst>
                                    <p:cond delay="0"/>
                                  </p:stCondLst>
                                  <p:childTnLst>
                                    <p:set>
                                      <p:cBhvr>
                                        <p:cTn id="93" dur="1" fill="hold">
                                          <p:stCondLst>
                                            <p:cond delay="0"/>
                                          </p:stCondLst>
                                        </p:cTn>
                                        <p:tgtEl>
                                          <p:spTgt spid="99"/>
                                        </p:tgtEl>
                                        <p:attrNameLst>
                                          <p:attrName>style.visibility</p:attrName>
                                        </p:attrNameLst>
                                      </p:cBhvr>
                                      <p:to>
                                        <p:strVal val="visible"/>
                                      </p:to>
                                    </p:set>
                                    <p:animEffect transition="in" filter="wipe(up)">
                                      <p:cBhvr>
                                        <p:cTn id="9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4" grpId="0" animBg="1"/>
      <p:bldP spid="117" grpId="0" animBg="1"/>
      <p:bldP spid="1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10925" y="3564233"/>
            <a:ext cx="3432671" cy="369332"/>
          </a:xfrm>
          <a:prstGeom prst="rect">
            <a:avLst/>
          </a:prstGeom>
          <a:noFill/>
        </p:spPr>
        <p:txBody>
          <a:bodyPr wrap="none">
            <a:spAutoFit/>
          </a:bodyPr>
          <a:lstStyle/>
          <a:p>
            <a:r>
              <a:rPr lang="en-US" altLang="zh-CN" dirty="0">
                <a:gradFill>
                  <a:gsLst>
                    <a:gs pos="0">
                      <a:schemeClr val="tx2"/>
                    </a:gs>
                    <a:gs pos="100000">
                      <a:srgbClr val="4D9B02"/>
                    </a:gs>
                  </a:gsLst>
                  <a:lin ang="18900000" scaled="1"/>
                </a:gradFill>
                <a:latin typeface="+mn-lt"/>
                <a:ea typeface="+mn-ea"/>
                <a:cs typeface="+mn-ea"/>
                <a:sym typeface="+mn-lt"/>
              </a:rPr>
              <a:t>MEDICAL POWERPOINT TEMPLATE</a:t>
            </a:r>
            <a:endParaRPr lang="zh-CN" altLang="en-US" dirty="0">
              <a:gradFill>
                <a:gsLst>
                  <a:gs pos="0">
                    <a:schemeClr val="tx2"/>
                  </a:gs>
                  <a:gs pos="100000">
                    <a:srgbClr val="4D9B02"/>
                  </a:gs>
                </a:gsLst>
                <a:lin ang="18900000" scaled="1"/>
              </a:gradFill>
              <a:latin typeface="+mn-lt"/>
              <a:ea typeface="+mn-ea"/>
              <a:cs typeface="+mn-ea"/>
              <a:sym typeface="+mn-lt"/>
            </a:endParaRPr>
          </a:p>
        </p:txBody>
      </p:sp>
      <p:sp>
        <p:nvSpPr>
          <p:cNvPr id="5" name="文本框 24"/>
          <p:cNvSpPr txBox="1">
            <a:spLocks noChangeArrowheads="1"/>
          </p:cNvSpPr>
          <p:nvPr/>
        </p:nvSpPr>
        <p:spPr bwMode="auto">
          <a:xfrm>
            <a:off x="5796411" y="2975237"/>
            <a:ext cx="2389646" cy="66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gradFill>
                  <a:gsLst>
                    <a:gs pos="0">
                      <a:schemeClr val="tx2"/>
                    </a:gs>
                    <a:gs pos="100000">
                      <a:srgbClr val="4D9B02"/>
                    </a:gs>
                  </a:gsLst>
                  <a:lin ang="18900000" scaled="1"/>
                </a:gradFill>
                <a:latin typeface="+mn-lt"/>
                <a:ea typeface="+mn-ea"/>
                <a:cs typeface="+mn-ea"/>
                <a:sym typeface="+mn-lt"/>
              </a:rPr>
              <a:t>感谢观看</a:t>
            </a:r>
            <a:endParaRPr lang="zh-CN" altLang="en-US" sz="3600" b="1" dirty="0">
              <a:gradFill>
                <a:gsLst>
                  <a:gs pos="0">
                    <a:schemeClr val="tx2"/>
                  </a:gs>
                  <a:gs pos="100000">
                    <a:srgbClr val="4D9B02"/>
                  </a:gs>
                </a:gsLst>
                <a:lin ang="18900000" scaled="1"/>
              </a:gradFill>
              <a:latin typeface="+mn-lt"/>
              <a:ea typeface="+mn-ea"/>
              <a:cs typeface="+mn-ea"/>
              <a:sym typeface="+mn-lt"/>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6556" y="1503617"/>
            <a:ext cx="4616060" cy="3396129"/>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5500" y="2682679"/>
            <a:ext cx="1471493" cy="14911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base" defTabSz="914400" eaLnBrk="0" latinLnBrk="0">
                <a:lnSpc>
                  <a:spcPct val="100000"/>
                </a:lnSpc>
                <a:spcBef>
                  <a:spcPts val="0"/>
                </a:spcBef>
                <a:spcAft>
                  <a:spcPts val="0"/>
                </a:spcAft>
                <a:buFontTx/>
                <a:buNone/>
              </a:pPr>
              <a:endParaRPr lang="ko-KR" altLang="en-US" sz="1600" cap="none" dirty="0" smtClean="0" b="0" strike="noStrike">
                <a:solidFill>
                  <a:srgbClr val="FFFFFF"/>
                </a:solidFill>
                <a:latin typeface="Abadi MT" charset="0"/>
                <a:ea typeface="Abadi MT"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base" defTabSz="914400"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7676_8445680/fImage27348425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2967844" y="3677302"/>
            <a:ext cx="6256312"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defRPr b="1">
                <a:solidFill>
                  <a:srgbClr val="009E44"/>
                </a:solidFill>
                <a:latin typeface="微软雅黑" panose="020B0503020204020204" pitchFamily="34" charset="-122"/>
                <a:ea typeface="微软雅黑" panose="020B0503020204020204" pitchFamily="34" charset="-122"/>
              </a:defRPr>
            </a:lvl1pPr>
          </a:lstStyle>
          <a:p>
            <a:pPr algn="ctr"/>
            <a:r>
              <a:rPr lang="zh-CN" altLang="en-US" sz="4400" spc="300" dirty="0">
                <a:gradFill>
                  <a:gsLst>
                    <a:gs pos="0">
                      <a:schemeClr val="tx2"/>
                    </a:gs>
                    <a:gs pos="100000">
                      <a:srgbClr val="4D9B02"/>
                    </a:gs>
                  </a:gsLst>
                  <a:lin ang="18900000" scaled="1"/>
                </a:gradFill>
                <a:effectLst>
                  <a:reflection blurRad="6350" stA="55000" endA="300" endPos="45500" dir="5400000" sy="-100000" algn="bl" rotWithShape="0"/>
                </a:effectLst>
                <a:latin typeface="+mn-lt"/>
                <a:ea typeface="+mn-ea"/>
                <a:cs typeface="+mn-ea"/>
                <a:sym typeface="+mn-lt"/>
              </a:rPr>
              <a:t>基本工作概述</a:t>
            </a:r>
            <a:endParaRPr lang="en-US" altLang="zh-CN" sz="4400" spc="300" dirty="0">
              <a:gradFill>
                <a:gsLst>
                  <a:gs pos="0">
                    <a:schemeClr val="tx2"/>
                  </a:gs>
                  <a:gs pos="100000">
                    <a:srgbClr val="4D9B02"/>
                  </a:gs>
                </a:gsLst>
                <a:lin ang="18900000" scaled="1"/>
              </a:gradFill>
              <a:effectLst>
                <a:reflection blurRad="6350" stA="55000" endA="300" endPos="45500" dir="5400000" sy="-100000" algn="bl" rotWithShape="0"/>
              </a:effectLst>
              <a:latin typeface="+mn-lt"/>
              <a:ea typeface="+mn-ea"/>
              <a:cs typeface="+mn-ea"/>
              <a:sym typeface="+mn-lt"/>
            </a:endParaRPr>
          </a:p>
        </p:txBody>
      </p:sp>
      <p:grpSp>
        <p:nvGrpSpPr>
          <p:cNvPr id="2" name="组合 1"/>
          <p:cNvGrpSpPr/>
          <p:nvPr/>
        </p:nvGrpSpPr>
        <p:grpSpPr>
          <a:xfrm>
            <a:off x="3879145" y="1104286"/>
            <a:ext cx="3306653" cy="2432771"/>
            <a:chOff x="1027955" y="2378281"/>
            <a:chExt cx="3306653" cy="2432771"/>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7955" y="2378281"/>
              <a:ext cx="3306653" cy="2432771"/>
            </a:xfrm>
            <a:prstGeom prst="rect">
              <a:avLst/>
            </a:prstGeom>
          </p:spPr>
        </p:pic>
        <p:sp>
          <p:nvSpPr>
            <p:cNvPr id="108" name="TextBox 19"/>
            <p:cNvSpPr txBox="1"/>
            <p:nvPr/>
          </p:nvSpPr>
          <p:spPr>
            <a:xfrm>
              <a:off x="2380771" y="3394297"/>
              <a:ext cx="1648950" cy="677108"/>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400" b="1" i="0" u="none" strike="noStrike" kern="0" cap="none" spc="0" normalizeH="0" baseline="0" noProof="0" dirty="0">
                  <a:ln>
                    <a:noFill/>
                  </a:ln>
                  <a:gradFill>
                    <a:gsLst>
                      <a:gs pos="0">
                        <a:schemeClr val="tx2"/>
                      </a:gs>
                      <a:gs pos="100000">
                        <a:srgbClr val="4D9B02"/>
                      </a:gs>
                    </a:gsLst>
                    <a:lin ang="18900000" scaled="1"/>
                  </a:gradFill>
                  <a:effectLst/>
                  <a:uLnTx/>
                  <a:uFillTx/>
                  <a:latin typeface="+mn-lt"/>
                  <a:ea typeface="+mn-ea"/>
                  <a:cs typeface="+mn-ea"/>
                  <a:sym typeface="+mn-lt"/>
                </a:rPr>
                <a:t>01</a:t>
              </a:r>
              <a:endParaRPr kumimoji="0" lang="zh-CN" altLang="en-US" sz="4400" b="1" i="0" u="none" strike="noStrike" kern="0" cap="none" spc="0" normalizeH="0" baseline="0" noProof="0" dirty="0">
                <a:ln>
                  <a:noFill/>
                </a:ln>
                <a:gradFill>
                  <a:gsLst>
                    <a:gs pos="0">
                      <a:schemeClr val="tx2"/>
                    </a:gs>
                    <a:gs pos="100000">
                      <a:srgbClr val="4D9B02"/>
                    </a:gs>
                  </a:gsLst>
                  <a:lin ang="18900000" scaled="1"/>
                </a:gra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2"/>
          <p:cNvSpPr txBox="1"/>
          <p:nvPr/>
        </p:nvSpPr>
        <p:spPr>
          <a:xfrm>
            <a:off x="1062038" y="365125"/>
            <a:ext cx="401580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rPr>
              <a:t>可编辑的数据图表</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sp>
        <p:nvSpPr>
          <p:cNvPr id="38" name="菱形 37"/>
          <p:cNvSpPr/>
          <p:nvPr/>
        </p:nvSpPr>
        <p:spPr>
          <a:xfrm>
            <a:off x="7640274" y="1305827"/>
            <a:ext cx="3832324" cy="3832324"/>
          </a:xfrm>
          <a:prstGeom prst="diamond">
            <a:avLst/>
          </a:prstGeom>
          <a:solidFill>
            <a:sysClr val="window" lastClr="FFFFFF">
              <a:lumMod val="75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39" name="组合 38"/>
          <p:cNvGrpSpPr/>
          <p:nvPr/>
        </p:nvGrpSpPr>
        <p:grpSpPr>
          <a:xfrm>
            <a:off x="8116275" y="1781828"/>
            <a:ext cx="2880320" cy="2880320"/>
            <a:chOff x="5649081" y="1491629"/>
            <a:chExt cx="2160240" cy="2160240"/>
          </a:xfrm>
        </p:grpSpPr>
        <p:sp>
          <p:nvSpPr>
            <p:cNvPr id="40" name="菱形 39"/>
            <p:cNvSpPr/>
            <p:nvPr/>
          </p:nvSpPr>
          <p:spPr>
            <a:xfrm>
              <a:off x="5649081" y="1491629"/>
              <a:ext cx="2160240" cy="2160240"/>
            </a:xfrm>
            <a:prstGeom prst="diamond">
              <a:avLst/>
            </a:prstGeom>
            <a:solidFill>
              <a:sysClr val="window" lastClr="FFFFFF">
                <a:lumMod val="50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1" name="Freeform 37"/>
            <p:cNvSpPr>
              <a:spLocks noEditPoints="1"/>
            </p:cNvSpPr>
            <p:nvPr/>
          </p:nvSpPr>
          <p:spPr bwMode="auto">
            <a:xfrm>
              <a:off x="6444208" y="2280268"/>
              <a:ext cx="701089" cy="582961"/>
            </a:xfrm>
            <a:custGeom>
              <a:avLst/>
              <a:gdLst>
                <a:gd name="T0" fmla="*/ 274 w 309"/>
                <a:gd name="T1" fmla="*/ 0 h 257"/>
                <a:gd name="T2" fmla="*/ 309 w 309"/>
                <a:gd name="T3" fmla="*/ 34 h 257"/>
                <a:gd name="T4" fmla="*/ 299 w 309"/>
                <a:gd name="T5" fmla="*/ 129 h 257"/>
                <a:gd name="T6" fmla="*/ 247 w 309"/>
                <a:gd name="T7" fmla="*/ 139 h 257"/>
                <a:gd name="T8" fmla="*/ 195 w 309"/>
                <a:gd name="T9" fmla="*/ 202 h 257"/>
                <a:gd name="T10" fmla="*/ 195 w 309"/>
                <a:gd name="T11" fmla="*/ 139 h 257"/>
                <a:gd name="T12" fmla="*/ 168 w 309"/>
                <a:gd name="T13" fmla="*/ 123 h 257"/>
                <a:gd name="T14" fmla="*/ 211 w 309"/>
                <a:gd name="T15" fmla="*/ 123 h 257"/>
                <a:gd name="T16" fmla="*/ 211 w 309"/>
                <a:gd name="T17" fmla="*/ 157 h 257"/>
                <a:gd name="T18" fmla="*/ 239 w 309"/>
                <a:gd name="T19" fmla="*/ 123 h 257"/>
                <a:gd name="T20" fmla="*/ 274 w 309"/>
                <a:gd name="T21" fmla="*/ 123 h 257"/>
                <a:gd name="T22" fmla="*/ 293 w 309"/>
                <a:gd name="T23" fmla="*/ 104 h 257"/>
                <a:gd name="T24" fmla="*/ 287 w 309"/>
                <a:gd name="T25" fmla="*/ 21 h 257"/>
                <a:gd name="T26" fmla="*/ 102 w 309"/>
                <a:gd name="T27" fmla="*/ 16 h 257"/>
                <a:gd name="T28" fmla="*/ 83 w 309"/>
                <a:gd name="T29" fmla="*/ 34 h 257"/>
                <a:gd name="T30" fmla="*/ 76 w 309"/>
                <a:gd name="T31" fmla="*/ 118 h 257"/>
                <a:gd name="T32" fmla="*/ 67 w 309"/>
                <a:gd name="T33" fmla="*/ 104 h 257"/>
                <a:gd name="T34" fmla="*/ 77 w 309"/>
                <a:gd name="T35" fmla="*/ 10 h 257"/>
                <a:gd name="T36" fmla="*/ 44 w 309"/>
                <a:gd name="T37" fmla="*/ 115 h 257"/>
                <a:gd name="T38" fmla="*/ 44 w 309"/>
                <a:gd name="T39" fmla="*/ 171 h 257"/>
                <a:gd name="T40" fmla="*/ 44 w 309"/>
                <a:gd name="T41" fmla="*/ 115 h 257"/>
                <a:gd name="T42" fmla="*/ 88 w 309"/>
                <a:gd name="T43" fmla="*/ 123 h 257"/>
                <a:gd name="T44" fmla="*/ 156 w 309"/>
                <a:gd name="T45" fmla="*/ 123 h 257"/>
                <a:gd name="T46" fmla="*/ 92 w 309"/>
                <a:gd name="T47" fmla="*/ 250 h 257"/>
                <a:gd name="T48" fmla="*/ 96 w 309"/>
                <a:gd name="T49" fmla="*/ 201 h 257"/>
                <a:gd name="T50" fmla="*/ 96 w 309"/>
                <a:gd name="T51" fmla="*/ 257 h 257"/>
                <a:gd name="T52" fmla="*/ 149 w 309"/>
                <a:gd name="T53" fmla="*/ 250 h 257"/>
                <a:gd name="T54" fmla="*/ 153 w 309"/>
                <a:gd name="T55" fmla="*/ 201 h 257"/>
                <a:gd name="T56" fmla="*/ 175 w 309"/>
                <a:gd name="T57" fmla="*/ 250 h 257"/>
                <a:gd name="T58" fmla="*/ 153 w 309"/>
                <a:gd name="T59" fmla="*/ 161 h 257"/>
                <a:gd name="T60" fmla="*/ 70 w 309"/>
                <a:gd name="T61" fmla="*/ 183 h 257"/>
                <a:gd name="T62" fmla="*/ 92 w 309"/>
                <a:gd name="T63" fmla="*/ 250 h 257"/>
                <a:gd name="T64" fmla="*/ 19 w 309"/>
                <a:gd name="T65" fmla="*/ 207 h 257"/>
                <a:gd name="T66" fmla="*/ 22 w 309"/>
                <a:gd name="T67" fmla="*/ 248 h 257"/>
                <a:gd name="T68" fmla="*/ 58 w 309"/>
                <a:gd name="T69" fmla="*/ 252 h 257"/>
                <a:gd name="T70" fmla="*/ 59 w 309"/>
                <a:gd name="T71" fmla="*/ 175 h 257"/>
                <a:gd name="T72" fmla="*/ 0 w 309"/>
                <a:gd name="T73" fmla="*/ 193 h 257"/>
                <a:gd name="T74" fmla="*/ 19 w 309"/>
                <a:gd name="T7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257">
                  <a:moveTo>
                    <a:pt x="102" y="0"/>
                  </a:moveTo>
                  <a:cubicBezTo>
                    <a:pt x="274" y="0"/>
                    <a:pt x="274" y="0"/>
                    <a:pt x="274" y="0"/>
                  </a:cubicBezTo>
                  <a:cubicBezTo>
                    <a:pt x="284" y="0"/>
                    <a:pt x="292" y="4"/>
                    <a:pt x="299" y="10"/>
                  </a:cubicBezTo>
                  <a:cubicBezTo>
                    <a:pt x="305" y="16"/>
                    <a:pt x="309" y="25"/>
                    <a:pt x="309" y="34"/>
                  </a:cubicBezTo>
                  <a:cubicBezTo>
                    <a:pt x="309" y="104"/>
                    <a:pt x="309" y="104"/>
                    <a:pt x="309" y="104"/>
                  </a:cubicBezTo>
                  <a:cubicBezTo>
                    <a:pt x="309" y="114"/>
                    <a:pt x="305" y="122"/>
                    <a:pt x="299" y="129"/>
                  </a:cubicBezTo>
                  <a:cubicBezTo>
                    <a:pt x="292" y="135"/>
                    <a:pt x="284" y="139"/>
                    <a:pt x="274" y="139"/>
                  </a:cubicBezTo>
                  <a:cubicBezTo>
                    <a:pt x="247" y="139"/>
                    <a:pt x="247" y="139"/>
                    <a:pt x="247" y="139"/>
                  </a:cubicBezTo>
                  <a:cubicBezTo>
                    <a:pt x="210" y="184"/>
                    <a:pt x="210" y="184"/>
                    <a:pt x="210" y="184"/>
                  </a:cubicBezTo>
                  <a:cubicBezTo>
                    <a:pt x="195" y="202"/>
                    <a:pt x="195" y="202"/>
                    <a:pt x="195" y="202"/>
                  </a:cubicBezTo>
                  <a:cubicBezTo>
                    <a:pt x="195" y="179"/>
                    <a:pt x="195" y="179"/>
                    <a:pt x="195" y="179"/>
                  </a:cubicBezTo>
                  <a:cubicBezTo>
                    <a:pt x="195" y="139"/>
                    <a:pt x="195" y="139"/>
                    <a:pt x="195" y="139"/>
                  </a:cubicBezTo>
                  <a:cubicBezTo>
                    <a:pt x="165" y="139"/>
                    <a:pt x="165" y="139"/>
                    <a:pt x="165" y="139"/>
                  </a:cubicBezTo>
                  <a:cubicBezTo>
                    <a:pt x="167" y="134"/>
                    <a:pt x="168" y="128"/>
                    <a:pt x="168" y="123"/>
                  </a:cubicBezTo>
                  <a:cubicBezTo>
                    <a:pt x="203" y="123"/>
                    <a:pt x="203" y="123"/>
                    <a:pt x="203" y="123"/>
                  </a:cubicBezTo>
                  <a:cubicBezTo>
                    <a:pt x="211" y="123"/>
                    <a:pt x="211" y="123"/>
                    <a:pt x="211" y="123"/>
                  </a:cubicBezTo>
                  <a:cubicBezTo>
                    <a:pt x="211" y="131"/>
                    <a:pt x="211" y="131"/>
                    <a:pt x="211" y="131"/>
                  </a:cubicBezTo>
                  <a:cubicBezTo>
                    <a:pt x="211" y="157"/>
                    <a:pt x="211" y="157"/>
                    <a:pt x="211" y="157"/>
                  </a:cubicBezTo>
                  <a:cubicBezTo>
                    <a:pt x="237" y="126"/>
                    <a:pt x="237" y="126"/>
                    <a:pt x="237" y="126"/>
                  </a:cubicBezTo>
                  <a:cubicBezTo>
                    <a:pt x="239" y="123"/>
                    <a:pt x="239" y="123"/>
                    <a:pt x="239" y="123"/>
                  </a:cubicBezTo>
                  <a:cubicBezTo>
                    <a:pt x="243" y="123"/>
                    <a:pt x="243" y="123"/>
                    <a:pt x="243" y="123"/>
                  </a:cubicBezTo>
                  <a:cubicBezTo>
                    <a:pt x="274" y="123"/>
                    <a:pt x="274" y="123"/>
                    <a:pt x="274" y="123"/>
                  </a:cubicBezTo>
                  <a:cubicBezTo>
                    <a:pt x="279" y="123"/>
                    <a:pt x="284" y="121"/>
                    <a:pt x="287" y="117"/>
                  </a:cubicBezTo>
                  <a:cubicBezTo>
                    <a:pt x="291" y="114"/>
                    <a:pt x="293" y="109"/>
                    <a:pt x="293" y="104"/>
                  </a:cubicBezTo>
                  <a:cubicBezTo>
                    <a:pt x="293" y="34"/>
                    <a:pt x="293" y="34"/>
                    <a:pt x="293" y="34"/>
                  </a:cubicBezTo>
                  <a:cubicBezTo>
                    <a:pt x="293" y="29"/>
                    <a:pt x="291" y="25"/>
                    <a:pt x="287" y="21"/>
                  </a:cubicBezTo>
                  <a:cubicBezTo>
                    <a:pt x="284" y="18"/>
                    <a:pt x="279" y="16"/>
                    <a:pt x="274" y="16"/>
                  </a:cubicBezTo>
                  <a:cubicBezTo>
                    <a:pt x="102" y="16"/>
                    <a:pt x="102" y="16"/>
                    <a:pt x="102" y="16"/>
                  </a:cubicBezTo>
                  <a:cubicBezTo>
                    <a:pt x="96" y="16"/>
                    <a:pt x="92" y="18"/>
                    <a:pt x="88" y="21"/>
                  </a:cubicBezTo>
                  <a:cubicBezTo>
                    <a:pt x="85" y="25"/>
                    <a:pt x="83" y="29"/>
                    <a:pt x="83" y="34"/>
                  </a:cubicBezTo>
                  <a:cubicBezTo>
                    <a:pt x="83" y="97"/>
                    <a:pt x="83" y="97"/>
                    <a:pt x="83" y="97"/>
                  </a:cubicBezTo>
                  <a:cubicBezTo>
                    <a:pt x="79" y="104"/>
                    <a:pt x="76" y="111"/>
                    <a:pt x="76" y="118"/>
                  </a:cubicBezTo>
                  <a:cubicBezTo>
                    <a:pt x="73" y="115"/>
                    <a:pt x="71" y="113"/>
                    <a:pt x="68" y="110"/>
                  </a:cubicBezTo>
                  <a:cubicBezTo>
                    <a:pt x="67" y="108"/>
                    <a:pt x="67" y="106"/>
                    <a:pt x="67" y="104"/>
                  </a:cubicBezTo>
                  <a:cubicBezTo>
                    <a:pt x="67" y="34"/>
                    <a:pt x="67" y="34"/>
                    <a:pt x="67" y="34"/>
                  </a:cubicBezTo>
                  <a:cubicBezTo>
                    <a:pt x="67" y="25"/>
                    <a:pt x="71" y="16"/>
                    <a:pt x="77" y="10"/>
                  </a:cubicBezTo>
                  <a:cubicBezTo>
                    <a:pt x="83" y="4"/>
                    <a:pt x="92" y="0"/>
                    <a:pt x="102" y="0"/>
                  </a:cubicBezTo>
                  <a:close/>
                  <a:moveTo>
                    <a:pt x="44" y="115"/>
                  </a:moveTo>
                  <a:cubicBezTo>
                    <a:pt x="28" y="115"/>
                    <a:pt x="15" y="127"/>
                    <a:pt x="15" y="143"/>
                  </a:cubicBezTo>
                  <a:cubicBezTo>
                    <a:pt x="15" y="159"/>
                    <a:pt x="28" y="171"/>
                    <a:pt x="44" y="171"/>
                  </a:cubicBezTo>
                  <a:cubicBezTo>
                    <a:pt x="59" y="171"/>
                    <a:pt x="72" y="159"/>
                    <a:pt x="72" y="143"/>
                  </a:cubicBezTo>
                  <a:cubicBezTo>
                    <a:pt x="72" y="127"/>
                    <a:pt x="59" y="115"/>
                    <a:pt x="44" y="115"/>
                  </a:cubicBezTo>
                  <a:close/>
                  <a:moveTo>
                    <a:pt x="122" y="88"/>
                  </a:moveTo>
                  <a:cubicBezTo>
                    <a:pt x="103" y="88"/>
                    <a:pt x="88" y="104"/>
                    <a:pt x="88" y="123"/>
                  </a:cubicBezTo>
                  <a:cubicBezTo>
                    <a:pt x="88" y="141"/>
                    <a:pt x="103" y="157"/>
                    <a:pt x="122" y="157"/>
                  </a:cubicBezTo>
                  <a:cubicBezTo>
                    <a:pt x="141" y="157"/>
                    <a:pt x="156" y="141"/>
                    <a:pt x="156" y="123"/>
                  </a:cubicBezTo>
                  <a:cubicBezTo>
                    <a:pt x="156" y="104"/>
                    <a:pt x="141" y="88"/>
                    <a:pt x="122" y="88"/>
                  </a:cubicBezTo>
                  <a:close/>
                  <a:moveTo>
                    <a:pt x="92" y="250"/>
                  </a:moveTo>
                  <a:cubicBezTo>
                    <a:pt x="92" y="201"/>
                    <a:pt x="92" y="201"/>
                    <a:pt x="92" y="201"/>
                  </a:cubicBezTo>
                  <a:cubicBezTo>
                    <a:pt x="96" y="201"/>
                    <a:pt x="96" y="201"/>
                    <a:pt x="96" y="201"/>
                  </a:cubicBezTo>
                  <a:cubicBezTo>
                    <a:pt x="96" y="250"/>
                    <a:pt x="96" y="250"/>
                    <a:pt x="96" y="250"/>
                  </a:cubicBezTo>
                  <a:cubicBezTo>
                    <a:pt x="96" y="257"/>
                    <a:pt x="96" y="257"/>
                    <a:pt x="96" y="257"/>
                  </a:cubicBezTo>
                  <a:cubicBezTo>
                    <a:pt x="149" y="257"/>
                    <a:pt x="149" y="257"/>
                    <a:pt x="149" y="257"/>
                  </a:cubicBezTo>
                  <a:cubicBezTo>
                    <a:pt x="149" y="250"/>
                    <a:pt x="149" y="250"/>
                    <a:pt x="149" y="250"/>
                  </a:cubicBezTo>
                  <a:cubicBezTo>
                    <a:pt x="149" y="201"/>
                    <a:pt x="149" y="201"/>
                    <a:pt x="149" y="201"/>
                  </a:cubicBezTo>
                  <a:cubicBezTo>
                    <a:pt x="153" y="201"/>
                    <a:pt x="153" y="201"/>
                    <a:pt x="153" y="201"/>
                  </a:cubicBezTo>
                  <a:cubicBezTo>
                    <a:pt x="153" y="250"/>
                    <a:pt x="153" y="250"/>
                    <a:pt x="153" y="250"/>
                  </a:cubicBezTo>
                  <a:cubicBezTo>
                    <a:pt x="175" y="250"/>
                    <a:pt x="175" y="250"/>
                    <a:pt x="175" y="250"/>
                  </a:cubicBezTo>
                  <a:cubicBezTo>
                    <a:pt x="175" y="183"/>
                    <a:pt x="175" y="183"/>
                    <a:pt x="175" y="183"/>
                  </a:cubicBezTo>
                  <a:cubicBezTo>
                    <a:pt x="175" y="171"/>
                    <a:pt x="165" y="161"/>
                    <a:pt x="153" y="161"/>
                  </a:cubicBezTo>
                  <a:cubicBezTo>
                    <a:pt x="88" y="161"/>
                    <a:pt x="157" y="161"/>
                    <a:pt x="91" y="161"/>
                  </a:cubicBezTo>
                  <a:cubicBezTo>
                    <a:pt x="79" y="161"/>
                    <a:pt x="70" y="171"/>
                    <a:pt x="70" y="183"/>
                  </a:cubicBezTo>
                  <a:cubicBezTo>
                    <a:pt x="70" y="250"/>
                    <a:pt x="70" y="250"/>
                    <a:pt x="70" y="250"/>
                  </a:cubicBezTo>
                  <a:cubicBezTo>
                    <a:pt x="73" y="250"/>
                    <a:pt x="82" y="250"/>
                    <a:pt x="92" y="250"/>
                  </a:cubicBezTo>
                  <a:close/>
                  <a:moveTo>
                    <a:pt x="19" y="248"/>
                  </a:moveTo>
                  <a:cubicBezTo>
                    <a:pt x="19" y="207"/>
                    <a:pt x="19" y="207"/>
                    <a:pt x="19" y="207"/>
                  </a:cubicBezTo>
                  <a:cubicBezTo>
                    <a:pt x="22" y="207"/>
                    <a:pt x="22" y="207"/>
                    <a:pt x="22" y="207"/>
                  </a:cubicBezTo>
                  <a:cubicBezTo>
                    <a:pt x="22" y="248"/>
                    <a:pt x="22" y="248"/>
                    <a:pt x="22" y="248"/>
                  </a:cubicBezTo>
                  <a:cubicBezTo>
                    <a:pt x="22" y="252"/>
                    <a:pt x="22" y="252"/>
                    <a:pt x="22" y="252"/>
                  </a:cubicBezTo>
                  <a:cubicBezTo>
                    <a:pt x="58" y="252"/>
                    <a:pt x="58" y="252"/>
                    <a:pt x="58" y="252"/>
                  </a:cubicBezTo>
                  <a:cubicBezTo>
                    <a:pt x="58" y="183"/>
                    <a:pt x="58" y="183"/>
                    <a:pt x="58" y="183"/>
                  </a:cubicBezTo>
                  <a:cubicBezTo>
                    <a:pt x="58" y="180"/>
                    <a:pt x="59" y="177"/>
                    <a:pt x="59" y="175"/>
                  </a:cubicBezTo>
                  <a:cubicBezTo>
                    <a:pt x="18" y="175"/>
                    <a:pt x="18" y="175"/>
                    <a:pt x="18" y="175"/>
                  </a:cubicBezTo>
                  <a:cubicBezTo>
                    <a:pt x="8" y="175"/>
                    <a:pt x="0" y="183"/>
                    <a:pt x="0" y="193"/>
                  </a:cubicBezTo>
                  <a:cubicBezTo>
                    <a:pt x="0" y="248"/>
                    <a:pt x="0" y="248"/>
                    <a:pt x="0" y="248"/>
                  </a:cubicBezTo>
                  <a:cubicBezTo>
                    <a:pt x="4" y="248"/>
                    <a:pt x="11" y="248"/>
                    <a:pt x="19" y="248"/>
                  </a:cubicBezTo>
                  <a:close/>
                </a:path>
              </a:pathLst>
            </a:custGeom>
            <a:solidFill>
              <a:sysClr val="window" lastClr="FFFFFF"/>
            </a:solidFill>
            <a:ln>
              <a:noFill/>
            </a:ln>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black"/>
                </a:solidFill>
                <a:effectLst/>
                <a:uLnTx/>
                <a:uFillTx/>
                <a:latin typeface="Calibri" panose="020F0502020204030204"/>
              </a:endParaRPr>
            </a:p>
          </p:txBody>
        </p:sp>
      </p:grpSp>
      <p:grpSp>
        <p:nvGrpSpPr>
          <p:cNvPr id="42" name="组合 41"/>
          <p:cNvGrpSpPr/>
          <p:nvPr/>
        </p:nvGrpSpPr>
        <p:grpSpPr>
          <a:xfrm>
            <a:off x="7640273" y="1312921"/>
            <a:ext cx="1536171" cy="1536171"/>
            <a:chOff x="5292080" y="1139949"/>
            <a:chExt cx="1152128" cy="1152128"/>
          </a:xfrm>
        </p:grpSpPr>
        <p:sp>
          <p:nvSpPr>
            <p:cNvPr id="43" name="椭圆 42"/>
            <p:cNvSpPr/>
            <p:nvPr/>
          </p:nvSpPr>
          <p:spPr>
            <a:xfrm>
              <a:off x="5292080" y="1139949"/>
              <a:ext cx="1152128" cy="1152128"/>
            </a:xfrm>
            <a:prstGeom prst="ellipse">
              <a:avLst/>
            </a:pr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4" name="Freeform 42"/>
            <p:cNvSpPr>
              <a:spLocks noChangeAspect="1" noEditPoints="1"/>
            </p:cNvSpPr>
            <p:nvPr/>
          </p:nvSpPr>
          <p:spPr bwMode="auto">
            <a:xfrm>
              <a:off x="5629237" y="1424413"/>
              <a:ext cx="455894" cy="583200"/>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ysClr val="window" lastClr="FFFFFF"/>
            </a:solidFill>
            <a:ln>
              <a:noFill/>
            </a:ln>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black"/>
                </a:solidFill>
                <a:effectLst/>
                <a:uLnTx/>
                <a:uFillTx/>
                <a:latin typeface="Calibri" panose="020F0502020204030204"/>
              </a:endParaRPr>
            </a:p>
          </p:txBody>
        </p:sp>
      </p:grpSp>
      <p:grpSp>
        <p:nvGrpSpPr>
          <p:cNvPr id="45" name="组合 44"/>
          <p:cNvGrpSpPr/>
          <p:nvPr/>
        </p:nvGrpSpPr>
        <p:grpSpPr>
          <a:xfrm>
            <a:off x="7644308" y="3510021"/>
            <a:ext cx="1536171" cy="1536171"/>
            <a:chOff x="5295106" y="2787774"/>
            <a:chExt cx="1152128" cy="1152128"/>
          </a:xfrm>
        </p:grpSpPr>
        <p:sp>
          <p:nvSpPr>
            <p:cNvPr id="46" name="椭圆 45"/>
            <p:cNvSpPr/>
            <p:nvPr/>
          </p:nvSpPr>
          <p:spPr>
            <a:xfrm>
              <a:off x="5295106" y="2787774"/>
              <a:ext cx="1152128" cy="1152128"/>
            </a:xfrm>
            <a:prstGeom prst="ellipse">
              <a:avLst/>
            </a:pr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7" name="Freeform 47"/>
            <p:cNvSpPr>
              <a:spLocks noChangeAspect="1" noEditPoints="1"/>
            </p:cNvSpPr>
            <p:nvPr/>
          </p:nvSpPr>
          <p:spPr bwMode="auto">
            <a:xfrm>
              <a:off x="5511638" y="3101078"/>
              <a:ext cx="719064" cy="583200"/>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ysClr val="window" lastClr="FFFFFF"/>
            </a:solidFill>
            <a:ln>
              <a:noFill/>
            </a:ln>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black"/>
                </a:solidFill>
                <a:effectLst/>
                <a:uLnTx/>
                <a:uFillTx/>
                <a:latin typeface="Calibri" panose="020F0502020204030204"/>
              </a:endParaRPr>
            </a:p>
          </p:txBody>
        </p:sp>
      </p:grpSp>
      <p:grpSp>
        <p:nvGrpSpPr>
          <p:cNvPr id="48" name="组合 47"/>
          <p:cNvGrpSpPr/>
          <p:nvPr/>
        </p:nvGrpSpPr>
        <p:grpSpPr>
          <a:xfrm>
            <a:off x="9816008" y="3510021"/>
            <a:ext cx="1536171" cy="1536171"/>
            <a:chOff x="6923881" y="2787774"/>
            <a:chExt cx="1152128" cy="1152128"/>
          </a:xfrm>
        </p:grpSpPr>
        <p:sp>
          <p:nvSpPr>
            <p:cNvPr id="49" name="椭圆 48"/>
            <p:cNvSpPr/>
            <p:nvPr/>
          </p:nvSpPr>
          <p:spPr>
            <a:xfrm>
              <a:off x="6923881" y="2787774"/>
              <a:ext cx="1152128" cy="1152128"/>
            </a:xfrm>
            <a:prstGeom prst="ellipse">
              <a:avLst/>
            </a:pr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50" name="组合 49"/>
            <p:cNvGrpSpPr/>
            <p:nvPr/>
          </p:nvGrpSpPr>
          <p:grpSpPr>
            <a:xfrm>
              <a:off x="7162685" y="3062938"/>
              <a:ext cx="674520" cy="583200"/>
              <a:chOff x="4848315" y="2995479"/>
              <a:chExt cx="674520" cy="583200"/>
            </a:xfrm>
          </p:grpSpPr>
          <p:sp>
            <p:nvSpPr>
              <p:cNvPr id="51" name="Freeform 52"/>
              <p:cNvSpPr>
                <a:spLocks noEditPoints="1"/>
              </p:cNvSpPr>
              <p:nvPr/>
            </p:nvSpPr>
            <p:spPr bwMode="auto">
              <a:xfrm>
                <a:off x="4963503" y="3243495"/>
                <a:ext cx="456598" cy="250091"/>
              </a:xfrm>
              <a:custGeom>
                <a:avLst/>
                <a:gdLst>
                  <a:gd name="T0" fmla="*/ 148 w 186"/>
                  <a:gd name="T1" fmla="*/ 81 h 102"/>
                  <a:gd name="T2" fmla="*/ 92 w 186"/>
                  <a:gd name="T3" fmla="*/ 88 h 102"/>
                  <a:gd name="T4" fmla="*/ 92 w 186"/>
                  <a:gd name="T5" fmla="*/ 64 h 102"/>
                  <a:gd name="T6" fmla="*/ 148 w 186"/>
                  <a:gd name="T7" fmla="*/ 71 h 102"/>
                  <a:gd name="T8" fmla="*/ 92 w 186"/>
                  <a:gd name="T9" fmla="*/ 64 h 102"/>
                  <a:gd name="T10" fmla="*/ 186 w 186"/>
                  <a:gd name="T11" fmla="*/ 44 h 102"/>
                  <a:gd name="T12" fmla="*/ 92 w 186"/>
                  <a:gd name="T13" fmla="*/ 51 h 102"/>
                  <a:gd name="T14" fmla="*/ 92 w 186"/>
                  <a:gd name="T15" fmla="*/ 25 h 102"/>
                  <a:gd name="T16" fmla="*/ 186 w 186"/>
                  <a:gd name="T17" fmla="*/ 32 h 102"/>
                  <a:gd name="T18" fmla="*/ 92 w 186"/>
                  <a:gd name="T19" fmla="*/ 25 h 102"/>
                  <a:gd name="T20" fmla="*/ 186 w 186"/>
                  <a:gd name="T21" fmla="*/ 6 h 102"/>
                  <a:gd name="T22" fmla="*/ 92 w 186"/>
                  <a:gd name="T23" fmla="*/ 13 h 102"/>
                  <a:gd name="T24" fmla="*/ 28 w 186"/>
                  <a:gd name="T25" fmla="*/ 3 h 102"/>
                  <a:gd name="T26" fmla="*/ 26 w 186"/>
                  <a:gd name="T27" fmla="*/ 4 h 102"/>
                  <a:gd name="T28" fmla="*/ 25 w 186"/>
                  <a:gd name="T29" fmla="*/ 4 h 102"/>
                  <a:gd name="T30" fmla="*/ 24 w 186"/>
                  <a:gd name="T31" fmla="*/ 5 h 102"/>
                  <a:gd name="T32" fmla="*/ 24 w 186"/>
                  <a:gd name="T33" fmla="*/ 5 h 102"/>
                  <a:gd name="T34" fmla="*/ 23 w 186"/>
                  <a:gd name="T35" fmla="*/ 6 h 102"/>
                  <a:gd name="T36" fmla="*/ 23 w 186"/>
                  <a:gd name="T37" fmla="*/ 6 h 102"/>
                  <a:gd name="T38" fmla="*/ 22 w 186"/>
                  <a:gd name="T39" fmla="*/ 6 h 102"/>
                  <a:gd name="T40" fmla="*/ 21 w 186"/>
                  <a:gd name="T41" fmla="*/ 7 h 102"/>
                  <a:gd name="T42" fmla="*/ 21 w 186"/>
                  <a:gd name="T43" fmla="*/ 7 h 102"/>
                  <a:gd name="T44" fmla="*/ 20 w 186"/>
                  <a:gd name="T45" fmla="*/ 8 h 102"/>
                  <a:gd name="T46" fmla="*/ 20 w 186"/>
                  <a:gd name="T47" fmla="*/ 8 h 102"/>
                  <a:gd name="T48" fmla="*/ 19 w 186"/>
                  <a:gd name="T49" fmla="*/ 8 h 102"/>
                  <a:gd name="T50" fmla="*/ 19 w 186"/>
                  <a:gd name="T51" fmla="*/ 9 h 102"/>
                  <a:gd name="T52" fmla="*/ 18 w 186"/>
                  <a:gd name="T53" fmla="*/ 9 h 102"/>
                  <a:gd name="T54" fmla="*/ 18 w 186"/>
                  <a:gd name="T55" fmla="*/ 10 h 102"/>
                  <a:gd name="T56" fmla="*/ 18 w 186"/>
                  <a:gd name="T57" fmla="*/ 10 h 102"/>
                  <a:gd name="T58" fmla="*/ 8 w 186"/>
                  <a:gd name="T59" fmla="*/ 28 h 102"/>
                  <a:gd name="T60" fmla="*/ 2 w 186"/>
                  <a:gd name="T61" fmla="*/ 61 h 102"/>
                  <a:gd name="T62" fmla="*/ 40 w 186"/>
                  <a:gd name="T63" fmla="*/ 1 h 102"/>
                  <a:gd name="T64" fmla="*/ 16 w 186"/>
                  <a:gd name="T65" fmla="*/ 30 h 102"/>
                  <a:gd name="T66" fmla="*/ 42 w 186"/>
                  <a:gd name="T67" fmla="*/ 16 h 102"/>
                  <a:gd name="T68" fmla="*/ 45 w 186"/>
                  <a:gd name="T69" fmla="*/ 30 h 102"/>
                  <a:gd name="T70" fmla="*/ 49 w 186"/>
                  <a:gd name="T71" fmla="*/ 30 h 102"/>
                  <a:gd name="T72" fmla="*/ 64 w 186"/>
                  <a:gd name="T73" fmla="*/ 33 h 102"/>
                  <a:gd name="T74" fmla="*/ 15 w 186"/>
                  <a:gd name="T75" fmla="*/ 33 h 102"/>
                  <a:gd name="T76" fmla="*/ 16 w 186"/>
                  <a:gd name="T77" fmla="*/ 30 h 102"/>
                  <a:gd name="T78" fmla="*/ 53 w 186"/>
                  <a:gd name="T79" fmla="*/ 38 h 102"/>
                  <a:gd name="T80" fmla="*/ 46 w 186"/>
                  <a:gd name="T81" fmla="*/ 38 h 102"/>
                  <a:gd name="T82" fmla="*/ 29 w 186"/>
                  <a:gd name="T83" fmla="*/ 35 h 102"/>
                  <a:gd name="T84" fmla="*/ 29 w 186"/>
                  <a:gd name="T85" fmla="*/ 42 h 102"/>
                  <a:gd name="T86" fmla="*/ 29 w 186"/>
                  <a:gd name="T87" fmla="*/ 35 h 102"/>
                  <a:gd name="T88" fmla="*/ 0 w 186"/>
                  <a:gd name="T89" fmla="*/ 102 h 102"/>
                  <a:gd name="T90" fmla="*/ 28 w 186"/>
                  <a:gd name="T91" fmla="*/ 96 h 102"/>
                  <a:gd name="T92" fmla="*/ 79 w 186"/>
                  <a:gd name="T9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02">
                    <a:moveTo>
                      <a:pt x="92" y="81"/>
                    </a:moveTo>
                    <a:cubicBezTo>
                      <a:pt x="148" y="81"/>
                      <a:pt x="148" y="81"/>
                      <a:pt x="148" y="81"/>
                    </a:cubicBezTo>
                    <a:cubicBezTo>
                      <a:pt x="148" y="88"/>
                      <a:pt x="148" y="88"/>
                      <a:pt x="148" y="88"/>
                    </a:cubicBezTo>
                    <a:cubicBezTo>
                      <a:pt x="92" y="88"/>
                      <a:pt x="92" y="88"/>
                      <a:pt x="92" y="88"/>
                    </a:cubicBezTo>
                    <a:cubicBezTo>
                      <a:pt x="92" y="81"/>
                      <a:pt x="92" y="81"/>
                      <a:pt x="92" y="81"/>
                    </a:cubicBezTo>
                    <a:close/>
                    <a:moveTo>
                      <a:pt x="92" y="64"/>
                    </a:moveTo>
                    <a:cubicBezTo>
                      <a:pt x="148" y="64"/>
                      <a:pt x="148" y="64"/>
                      <a:pt x="148" y="64"/>
                    </a:cubicBezTo>
                    <a:cubicBezTo>
                      <a:pt x="148" y="71"/>
                      <a:pt x="148" y="71"/>
                      <a:pt x="148" y="71"/>
                    </a:cubicBezTo>
                    <a:cubicBezTo>
                      <a:pt x="92" y="71"/>
                      <a:pt x="92" y="71"/>
                      <a:pt x="92" y="71"/>
                    </a:cubicBezTo>
                    <a:cubicBezTo>
                      <a:pt x="92" y="64"/>
                      <a:pt x="92" y="64"/>
                      <a:pt x="92" y="64"/>
                    </a:cubicBezTo>
                    <a:close/>
                    <a:moveTo>
                      <a:pt x="92" y="44"/>
                    </a:moveTo>
                    <a:cubicBezTo>
                      <a:pt x="186" y="44"/>
                      <a:pt x="186" y="44"/>
                      <a:pt x="186" y="44"/>
                    </a:cubicBezTo>
                    <a:cubicBezTo>
                      <a:pt x="186" y="51"/>
                      <a:pt x="186" y="51"/>
                      <a:pt x="186" y="51"/>
                    </a:cubicBezTo>
                    <a:cubicBezTo>
                      <a:pt x="92" y="51"/>
                      <a:pt x="92" y="51"/>
                      <a:pt x="92" y="51"/>
                    </a:cubicBezTo>
                    <a:cubicBezTo>
                      <a:pt x="92" y="44"/>
                      <a:pt x="92" y="44"/>
                      <a:pt x="92" y="44"/>
                    </a:cubicBezTo>
                    <a:close/>
                    <a:moveTo>
                      <a:pt x="92" y="25"/>
                    </a:moveTo>
                    <a:cubicBezTo>
                      <a:pt x="186" y="25"/>
                      <a:pt x="186" y="25"/>
                      <a:pt x="186" y="25"/>
                    </a:cubicBezTo>
                    <a:cubicBezTo>
                      <a:pt x="186" y="32"/>
                      <a:pt x="186" y="32"/>
                      <a:pt x="186" y="32"/>
                    </a:cubicBezTo>
                    <a:cubicBezTo>
                      <a:pt x="92" y="32"/>
                      <a:pt x="92" y="32"/>
                      <a:pt x="92" y="32"/>
                    </a:cubicBezTo>
                    <a:cubicBezTo>
                      <a:pt x="92" y="25"/>
                      <a:pt x="92" y="25"/>
                      <a:pt x="92" y="25"/>
                    </a:cubicBezTo>
                    <a:close/>
                    <a:moveTo>
                      <a:pt x="92" y="6"/>
                    </a:moveTo>
                    <a:cubicBezTo>
                      <a:pt x="186" y="6"/>
                      <a:pt x="186" y="6"/>
                      <a:pt x="186" y="6"/>
                    </a:cubicBezTo>
                    <a:cubicBezTo>
                      <a:pt x="186" y="13"/>
                      <a:pt x="186" y="13"/>
                      <a:pt x="186" y="13"/>
                    </a:cubicBezTo>
                    <a:cubicBezTo>
                      <a:pt x="92" y="13"/>
                      <a:pt x="92" y="13"/>
                      <a:pt x="92" y="13"/>
                    </a:cubicBezTo>
                    <a:cubicBezTo>
                      <a:pt x="92" y="6"/>
                      <a:pt x="92" y="6"/>
                      <a:pt x="92" y="6"/>
                    </a:cubicBezTo>
                    <a:close/>
                    <a:moveTo>
                      <a:pt x="28" y="3"/>
                    </a:moveTo>
                    <a:cubicBezTo>
                      <a:pt x="28" y="3"/>
                      <a:pt x="28" y="3"/>
                      <a:pt x="28" y="3"/>
                    </a:cubicBezTo>
                    <a:cubicBezTo>
                      <a:pt x="27" y="4"/>
                      <a:pt x="26" y="4"/>
                      <a:pt x="26" y="4"/>
                    </a:cubicBezTo>
                    <a:cubicBezTo>
                      <a:pt x="26" y="4"/>
                      <a:pt x="26" y="4"/>
                      <a:pt x="26" y="4"/>
                    </a:cubicBezTo>
                    <a:cubicBezTo>
                      <a:pt x="26" y="4"/>
                      <a:pt x="25" y="4"/>
                      <a:pt x="25" y="4"/>
                    </a:cubicBezTo>
                    <a:cubicBezTo>
                      <a:pt x="25" y="5"/>
                      <a:pt x="25" y="5"/>
                      <a:pt x="25" y="5"/>
                    </a:cubicBezTo>
                    <a:cubicBezTo>
                      <a:pt x="25" y="5"/>
                      <a:pt x="24" y="5"/>
                      <a:pt x="24" y="5"/>
                    </a:cubicBezTo>
                    <a:cubicBezTo>
                      <a:pt x="24" y="5"/>
                      <a:pt x="24" y="5"/>
                      <a:pt x="24" y="5"/>
                    </a:cubicBezTo>
                    <a:cubicBezTo>
                      <a:pt x="24" y="5"/>
                      <a:pt x="24" y="5"/>
                      <a:pt x="24" y="5"/>
                    </a:cubicBezTo>
                    <a:cubicBezTo>
                      <a:pt x="23" y="5"/>
                      <a:pt x="23" y="5"/>
                      <a:pt x="23" y="5"/>
                    </a:cubicBezTo>
                    <a:cubicBezTo>
                      <a:pt x="23" y="6"/>
                      <a:pt x="23" y="6"/>
                      <a:pt x="23" y="6"/>
                    </a:cubicBezTo>
                    <a:cubicBezTo>
                      <a:pt x="23" y="6"/>
                      <a:pt x="23" y="6"/>
                      <a:pt x="23" y="6"/>
                    </a:cubicBezTo>
                    <a:cubicBezTo>
                      <a:pt x="23" y="6"/>
                      <a:pt x="23" y="6"/>
                      <a:pt x="23" y="6"/>
                    </a:cubicBezTo>
                    <a:cubicBezTo>
                      <a:pt x="22" y="6"/>
                      <a:pt x="22" y="6"/>
                      <a:pt x="22" y="6"/>
                    </a:cubicBezTo>
                    <a:cubicBezTo>
                      <a:pt x="22" y="6"/>
                      <a:pt x="22" y="6"/>
                      <a:pt x="22" y="6"/>
                    </a:cubicBezTo>
                    <a:cubicBezTo>
                      <a:pt x="22" y="7"/>
                      <a:pt x="22" y="7"/>
                      <a:pt x="22" y="7"/>
                    </a:cubicBezTo>
                    <a:cubicBezTo>
                      <a:pt x="22" y="7"/>
                      <a:pt x="22" y="7"/>
                      <a:pt x="21" y="7"/>
                    </a:cubicBezTo>
                    <a:cubicBezTo>
                      <a:pt x="21" y="7"/>
                      <a:pt x="21" y="7"/>
                      <a:pt x="21" y="7"/>
                    </a:cubicBezTo>
                    <a:cubicBezTo>
                      <a:pt x="21" y="7"/>
                      <a:pt x="21" y="7"/>
                      <a:pt x="21" y="7"/>
                    </a:cubicBezTo>
                    <a:cubicBezTo>
                      <a:pt x="21" y="7"/>
                      <a:pt x="21" y="7"/>
                      <a:pt x="21" y="7"/>
                    </a:cubicBezTo>
                    <a:cubicBezTo>
                      <a:pt x="21" y="7"/>
                      <a:pt x="21" y="7"/>
                      <a:pt x="20" y="8"/>
                    </a:cubicBezTo>
                    <a:cubicBezTo>
                      <a:pt x="20" y="8"/>
                      <a:pt x="20" y="8"/>
                      <a:pt x="20" y="8"/>
                    </a:cubicBezTo>
                    <a:cubicBezTo>
                      <a:pt x="20" y="8"/>
                      <a:pt x="20" y="8"/>
                      <a:pt x="20" y="8"/>
                    </a:cubicBezTo>
                    <a:cubicBezTo>
                      <a:pt x="20" y="8"/>
                      <a:pt x="20" y="8"/>
                      <a:pt x="20" y="8"/>
                    </a:cubicBezTo>
                    <a:cubicBezTo>
                      <a:pt x="20" y="8"/>
                      <a:pt x="20" y="8"/>
                      <a:pt x="19" y="8"/>
                    </a:cubicBezTo>
                    <a:cubicBezTo>
                      <a:pt x="19" y="8"/>
                      <a:pt x="19" y="8"/>
                      <a:pt x="19" y="8"/>
                    </a:cubicBezTo>
                    <a:cubicBezTo>
                      <a:pt x="19" y="9"/>
                      <a:pt x="19" y="9"/>
                      <a:pt x="19" y="9"/>
                    </a:cubicBezTo>
                    <a:cubicBezTo>
                      <a:pt x="19" y="9"/>
                      <a:pt x="19" y="9"/>
                      <a:pt x="19" y="9"/>
                    </a:cubicBezTo>
                    <a:cubicBezTo>
                      <a:pt x="19" y="9"/>
                      <a:pt x="19" y="9"/>
                      <a:pt x="18" y="9"/>
                    </a:cubicBezTo>
                    <a:cubicBezTo>
                      <a:pt x="18" y="9"/>
                      <a:pt x="18" y="9"/>
                      <a:pt x="18" y="9"/>
                    </a:cubicBezTo>
                    <a:cubicBezTo>
                      <a:pt x="18" y="9"/>
                      <a:pt x="18" y="10"/>
                      <a:pt x="18" y="10"/>
                    </a:cubicBezTo>
                    <a:cubicBezTo>
                      <a:pt x="18" y="10"/>
                      <a:pt x="18" y="10"/>
                      <a:pt x="18" y="10"/>
                    </a:cubicBezTo>
                    <a:cubicBezTo>
                      <a:pt x="18" y="10"/>
                      <a:pt x="18" y="10"/>
                      <a:pt x="18" y="10"/>
                    </a:cubicBezTo>
                    <a:cubicBezTo>
                      <a:pt x="18" y="10"/>
                      <a:pt x="18" y="10"/>
                      <a:pt x="18" y="10"/>
                    </a:cubicBezTo>
                    <a:cubicBezTo>
                      <a:pt x="13" y="15"/>
                      <a:pt x="9" y="21"/>
                      <a:pt x="8" y="28"/>
                    </a:cubicBezTo>
                    <a:cubicBezTo>
                      <a:pt x="8" y="28"/>
                      <a:pt x="8" y="28"/>
                      <a:pt x="8" y="28"/>
                    </a:cubicBezTo>
                    <a:cubicBezTo>
                      <a:pt x="6" y="38"/>
                      <a:pt x="17" y="55"/>
                      <a:pt x="2" y="61"/>
                    </a:cubicBezTo>
                    <a:cubicBezTo>
                      <a:pt x="75" y="61"/>
                      <a:pt x="75" y="61"/>
                      <a:pt x="75" y="61"/>
                    </a:cubicBezTo>
                    <a:cubicBezTo>
                      <a:pt x="82" y="40"/>
                      <a:pt x="74" y="0"/>
                      <a:pt x="40" y="1"/>
                    </a:cubicBezTo>
                    <a:cubicBezTo>
                      <a:pt x="36" y="1"/>
                      <a:pt x="31" y="2"/>
                      <a:pt x="28" y="3"/>
                    </a:cubicBezTo>
                    <a:close/>
                    <a:moveTo>
                      <a:pt x="16" y="30"/>
                    </a:moveTo>
                    <a:cubicBezTo>
                      <a:pt x="40" y="30"/>
                      <a:pt x="40" y="30"/>
                      <a:pt x="40" y="30"/>
                    </a:cubicBezTo>
                    <a:cubicBezTo>
                      <a:pt x="42" y="16"/>
                      <a:pt x="42" y="16"/>
                      <a:pt x="42" y="16"/>
                    </a:cubicBezTo>
                    <a:cubicBezTo>
                      <a:pt x="43" y="30"/>
                      <a:pt x="43" y="30"/>
                      <a:pt x="43" y="30"/>
                    </a:cubicBezTo>
                    <a:cubicBezTo>
                      <a:pt x="45" y="30"/>
                      <a:pt x="45" y="30"/>
                      <a:pt x="45" y="30"/>
                    </a:cubicBezTo>
                    <a:cubicBezTo>
                      <a:pt x="46" y="23"/>
                      <a:pt x="46" y="23"/>
                      <a:pt x="46" y="23"/>
                    </a:cubicBezTo>
                    <a:cubicBezTo>
                      <a:pt x="49" y="30"/>
                      <a:pt x="49" y="30"/>
                      <a:pt x="49" y="30"/>
                    </a:cubicBezTo>
                    <a:cubicBezTo>
                      <a:pt x="64" y="30"/>
                      <a:pt x="64" y="30"/>
                      <a:pt x="64" y="30"/>
                    </a:cubicBezTo>
                    <a:cubicBezTo>
                      <a:pt x="64" y="31"/>
                      <a:pt x="64" y="32"/>
                      <a:pt x="64" y="33"/>
                    </a:cubicBezTo>
                    <a:cubicBezTo>
                      <a:pt x="64" y="47"/>
                      <a:pt x="53" y="58"/>
                      <a:pt x="40" y="58"/>
                    </a:cubicBezTo>
                    <a:cubicBezTo>
                      <a:pt x="26" y="58"/>
                      <a:pt x="15" y="47"/>
                      <a:pt x="15" y="33"/>
                    </a:cubicBezTo>
                    <a:cubicBezTo>
                      <a:pt x="15" y="31"/>
                      <a:pt x="15" y="29"/>
                      <a:pt x="16" y="27"/>
                    </a:cubicBezTo>
                    <a:cubicBezTo>
                      <a:pt x="16" y="29"/>
                      <a:pt x="16" y="30"/>
                      <a:pt x="16" y="30"/>
                    </a:cubicBezTo>
                    <a:close/>
                    <a:moveTo>
                      <a:pt x="49" y="35"/>
                    </a:moveTo>
                    <a:cubicBezTo>
                      <a:pt x="51" y="35"/>
                      <a:pt x="53" y="37"/>
                      <a:pt x="53" y="38"/>
                    </a:cubicBezTo>
                    <a:cubicBezTo>
                      <a:pt x="53" y="40"/>
                      <a:pt x="51" y="42"/>
                      <a:pt x="49" y="42"/>
                    </a:cubicBezTo>
                    <a:cubicBezTo>
                      <a:pt x="47" y="42"/>
                      <a:pt x="46" y="40"/>
                      <a:pt x="46" y="38"/>
                    </a:cubicBezTo>
                    <a:cubicBezTo>
                      <a:pt x="46" y="37"/>
                      <a:pt x="47" y="35"/>
                      <a:pt x="49" y="35"/>
                    </a:cubicBezTo>
                    <a:close/>
                    <a:moveTo>
                      <a:pt x="29" y="35"/>
                    </a:moveTo>
                    <a:cubicBezTo>
                      <a:pt x="31" y="35"/>
                      <a:pt x="33" y="37"/>
                      <a:pt x="33" y="38"/>
                    </a:cubicBezTo>
                    <a:cubicBezTo>
                      <a:pt x="33" y="40"/>
                      <a:pt x="31" y="42"/>
                      <a:pt x="29" y="42"/>
                    </a:cubicBezTo>
                    <a:cubicBezTo>
                      <a:pt x="28" y="42"/>
                      <a:pt x="26" y="40"/>
                      <a:pt x="26" y="38"/>
                    </a:cubicBezTo>
                    <a:cubicBezTo>
                      <a:pt x="26" y="37"/>
                      <a:pt x="28" y="35"/>
                      <a:pt x="29" y="35"/>
                    </a:cubicBezTo>
                    <a:close/>
                    <a:moveTo>
                      <a:pt x="79" y="102"/>
                    </a:moveTo>
                    <a:cubicBezTo>
                      <a:pt x="0" y="102"/>
                      <a:pt x="0" y="102"/>
                      <a:pt x="0" y="102"/>
                    </a:cubicBezTo>
                    <a:cubicBezTo>
                      <a:pt x="1" y="83"/>
                      <a:pt x="12" y="68"/>
                      <a:pt x="28" y="63"/>
                    </a:cubicBezTo>
                    <a:cubicBezTo>
                      <a:pt x="28" y="96"/>
                      <a:pt x="28" y="96"/>
                      <a:pt x="28" y="96"/>
                    </a:cubicBezTo>
                    <a:cubicBezTo>
                      <a:pt x="51" y="63"/>
                      <a:pt x="51" y="63"/>
                      <a:pt x="51" y="63"/>
                    </a:cubicBezTo>
                    <a:cubicBezTo>
                      <a:pt x="67" y="68"/>
                      <a:pt x="78" y="83"/>
                      <a:pt x="79" y="10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black"/>
                  </a:solidFill>
                  <a:effectLst/>
                  <a:uLnTx/>
                  <a:uFillTx/>
                  <a:latin typeface="Calibri" panose="020F0502020204030204"/>
                </a:endParaRPr>
              </a:p>
            </p:txBody>
          </p:sp>
          <p:sp>
            <p:nvSpPr>
              <p:cNvPr id="52" name="Freeform 53"/>
              <p:cNvSpPr>
                <a:spLocks noEditPoints="1"/>
              </p:cNvSpPr>
              <p:nvPr/>
            </p:nvSpPr>
            <p:spPr bwMode="auto">
              <a:xfrm>
                <a:off x="4848315" y="2995479"/>
                <a:ext cx="674520" cy="583200"/>
              </a:xfrm>
              <a:custGeom>
                <a:avLst/>
                <a:gdLst>
                  <a:gd name="T0" fmla="*/ 265 w 275"/>
                  <a:gd name="T1" fmla="*/ 71 h 238"/>
                  <a:gd name="T2" fmla="*/ 243 w 275"/>
                  <a:gd name="T3" fmla="*/ 62 h 238"/>
                  <a:gd name="T4" fmla="*/ 217 w 275"/>
                  <a:gd name="T5" fmla="*/ 62 h 238"/>
                  <a:gd name="T6" fmla="*/ 194 w 275"/>
                  <a:gd name="T7" fmla="*/ 43 h 238"/>
                  <a:gd name="T8" fmla="*/ 172 w 275"/>
                  <a:gd name="T9" fmla="*/ 43 h 238"/>
                  <a:gd name="T10" fmla="*/ 145 w 275"/>
                  <a:gd name="T11" fmla="*/ 0 h 238"/>
                  <a:gd name="T12" fmla="*/ 126 w 275"/>
                  <a:gd name="T13" fmla="*/ 0 h 238"/>
                  <a:gd name="T14" fmla="*/ 100 w 275"/>
                  <a:gd name="T15" fmla="*/ 43 h 238"/>
                  <a:gd name="T16" fmla="*/ 76 w 275"/>
                  <a:gd name="T17" fmla="*/ 44 h 238"/>
                  <a:gd name="T18" fmla="*/ 53 w 275"/>
                  <a:gd name="T19" fmla="*/ 62 h 238"/>
                  <a:gd name="T20" fmla="*/ 31 w 275"/>
                  <a:gd name="T21" fmla="*/ 62 h 238"/>
                  <a:gd name="T22" fmla="*/ 9 w 275"/>
                  <a:gd name="T23" fmla="*/ 71 h 238"/>
                  <a:gd name="T24" fmla="*/ 0 w 275"/>
                  <a:gd name="T25" fmla="*/ 93 h 238"/>
                  <a:gd name="T26" fmla="*/ 0 w 275"/>
                  <a:gd name="T27" fmla="*/ 207 h 238"/>
                  <a:gd name="T28" fmla="*/ 9 w 275"/>
                  <a:gd name="T29" fmla="*/ 229 h 238"/>
                  <a:gd name="T30" fmla="*/ 31 w 275"/>
                  <a:gd name="T31" fmla="*/ 238 h 238"/>
                  <a:gd name="T32" fmla="*/ 243 w 275"/>
                  <a:gd name="T33" fmla="*/ 238 h 238"/>
                  <a:gd name="T34" fmla="*/ 265 w 275"/>
                  <a:gd name="T35" fmla="*/ 229 h 238"/>
                  <a:gd name="T36" fmla="*/ 275 w 275"/>
                  <a:gd name="T37" fmla="*/ 207 h 238"/>
                  <a:gd name="T38" fmla="*/ 275 w 275"/>
                  <a:gd name="T39" fmla="*/ 93 h 238"/>
                  <a:gd name="T40" fmla="*/ 265 w 275"/>
                  <a:gd name="T41" fmla="*/ 71 h 238"/>
                  <a:gd name="T42" fmla="*/ 77 w 275"/>
                  <a:gd name="T43" fmla="*/ 50 h 238"/>
                  <a:gd name="T44" fmla="*/ 194 w 275"/>
                  <a:gd name="T45" fmla="*/ 49 h 238"/>
                  <a:gd name="T46" fmla="*/ 210 w 275"/>
                  <a:gd name="T47" fmla="*/ 58 h 238"/>
                  <a:gd name="T48" fmla="*/ 201 w 275"/>
                  <a:gd name="T49" fmla="*/ 56 h 238"/>
                  <a:gd name="T50" fmla="*/ 83 w 275"/>
                  <a:gd name="T51" fmla="*/ 57 h 238"/>
                  <a:gd name="T52" fmla="*/ 66 w 275"/>
                  <a:gd name="T53" fmla="*/ 74 h 238"/>
                  <a:gd name="T54" fmla="*/ 68 w 275"/>
                  <a:gd name="T55" fmla="*/ 83 h 238"/>
                  <a:gd name="T56" fmla="*/ 59 w 275"/>
                  <a:gd name="T57" fmla="*/ 68 h 238"/>
                  <a:gd name="T58" fmla="*/ 77 w 275"/>
                  <a:gd name="T59" fmla="*/ 50 h 238"/>
                  <a:gd name="T60" fmla="*/ 258 w 275"/>
                  <a:gd name="T61" fmla="*/ 207 h 238"/>
                  <a:gd name="T62" fmla="*/ 254 w 275"/>
                  <a:gd name="T63" fmla="*/ 217 h 238"/>
                  <a:gd name="T64" fmla="*/ 243 w 275"/>
                  <a:gd name="T65" fmla="*/ 222 h 238"/>
                  <a:gd name="T66" fmla="*/ 31 w 275"/>
                  <a:gd name="T67" fmla="*/ 222 h 238"/>
                  <a:gd name="T68" fmla="*/ 21 w 275"/>
                  <a:gd name="T69" fmla="*/ 217 h 238"/>
                  <a:gd name="T70" fmla="*/ 17 w 275"/>
                  <a:gd name="T71" fmla="*/ 207 h 238"/>
                  <a:gd name="T72" fmla="*/ 17 w 275"/>
                  <a:gd name="T73" fmla="*/ 93 h 238"/>
                  <a:gd name="T74" fmla="*/ 21 w 275"/>
                  <a:gd name="T75" fmla="*/ 83 h 238"/>
                  <a:gd name="T76" fmla="*/ 31 w 275"/>
                  <a:gd name="T77" fmla="*/ 78 h 238"/>
                  <a:gd name="T78" fmla="*/ 54 w 275"/>
                  <a:gd name="T79" fmla="*/ 78 h 238"/>
                  <a:gd name="T80" fmla="*/ 76 w 275"/>
                  <a:gd name="T81" fmla="*/ 92 h 238"/>
                  <a:gd name="T82" fmla="*/ 194 w 275"/>
                  <a:gd name="T83" fmla="*/ 92 h 238"/>
                  <a:gd name="T84" fmla="*/ 215 w 275"/>
                  <a:gd name="T85" fmla="*/ 78 h 238"/>
                  <a:gd name="T86" fmla="*/ 243 w 275"/>
                  <a:gd name="T87" fmla="*/ 78 h 238"/>
                  <a:gd name="T88" fmla="*/ 254 w 275"/>
                  <a:gd name="T89" fmla="*/ 83 h 238"/>
                  <a:gd name="T90" fmla="*/ 258 w 275"/>
                  <a:gd name="T91" fmla="*/ 93 h 238"/>
                  <a:gd name="T92" fmla="*/ 258 w 275"/>
                  <a:gd name="T93" fmla="*/ 20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38">
                    <a:moveTo>
                      <a:pt x="265" y="71"/>
                    </a:moveTo>
                    <a:cubicBezTo>
                      <a:pt x="260" y="65"/>
                      <a:pt x="252" y="62"/>
                      <a:pt x="243" y="62"/>
                    </a:cubicBezTo>
                    <a:cubicBezTo>
                      <a:pt x="217" y="62"/>
                      <a:pt x="217" y="62"/>
                      <a:pt x="217" y="62"/>
                    </a:cubicBezTo>
                    <a:cubicBezTo>
                      <a:pt x="215" y="51"/>
                      <a:pt x="205" y="43"/>
                      <a:pt x="194" y="43"/>
                    </a:cubicBezTo>
                    <a:cubicBezTo>
                      <a:pt x="172" y="43"/>
                      <a:pt x="172" y="43"/>
                      <a:pt x="172" y="43"/>
                    </a:cubicBezTo>
                    <a:cubicBezTo>
                      <a:pt x="155" y="30"/>
                      <a:pt x="148" y="15"/>
                      <a:pt x="145" y="0"/>
                    </a:cubicBezTo>
                    <a:cubicBezTo>
                      <a:pt x="138" y="0"/>
                      <a:pt x="132" y="0"/>
                      <a:pt x="126" y="0"/>
                    </a:cubicBezTo>
                    <a:cubicBezTo>
                      <a:pt x="123" y="20"/>
                      <a:pt x="114" y="33"/>
                      <a:pt x="100" y="43"/>
                    </a:cubicBezTo>
                    <a:cubicBezTo>
                      <a:pt x="76" y="44"/>
                      <a:pt x="76" y="44"/>
                      <a:pt x="76" y="44"/>
                    </a:cubicBezTo>
                    <a:cubicBezTo>
                      <a:pt x="65" y="44"/>
                      <a:pt x="56" y="51"/>
                      <a:pt x="53" y="62"/>
                    </a:cubicBezTo>
                    <a:cubicBezTo>
                      <a:pt x="31" y="62"/>
                      <a:pt x="31" y="62"/>
                      <a:pt x="31" y="62"/>
                    </a:cubicBezTo>
                    <a:cubicBezTo>
                      <a:pt x="23" y="62"/>
                      <a:pt x="15" y="65"/>
                      <a:pt x="9" y="71"/>
                    </a:cubicBezTo>
                    <a:cubicBezTo>
                      <a:pt x="3" y="77"/>
                      <a:pt x="0" y="84"/>
                      <a:pt x="0" y="93"/>
                    </a:cubicBezTo>
                    <a:cubicBezTo>
                      <a:pt x="0" y="207"/>
                      <a:pt x="0" y="207"/>
                      <a:pt x="0" y="207"/>
                    </a:cubicBezTo>
                    <a:cubicBezTo>
                      <a:pt x="0" y="215"/>
                      <a:pt x="3" y="223"/>
                      <a:pt x="9" y="229"/>
                    </a:cubicBezTo>
                    <a:cubicBezTo>
                      <a:pt x="15" y="235"/>
                      <a:pt x="23" y="238"/>
                      <a:pt x="31" y="238"/>
                    </a:cubicBezTo>
                    <a:cubicBezTo>
                      <a:pt x="243" y="238"/>
                      <a:pt x="243" y="238"/>
                      <a:pt x="243" y="238"/>
                    </a:cubicBezTo>
                    <a:cubicBezTo>
                      <a:pt x="252" y="238"/>
                      <a:pt x="260" y="235"/>
                      <a:pt x="265" y="229"/>
                    </a:cubicBezTo>
                    <a:cubicBezTo>
                      <a:pt x="271" y="223"/>
                      <a:pt x="275" y="215"/>
                      <a:pt x="275" y="207"/>
                    </a:cubicBezTo>
                    <a:cubicBezTo>
                      <a:pt x="275" y="93"/>
                      <a:pt x="275" y="93"/>
                      <a:pt x="275" y="93"/>
                    </a:cubicBezTo>
                    <a:cubicBezTo>
                      <a:pt x="275" y="84"/>
                      <a:pt x="271" y="77"/>
                      <a:pt x="265" y="71"/>
                    </a:cubicBezTo>
                    <a:close/>
                    <a:moveTo>
                      <a:pt x="77" y="50"/>
                    </a:moveTo>
                    <a:cubicBezTo>
                      <a:pt x="194" y="49"/>
                      <a:pt x="194" y="49"/>
                      <a:pt x="194" y="49"/>
                    </a:cubicBezTo>
                    <a:cubicBezTo>
                      <a:pt x="201" y="49"/>
                      <a:pt x="207" y="53"/>
                      <a:pt x="210" y="58"/>
                    </a:cubicBezTo>
                    <a:cubicBezTo>
                      <a:pt x="207" y="57"/>
                      <a:pt x="204" y="56"/>
                      <a:pt x="201" y="56"/>
                    </a:cubicBezTo>
                    <a:cubicBezTo>
                      <a:pt x="83" y="57"/>
                      <a:pt x="83" y="57"/>
                      <a:pt x="83" y="57"/>
                    </a:cubicBezTo>
                    <a:cubicBezTo>
                      <a:pt x="74" y="57"/>
                      <a:pt x="66" y="65"/>
                      <a:pt x="66" y="74"/>
                    </a:cubicBezTo>
                    <a:cubicBezTo>
                      <a:pt x="66" y="77"/>
                      <a:pt x="66" y="80"/>
                      <a:pt x="68" y="83"/>
                    </a:cubicBezTo>
                    <a:cubicBezTo>
                      <a:pt x="63" y="80"/>
                      <a:pt x="59" y="74"/>
                      <a:pt x="59" y="68"/>
                    </a:cubicBezTo>
                    <a:cubicBezTo>
                      <a:pt x="59" y="58"/>
                      <a:pt x="67" y="50"/>
                      <a:pt x="77" y="50"/>
                    </a:cubicBezTo>
                    <a:close/>
                    <a:moveTo>
                      <a:pt x="258" y="207"/>
                    </a:moveTo>
                    <a:cubicBezTo>
                      <a:pt x="258" y="211"/>
                      <a:pt x="256" y="214"/>
                      <a:pt x="254" y="217"/>
                    </a:cubicBezTo>
                    <a:cubicBezTo>
                      <a:pt x="251" y="220"/>
                      <a:pt x="247" y="222"/>
                      <a:pt x="243" y="222"/>
                    </a:cubicBezTo>
                    <a:cubicBezTo>
                      <a:pt x="31" y="222"/>
                      <a:pt x="31" y="222"/>
                      <a:pt x="31" y="222"/>
                    </a:cubicBezTo>
                    <a:cubicBezTo>
                      <a:pt x="27" y="222"/>
                      <a:pt x="24" y="220"/>
                      <a:pt x="21" y="217"/>
                    </a:cubicBezTo>
                    <a:cubicBezTo>
                      <a:pt x="18" y="214"/>
                      <a:pt x="17" y="211"/>
                      <a:pt x="17" y="207"/>
                    </a:cubicBezTo>
                    <a:cubicBezTo>
                      <a:pt x="17" y="93"/>
                      <a:pt x="17" y="93"/>
                      <a:pt x="17" y="93"/>
                    </a:cubicBezTo>
                    <a:cubicBezTo>
                      <a:pt x="17" y="89"/>
                      <a:pt x="18" y="85"/>
                      <a:pt x="21" y="83"/>
                    </a:cubicBezTo>
                    <a:cubicBezTo>
                      <a:pt x="24" y="80"/>
                      <a:pt x="27" y="78"/>
                      <a:pt x="31" y="78"/>
                    </a:cubicBezTo>
                    <a:cubicBezTo>
                      <a:pt x="54" y="78"/>
                      <a:pt x="54" y="78"/>
                      <a:pt x="54" y="78"/>
                    </a:cubicBezTo>
                    <a:cubicBezTo>
                      <a:pt x="58" y="87"/>
                      <a:pt x="67" y="92"/>
                      <a:pt x="76" y="92"/>
                    </a:cubicBezTo>
                    <a:cubicBezTo>
                      <a:pt x="194" y="92"/>
                      <a:pt x="194" y="92"/>
                      <a:pt x="194" y="92"/>
                    </a:cubicBezTo>
                    <a:cubicBezTo>
                      <a:pt x="203" y="92"/>
                      <a:pt x="211" y="86"/>
                      <a:pt x="215" y="78"/>
                    </a:cubicBezTo>
                    <a:cubicBezTo>
                      <a:pt x="243" y="78"/>
                      <a:pt x="243" y="78"/>
                      <a:pt x="243" y="78"/>
                    </a:cubicBezTo>
                    <a:cubicBezTo>
                      <a:pt x="247" y="78"/>
                      <a:pt x="251" y="80"/>
                      <a:pt x="254" y="83"/>
                    </a:cubicBezTo>
                    <a:cubicBezTo>
                      <a:pt x="256" y="85"/>
                      <a:pt x="258" y="89"/>
                      <a:pt x="258" y="93"/>
                    </a:cubicBezTo>
                    <a:lnTo>
                      <a:pt x="258" y="207"/>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black"/>
                  </a:solidFill>
                  <a:effectLst/>
                  <a:uLnTx/>
                  <a:uFillTx/>
                  <a:latin typeface="Calibri" panose="020F0502020204030204"/>
                </a:endParaRPr>
              </a:p>
            </p:txBody>
          </p:sp>
        </p:grpSp>
      </p:grpSp>
      <p:grpSp>
        <p:nvGrpSpPr>
          <p:cNvPr id="53" name="组合 52"/>
          <p:cNvGrpSpPr/>
          <p:nvPr/>
        </p:nvGrpSpPr>
        <p:grpSpPr>
          <a:xfrm>
            <a:off x="9816008" y="1312921"/>
            <a:ext cx="1536171" cy="1536171"/>
            <a:chOff x="6923881" y="1139949"/>
            <a:chExt cx="1152128" cy="1152128"/>
          </a:xfrm>
        </p:grpSpPr>
        <p:sp>
          <p:nvSpPr>
            <p:cNvPr id="54" name="椭圆 53"/>
            <p:cNvSpPr/>
            <p:nvPr/>
          </p:nvSpPr>
          <p:spPr>
            <a:xfrm>
              <a:off x="6923881" y="1139949"/>
              <a:ext cx="1152128" cy="1152128"/>
            </a:xfrm>
            <a:prstGeom prst="ellipse">
              <a:avLst/>
            </a:pr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5" name="Freeform 21"/>
            <p:cNvSpPr>
              <a:spLocks noChangeAspect="1" noEditPoints="1"/>
            </p:cNvSpPr>
            <p:nvPr/>
          </p:nvSpPr>
          <p:spPr bwMode="auto">
            <a:xfrm>
              <a:off x="7177642" y="1415320"/>
              <a:ext cx="621073" cy="583200"/>
            </a:xfrm>
            <a:custGeom>
              <a:avLst/>
              <a:gdLst>
                <a:gd name="T0" fmla="*/ 189 w 243"/>
                <a:gd name="T1" fmla="*/ 0 h 228"/>
                <a:gd name="T2" fmla="*/ 196 w 243"/>
                <a:gd name="T3" fmla="*/ 190 h 228"/>
                <a:gd name="T4" fmla="*/ 201 w 243"/>
                <a:gd name="T5" fmla="*/ 207 h 228"/>
                <a:gd name="T6" fmla="*/ 224 w 243"/>
                <a:gd name="T7" fmla="*/ 208 h 228"/>
                <a:gd name="T8" fmla="*/ 228 w 243"/>
                <a:gd name="T9" fmla="*/ 184 h 228"/>
                <a:gd name="T10" fmla="*/ 235 w 243"/>
                <a:gd name="T11" fmla="*/ 11 h 228"/>
                <a:gd name="T12" fmla="*/ 243 w 243"/>
                <a:gd name="T13" fmla="*/ 184 h 228"/>
                <a:gd name="T14" fmla="*/ 236 w 243"/>
                <a:gd name="T15" fmla="*/ 215 h 228"/>
                <a:gd name="T16" fmla="*/ 216 w 243"/>
                <a:gd name="T17" fmla="*/ 228 h 228"/>
                <a:gd name="T18" fmla="*/ 35 w 243"/>
                <a:gd name="T19" fmla="*/ 228 h 228"/>
                <a:gd name="T20" fmla="*/ 10 w 243"/>
                <a:gd name="T21" fmla="*/ 219 h 228"/>
                <a:gd name="T22" fmla="*/ 0 w 243"/>
                <a:gd name="T23" fmla="*/ 191 h 228"/>
                <a:gd name="T24" fmla="*/ 8 w 243"/>
                <a:gd name="T25" fmla="*/ 0 h 228"/>
                <a:gd name="T26" fmla="*/ 34 w 243"/>
                <a:gd name="T27" fmla="*/ 188 h 228"/>
                <a:gd name="T28" fmla="*/ 72 w 243"/>
                <a:gd name="T29" fmla="*/ 179 h 228"/>
                <a:gd name="T30" fmla="*/ 34 w 243"/>
                <a:gd name="T31" fmla="*/ 157 h 228"/>
                <a:gd name="T32" fmla="*/ 161 w 243"/>
                <a:gd name="T33" fmla="*/ 166 h 228"/>
                <a:gd name="T34" fmla="*/ 34 w 243"/>
                <a:gd name="T35" fmla="*/ 157 h 228"/>
                <a:gd name="T36" fmla="*/ 34 w 243"/>
                <a:gd name="T37" fmla="*/ 142 h 228"/>
                <a:gd name="T38" fmla="*/ 161 w 243"/>
                <a:gd name="T39" fmla="*/ 132 h 228"/>
                <a:gd name="T40" fmla="*/ 34 w 243"/>
                <a:gd name="T41" fmla="*/ 109 h 228"/>
                <a:gd name="T42" fmla="*/ 161 w 243"/>
                <a:gd name="T43" fmla="*/ 119 h 228"/>
                <a:gd name="T44" fmla="*/ 34 w 243"/>
                <a:gd name="T45" fmla="*/ 109 h 228"/>
                <a:gd name="T46" fmla="*/ 64 w 243"/>
                <a:gd name="T47" fmla="*/ 38 h 228"/>
                <a:gd name="T48" fmla="*/ 54 w 243"/>
                <a:gd name="T49" fmla="*/ 62 h 228"/>
                <a:gd name="T50" fmla="*/ 34 w 243"/>
                <a:gd name="T51" fmla="*/ 38 h 228"/>
                <a:gd name="T52" fmla="*/ 44 w 243"/>
                <a:gd name="T53" fmla="*/ 90 h 228"/>
                <a:gd name="T54" fmla="*/ 52 w 243"/>
                <a:gd name="T55" fmla="*/ 90 h 228"/>
                <a:gd name="T56" fmla="*/ 89 w 243"/>
                <a:gd name="T57" fmla="*/ 90 h 228"/>
                <a:gd name="T58" fmla="*/ 78 w 243"/>
                <a:gd name="T59" fmla="*/ 84 h 228"/>
                <a:gd name="T60" fmla="*/ 87 w 243"/>
                <a:gd name="T61" fmla="*/ 65 h 228"/>
                <a:gd name="T62" fmla="*/ 78 w 243"/>
                <a:gd name="T63" fmla="*/ 59 h 228"/>
                <a:gd name="T64" fmla="*/ 89 w 243"/>
                <a:gd name="T65" fmla="*/ 45 h 228"/>
                <a:gd name="T66" fmla="*/ 66 w 243"/>
                <a:gd name="T67" fmla="*/ 38 h 228"/>
                <a:gd name="T68" fmla="*/ 89 w 243"/>
                <a:gd name="T69" fmla="*/ 90 h 228"/>
                <a:gd name="T70" fmla="*/ 127 w 243"/>
                <a:gd name="T71" fmla="*/ 38 h 228"/>
                <a:gd name="T72" fmla="*/ 120 w 243"/>
                <a:gd name="T73" fmla="*/ 38 h 228"/>
                <a:gd name="T74" fmla="*/ 103 w 243"/>
                <a:gd name="T75" fmla="*/ 62 h 228"/>
                <a:gd name="T76" fmla="*/ 90 w 243"/>
                <a:gd name="T77" fmla="*/ 38 h 228"/>
                <a:gd name="T78" fmla="*/ 108 w 243"/>
                <a:gd name="T79" fmla="*/ 90 h 228"/>
                <a:gd name="T80" fmla="*/ 116 w 243"/>
                <a:gd name="T81" fmla="*/ 90 h 228"/>
                <a:gd name="T82" fmla="*/ 136 w 243"/>
                <a:gd name="T83" fmla="*/ 38 h 228"/>
                <a:gd name="T84" fmla="*/ 138 w 243"/>
                <a:gd name="T85" fmla="*/ 81 h 228"/>
                <a:gd name="T86" fmla="*/ 164 w 243"/>
                <a:gd name="T87" fmla="*/ 81 h 228"/>
                <a:gd name="T88" fmla="*/ 162 w 243"/>
                <a:gd name="T89" fmla="*/ 68 h 228"/>
                <a:gd name="T90" fmla="*/ 149 w 243"/>
                <a:gd name="T91" fmla="*/ 51 h 228"/>
                <a:gd name="T92" fmla="*/ 150 w 243"/>
                <a:gd name="T93" fmla="*/ 45 h 228"/>
                <a:gd name="T94" fmla="*/ 152 w 243"/>
                <a:gd name="T95" fmla="*/ 56 h 228"/>
                <a:gd name="T96" fmla="*/ 163 w 243"/>
                <a:gd name="T97" fmla="*/ 47 h 228"/>
                <a:gd name="T98" fmla="*/ 138 w 243"/>
                <a:gd name="T99" fmla="*/ 48 h 228"/>
                <a:gd name="T100" fmla="*/ 139 w 243"/>
                <a:gd name="T101" fmla="*/ 59 h 228"/>
                <a:gd name="T102" fmla="*/ 152 w 243"/>
                <a:gd name="T103" fmla="*/ 75 h 228"/>
                <a:gd name="T104" fmla="*/ 150 w 243"/>
                <a:gd name="T105" fmla="*/ 83 h 228"/>
                <a:gd name="T106" fmla="*/ 148 w 243"/>
                <a:gd name="T107" fmla="*/ 70 h 228"/>
                <a:gd name="T108" fmla="*/ 206 w 243"/>
                <a:gd name="T109" fmla="*/ 12 h 228"/>
                <a:gd name="T110" fmla="*/ 213 w 243"/>
                <a:gd name="T111" fmla="*/ 200 h 228"/>
                <a:gd name="T112" fmla="*/ 220 w 243"/>
                <a:gd name="T113" fmla="*/ 12 h 228"/>
                <a:gd name="T114" fmla="*/ 206 w 243"/>
                <a:gd name="T115" fmla="*/ 12 h 228"/>
                <a:gd name="T116" fmla="*/ 15 w 243"/>
                <a:gd name="T117" fmla="*/ 15 h 228"/>
                <a:gd name="T118" fmla="*/ 15 w 243"/>
                <a:gd name="T119" fmla="*/ 191 h 228"/>
                <a:gd name="T120" fmla="*/ 35 w 243"/>
                <a:gd name="T121" fmla="*/ 213 h 228"/>
                <a:gd name="T122" fmla="*/ 188 w 243"/>
                <a:gd name="T123" fmla="*/ 213 h 228"/>
                <a:gd name="T124" fmla="*/ 182 w 243"/>
                <a:gd name="T125" fmla="*/ 19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28">
                  <a:moveTo>
                    <a:pt x="8" y="0"/>
                  </a:moveTo>
                  <a:cubicBezTo>
                    <a:pt x="189" y="0"/>
                    <a:pt x="189" y="0"/>
                    <a:pt x="189" y="0"/>
                  </a:cubicBezTo>
                  <a:cubicBezTo>
                    <a:pt x="193" y="0"/>
                    <a:pt x="196" y="3"/>
                    <a:pt x="196" y="7"/>
                  </a:cubicBezTo>
                  <a:cubicBezTo>
                    <a:pt x="196" y="190"/>
                    <a:pt x="196" y="190"/>
                    <a:pt x="196" y="190"/>
                  </a:cubicBezTo>
                  <a:cubicBezTo>
                    <a:pt x="196" y="190"/>
                    <a:pt x="196" y="190"/>
                    <a:pt x="196" y="190"/>
                  </a:cubicBezTo>
                  <a:cubicBezTo>
                    <a:pt x="196" y="198"/>
                    <a:pt x="198" y="203"/>
                    <a:pt x="201" y="207"/>
                  </a:cubicBezTo>
                  <a:cubicBezTo>
                    <a:pt x="204" y="210"/>
                    <a:pt x="210" y="212"/>
                    <a:pt x="216" y="213"/>
                  </a:cubicBezTo>
                  <a:cubicBezTo>
                    <a:pt x="219" y="213"/>
                    <a:pt x="222" y="211"/>
                    <a:pt x="224" y="208"/>
                  </a:cubicBezTo>
                  <a:cubicBezTo>
                    <a:pt x="226" y="203"/>
                    <a:pt x="228" y="196"/>
                    <a:pt x="228" y="184"/>
                  </a:cubicBezTo>
                  <a:cubicBezTo>
                    <a:pt x="228" y="184"/>
                    <a:pt x="228" y="184"/>
                    <a:pt x="228" y="184"/>
                  </a:cubicBezTo>
                  <a:cubicBezTo>
                    <a:pt x="228" y="19"/>
                    <a:pt x="228" y="19"/>
                    <a:pt x="228" y="19"/>
                  </a:cubicBezTo>
                  <a:cubicBezTo>
                    <a:pt x="228" y="15"/>
                    <a:pt x="231" y="11"/>
                    <a:pt x="235" y="11"/>
                  </a:cubicBezTo>
                  <a:cubicBezTo>
                    <a:pt x="239" y="11"/>
                    <a:pt x="243" y="15"/>
                    <a:pt x="243" y="19"/>
                  </a:cubicBezTo>
                  <a:cubicBezTo>
                    <a:pt x="243" y="184"/>
                    <a:pt x="243" y="184"/>
                    <a:pt x="243" y="184"/>
                  </a:cubicBezTo>
                  <a:cubicBezTo>
                    <a:pt x="243" y="184"/>
                    <a:pt x="243" y="184"/>
                    <a:pt x="242" y="184"/>
                  </a:cubicBezTo>
                  <a:cubicBezTo>
                    <a:pt x="243" y="199"/>
                    <a:pt x="240" y="209"/>
                    <a:pt x="236" y="215"/>
                  </a:cubicBezTo>
                  <a:cubicBezTo>
                    <a:pt x="232" y="223"/>
                    <a:pt x="225" y="227"/>
                    <a:pt x="217" y="228"/>
                  </a:cubicBezTo>
                  <a:cubicBezTo>
                    <a:pt x="217" y="228"/>
                    <a:pt x="217" y="228"/>
                    <a:pt x="216" y="228"/>
                  </a:cubicBezTo>
                  <a:cubicBezTo>
                    <a:pt x="216" y="228"/>
                    <a:pt x="216" y="228"/>
                    <a:pt x="216" y="228"/>
                  </a:cubicBezTo>
                  <a:cubicBezTo>
                    <a:pt x="35" y="228"/>
                    <a:pt x="35" y="228"/>
                    <a:pt x="35" y="228"/>
                  </a:cubicBezTo>
                  <a:cubicBezTo>
                    <a:pt x="35" y="228"/>
                    <a:pt x="34" y="228"/>
                    <a:pt x="34" y="228"/>
                  </a:cubicBezTo>
                  <a:cubicBezTo>
                    <a:pt x="24" y="228"/>
                    <a:pt x="16" y="225"/>
                    <a:pt x="10" y="219"/>
                  </a:cubicBezTo>
                  <a:cubicBezTo>
                    <a:pt x="4" y="213"/>
                    <a:pt x="0" y="204"/>
                    <a:pt x="0" y="191"/>
                  </a:cubicBezTo>
                  <a:cubicBezTo>
                    <a:pt x="0" y="191"/>
                    <a:pt x="0" y="191"/>
                    <a:pt x="0" y="191"/>
                  </a:cubicBezTo>
                  <a:cubicBezTo>
                    <a:pt x="0" y="7"/>
                    <a:pt x="0" y="7"/>
                    <a:pt x="0" y="7"/>
                  </a:cubicBezTo>
                  <a:cubicBezTo>
                    <a:pt x="0" y="3"/>
                    <a:pt x="3" y="0"/>
                    <a:pt x="8" y="0"/>
                  </a:cubicBezTo>
                  <a:close/>
                  <a:moveTo>
                    <a:pt x="34" y="179"/>
                  </a:moveTo>
                  <a:cubicBezTo>
                    <a:pt x="34" y="188"/>
                    <a:pt x="34" y="188"/>
                    <a:pt x="34" y="188"/>
                  </a:cubicBezTo>
                  <a:cubicBezTo>
                    <a:pt x="72" y="188"/>
                    <a:pt x="72" y="188"/>
                    <a:pt x="72" y="188"/>
                  </a:cubicBezTo>
                  <a:cubicBezTo>
                    <a:pt x="72" y="179"/>
                    <a:pt x="72" y="179"/>
                    <a:pt x="72" y="179"/>
                  </a:cubicBezTo>
                  <a:cubicBezTo>
                    <a:pt x="34" y="179"/>
                    <a:pt x="34" y="179"/>
                    <a:pt x="34" y="179"/>
                  </a:cubicBezTo>
                  <a:close/>
                  <a:moveTo>
                    <a:pt x="34" y="157"/>
                  </a:moveTo>
                  <a:cubicBezTo>
                    <a:pt x="34" y="166"/>
                    <a:pt x="34" y="166"/>
                    <a:pt x="34" y="166"/>
                  </a:cubicBezTo>
                  <a:cubicBezTo>
                    <a:pt x="161" y="166"/>
                    <a:pt x="161" y="166"/>
                    <a:pt x="161" y="166"/>
                  </a:cubicBezTo>
                  <a:cubicBezTo>
                    <a:pt x="161" y="157"/>
                    <a:pt x="161" y="157"/>
                    <a:pt x="161" y="157"/>
                  </a:cubicBezTo>
                  <a:cubicBezTo>
                    <a:pt x="34" y="157"/>
                    <a:pt x="34" y="157"/>
                    <a:pt x="34" y="157"/>
                  </a:cubicBezTo>
                  <a:close/>
                  <a:moveTo>
                    <a:pt x="34" y="132"/>
                  </a:moveTo>
                  <a:cubicBezTo>
                    <a:pt x="34" y="142"/>
                    <a:pt x="34" y="142"/>
                    <a:pt x="34" y="142"/>
                  </a:cubicBezTo>
                  <a:cubicBezTo>
                    <a:pt x="161" y="142"/>
                    <a:pt x="161" y="142"/>
                    <a:pt x="161" y="142"/>
                  </a:cubicBezTo>
                  <a:cubicBezTo>
                    <a:pt x="161" y="132"/>
                    <a:pt x="161" y="132"/>
                    <a:pt x="161" y="132"/>
                  </a:cubicBezTo>
                  <a:cubicBezTo>
                    <a:pt x="34" y="132"/>
                    <a:pt x="34" y="132"/>
                    <a:pt x="34" y="132"/>
                  </a:cubicBezTo>
                  <a:close/>
                  <a:moveTo>
                    <a:pt x="34" y="109"/>
                  </a:moveTo>
                  <a:cubicBezTo>
                    <a:pt x="34" y="119"/>
                    <a:pt x="34" y="119"/>
                    <a:pt x="34" y="119"/>
                  </a:cubicBezTo>
                  <a:cubicBezTo>
                    <a:pt x="161" y="119"/>
                    <a:pt x="161" y="119"/>
                    <a:pt x="161" y="119"/>
                  </a:cubicBezTo>
                  <a:cubicBezTo>
                    <a:pt x="161" y="109"/>
                    <a:pt x="161" y="109"/>
                    <a:pt x="161" y="109"/>
                  </a:cubicBezTo>
                  <a:cubicBezTo>
                    <a:pt x="34" y="109"/>
                    <a:pt x="34" y="109"/>
                    <a:pt x="34" y="109"/>
                  </a:cubicBezTo>
                  <a:close/>
                  <a:moveTo>
                    <a:pt x="64" y="90"/>
                  </a:moveTo>
                  <a:cubicBezTo>
                    <a:pt x="64" y="38"/>
                    <a:pt x="64" y="38"/>
                    <a:pt x="64" y="38"/>
                  </a:cubicBezTo>
                  <a:cubicBezTo>
                    <a:pt x="54" y="38"/>
                    <a:pt x="54" y="38"/>
                    <a:pt x="54" y="38"/>
                  </a:cubicBezTo>
                  <a:cubicBezTo>
                    <a:pt x="54" y="62"/>
                    <a:pt x="54" y="62"/>
                    <a:pt x="54" y="62"/>
                  </a:cubicBezTo>
                  <a:cubicBezTo>
                    <a:pt x="48" y="38"/>
                    <a:pt x="48" y="38"/>
                    <a:pt x="48" y="38"/>
                  </a:cubicBezTo>
                  <a:cubicBezTo>
                    <a:pt x="34" y="38"/>
                    <a:pt x="34" y="38"/>
                    <a:pt x="34" y="38"/>
                  </a:cubicBezTo>
                  <a:cubicBezTo>
                    <a:pt x="34" y="90"/>
                    <a:pt x="34" y="90"/>
                    <a:pt x="34" y="90"/>
                  </a:cubicBezTo>
                  <a:cubicBezTo>
                    <a:pt x="44" y="90"/>
                    <a:pt x="44" y="90"/>
                    <a:pt x="44" y="90"/>
                  </a:cubicBezTo>
                  <a:cubicBezTo>
                    <a:pt x="44" y="63"/>
                    <a:pt x="44" y="63"/>
                    <a:pt x="44" y="63"/>
                  </a:cubicBezTo>
                  <a:cubicBezTo>
                    <a:pt x="52" y="90"/>
                    <a:pt x="52" y="90"/>
                    <a:pt x="52" y="90"/>
                  </a:cubicBezTo>
                  <a:cubicBezTo>
                    <a:pt x="64" y="90"/>
                    <a:pt x="64" y="90"/>
                    <a:pt x="64" y="90"/>
                  </a:cubicBezTo>
                  <a:close/>
                  <a:moveTo>
                    <a:pt x="89" y="90"/>
                  </a:moveTo>
                  <a:cubicBezTo>
                    <a:pt x="89" y="84"/>
                    <a:pt x="89" y="84"/>
                    <a:pt x="89" y="84"/>
                  </a:cubicBezTo>
                  <a:cubicBezTo>
                    <a:pt x="78" y="84"/>
                    <a:pt x="78" y="84"/>
                    <a:pt x="78" y="84"/>
                  </a:cubicBezTo>
                  <a:cubicBezTo>
                    <a:pt x="78" y="65"/>
                    <a:pt x="78" y="65"/>
                    <a:pt x="78" y="65"/>
                  </a:cubicBezTo>
                  <a:cubicBezTo>
                    <a:pt x="87" y="65"/>
                    <a:pt x="87" y="65"/>
                    <a:pt x="87" y="65"/>
                  </a:cubicBezTo>
                  <a:cubicBezTo>
                    <a:pt x="87" y="59"/>
                    <a:pt x="87" y="59"/>
                    <a:pt x="87" y="59"/>
                  </a:cubicBezTo>
                  <a:cubicBezTo>
                    <a:pt x="78" y="59"/>
                    <a:pt x="78" y="59"/>
                    <a:pt x="78" y="59"/>
                  </a:cubicBezTo>
                  <a:cubicBezTo>
                    <a:pt x="78" y="45"/>
                    <a:pt x="78" y="45"/>
                    <a:pt x="78" y="45"/>
                  </a:cubicBezTo>
                  <a:cubicBezTo>
                    <a:pt x="89" y="45"/>
                    <a:pt x="89" y="45"/>
                    <a:pt x="89" y="45"/>
                  </a:cubicBezTo>
                  <a:cubicBezTo>
                    <a:pt x="89" y="38"/>
                    <a:pt x="89" y="38"/>
                    <a:pt x="89" y="38"/>
                  </a:cubicBezTo>
                  <a:cubicBezTo>
                    <a:pt x="66" y="38"/>
                    <a:pt x="66" y="38"/>
                    <a:pt x="66" y="38"/>
                  </a:cubicBezTo>
                  <a:cubicBezTo>
                    <a:pt x="66" y="90"/>
                    <a:pt x="66" y="90"/>
                    <a:pt x="66" y="90"/>
                  </a:cubicBezTo>
                  <a:cubicBezTo>
                    <a:pt x="89" y="90"/>
                    <a:pt x="89" y="90"/>
                    <a:pt x="89" y="90"/>
                  </a:cubicBezTo>
                  <a:close/>
                  <a:moveTo>
                    <a:pt x="136" y="38"/>
                  </a:moveTo>
                  <a:cubicBezTo>
                    <a:pt x="127" y="38"/>
                    <a:pt x="127" y="38"/>
                    <a:pt x="127" y="38"/>
                  </a:cubicBezTo>
                  <a:cubicBezTo>
                    <a:pt x="123" y="62"/>
                    <a:pt x="123" y="62"/>
                    <a:pt x="123" y="62"/>
                  </a:cubicBezTo>
                  <a:cubicBezTo>
                    <a:pt x="120" y="38"/>
                    <a:pt x="120" y="38"/>
                    <a:pt x="120" y="38"/>
                  </a:cubicBezTo>
                  <a:cubicBezTo>
                    <a:pt x="107" y="38"/>
                    <a:pt x="107" y="38"/>
                    <a:pt x="107" y="38"/>
                  </a:cubicBezTo>
                  <a:cubicBezTo>
                    <a:pt x="103" y="62"/>
                    <a:pt x="103" y="62"/>
                    <a:pt x="103" y="62"/>
                  </a:cubicBezTo>
                  <a:cubicBezTo>
                    <a:pt x="100" y="38"/>
                    <a:pt x="100" y="38"/>
                    <a:pt x="100" y="38"/>
                  </a:cubicBezTo>
                  <a:cubicBezTo>
                    <a:pt x="90" y="38"/>
                    <a:pt x="90" y="38"/>
                    <a:pt x="90" y="38"/>
                  </a:cubicBezTo>
                  <a:cubicBezTo>
                    <a:pt x="96" y="90"/>
                    <a:pt x="96" y="90"/>
                    <a:pt x="96" y="90"/>
                  </a:cubicBezTo>
                  <a:cubicBezTo>
                    <a:pt x="108" y="90"/>
                    <a:pt x="108" y="90"/>
                    <a:pt x="108" y="90"/>
                  </a:cubicBezTo>
                  <a:cubicBezTo>
                    <a:pt x="112" y="62"/>
                    <a:pt x="112" y="62"/>
                    <a:pt x="112" y="62"/>
                  </a:cubicBezTo>
                  <a:cubicBezTo>
                    <a:pt x="116" y="90"/>
                    <a:pt x="116" y="90"/>
                    <a:pt x="116" y="90"/>
                  </a:cubicBezTo>
                  <a:cubicBezTo>
                    <a:pt x="129" y="90"/>
                    <a:pt x="129" y="90"/>
                    <a:pt x="129" y="90"/>
                  </a:cubicBezTo>
                  <a:cubicBezTo>
                    <a:pt x="136" y="38"/>
                    <a:pt x="136" y="38"/>
                    <a:pt x="136" y="38"/>
                  </a:cubicBezTo>
                  <a:close/>
                  <a:moveTo>
                    <a:pt x="138" y="70"/>
                  </a:moveTo>
                  <a:cubicBezTo>
                    <a:pt x="138" y="81"/>
                    <a:pt x="138" y="81"/>
                    <a:pt x="138" y="81"/>
                  </a:cubicBezTo>
                  <a:cubicBezTo>
                    <a:pt x="138" y="88"/>
                    <a:pt x="142" y="91"/>
                    <a:pt x="150" y="91"/>
                  </a:cubicBezTo>
                  <a:cubicBezTo>
                    <a:pt x="159" y="91"/>
                    <a:pt x="164" y="87"/>
                    <a:pt x="164" y="81"/>
                  </a:cubicBezTo>
                  <a:cubicBezTo>
                    <a:pt x="164" y="74"/>
                    <a:pt x="164" y="74"/>
                    <a:pt x="164" y="74"/>
                  </a:cubicBezTo>
                  <a:cubicBezTo>
                    <a:pt x="164" y="72"/>
                    <a:pt x="163" y="69"/>
                    <a:pt x="162" y="68"/>
                  </a:cubicBezTo>
                  <a:cubicBezTo>
                    <a:pt x="160" y="66"/>
                    <a:pt x="157" y="63"/>
                    <a:pt x="153" y="58"/>
                  </a:cubicBezTo>
                  <a:cubicBezTo>
                    <a:pt x="150" y="55"/>
                    <a:pt x="149" y="53"/>
                    <a:pt x="149" y="51"/>
                  </a:cubicBezTo>
                  <a:cubicBezTo>
                    <a:pt x="148" y="48"/>
                    <a:pt x="148" y="48"/>
                    <a:pt x="148" y="48"/>
                  </a:cubicBezTo>
                  <a:cubicBezTo>
                    <a:pt x="148" y="46"/>
                    <a:pt x="149" y="45"/>
                    <a:pt x="150" y="45"/>
                  </a:cubicBezTo>
                  <a:cubicBezTo>
                    <a:pt x="152" y="45"/>
                    <a:pt x="152" y="45"/>
                    <a:pt x="152" y="46"/>
                  </a:cubicBezTo>
                  <a:cubicBezTo>
                    <a:pt x="152" y="56"/>
                    <a:pt x="152" y="56"/>
                    <a:pt x="152" y="56"/>
                  </a:cubicBezTo>
                  <a:cubicBezTo>
                    <a:pt x="163" y="56"/>
                    <a:pt x="163" y="56"/>
                    <a:pt x="163" y="56"/>
                  </a:cubicBezTo>
                  <a:cubicBezTo>
                    <a:pt x="163" y="47"/>
                    <a:pt x="163" y="47"/>
                    <a:pt x="163" y="47"/>
                  </a:cubicBezTo>
                  <a:cubicBezTo>
                    <a:pt x="163" y="41"/>
                    <a:pt x="159" y="38"/>
                    <a:pt x="151" y="38"/>
                  </a:cubicBezTo>
                  <a:cubicBezTo>
                    <a:pt x="142" y="38"/>
                    <a:pt x="138" y="41"/>
                    <a:pt x="138" y="48"/>
                  </a:cubicBezTo>
                  <a:cubicBezTo>
                    <a:pt x="138" y="54"/>
                    <a:pt x="138" y="54"/>
                    <a:pt x="138" y="54"/>
                  </a:cubicBezTo>
                  <a:cubicBezTo>
                    <a:pt x="138" y="56"/>
                    <a:pt x="138" y="57"/>
                    <a:pt x="139" y="59"/>
                  </a:cubicBezTo>
                  <a:cubicBezTo>
                    <a:pt x="140" y="61"/>
                    <a:pt x="144" y="64"/>
                    <a:pt x="148" y="69"/>
                  </a:cubicBezTo>
                  <a:cubicBezTo>
                    <a:pt x="151" y="71"/>
                    <a:pt x="152" y="73"/>
                    <a:pt x="152" y="75"/>
                  </a:cubicBezTo>
                  <a:cubicBezTo>
                    <a:pt x="152" y="82"/>
                    <a:pt x="152" y="82"/>
                    <a:pt x="152" y="82"/>
                  </a:cubicBezTo>
                  <a:cubicBezTo>
                    <a:pt x="152" y="83"/>
                    <a:pt x="152" y="83"/>
                    <a:pt x="150" y="83"/>
                  </a:cubicBezTo>
                  <a:cubicBezTo>
                    <a:pt x="149" y="83"/>
                    <a:pt x="148" y="83"/>
                    <a:pt x="148" y="82"/>
                  </a:cubicBezTo>
                  <a:cubicBezTo>
                    <a:pt x="148" y="70"/>
                    <a:pt x="148" y="70"/>
                    <a:pt x="148" y="70"/>
                  </a:cubicBezTo>
                  <a:cubicBezTo>
                    <a:pt x="138" y="70"/>
                    <a:pt x="138" y="70"/>
                    <a:pt x="138" y="70"/>
                  </a:cubicBezTo>
                  <a:close/>
                  <a:moveTo>
                    <a:pt x="206" y="12"/>
                  </a:moveTo>
                  <a:cubicBezTo>
                    <a:pt x="206" y="192"/>
                    <a:pt x="206" y="192"/>
                    <a:pt x="206" y="192"/>
                  </a:cubicBezTo>
                  <a:cubicBezTo>
                    <a:pt x="206" y="196"/>
                    <a:pt x="209" y="200"/>
                    <a:pt x="213" y="200"/>
                  </a:cubicBezTo>
                  <a:cubicBezTo>
                    <a:pt x="217" y="200"/>
                    <a:pt x="220" y="196"/>
                    <a:pt x="220" y="192"/>
                  </a:cubicBezTo>
                  <a:cubicBezTo>
                    <a:pt x="220" y="12"/>
                    <a:pt x="220" y="12"/>
                    <a:pt x="220" y="12"/>
                  </a:cubicBezTo>
                  <a:cubicBezTo>
                    <a:pt x="220" y="8"/>
                    <a:pt x="217" y="4"/>
                    <a:pt x="213" y="4"/>
                  </a:cubicBezTo>
                  <a:cubicBezTo>
                    <a:pt x="209" y="4"/>
                    <a:pt x="206" y="8"/>
                    <a:pt x="206" y="12"/>
                  </a:cubicBezTo>
                  <a:close/>
                  <a:moveTo>
                    <a:pt x="182" y="15"/>
                  </a:moveTo>
                  <a:cubicBezTo>
                    <a:pt x="15" y="15"/>
                    <a:pt x="15" y="15"/>
                    <a:pt x="15" y="15"/>
                  </a:cubicBezTo>
                  <a:cubicBezTo>
                    <a:pt x="15" y="191"/>
                    <a:pt x="15" y="191"/>
                    <a:pt x="15" y="191"/>
                  </a:cubicBezTo>
                  <a:cubicBezTo>
                    <a:pt x="15" y="191"/>
                    <a:pt x="15" y="191"/>
                    <a:pt x="15" y="191"/>
                  </a:cubicBezTo>
                  <a:cubicBezTo>
                    <a:pt x="15" y="200"/>
                    <a:pt x="17" y="205"/>
                    <a:pt x="20" y="208"/>
                  </a:cubicBezTo>
                  <a:cubicBezTo>
                    <a:pt x="23" y="211"/>
                    <a:pt x="29" y="213"/>
                    <a:pt x="35" y="213"/>
                  </a:cubicBezTo>
                  <a:cubicBezTo>
                    <a:pt x="35" y="213"/>
                    <a:pt x="35" y="213"/>
                    <a:pt x="35" y="213"/>
                  </a:cubicBezTo>
                  <a:cubicBezTo>
                    <a:pt x="188" y="213"/>
                    <a:pt x="188" y="213"/>
                    <a:pt x="188" y="213"/>
                  </a:cubicBezTo>
                  <a:cubicBezTo>
                    <a:pt x="184" y="207"/>
                    <a:pt x="181" y="200"/>
                    <a:pt x="182" y="190"/>
                  </a:cubicBezTo>
                  <a:cubicBezTo>
                    <a:pt x="182" y="190"/>
                    <a:pt x="182" y="190"/>
                    <a:pt x="182" y="190"/>
                  </a:cubicBezTo>
                  <a:lnTo>
                    <a:pt x="182" y="15"/>
                  </a:lnTo>
                  <a:close/>
                </a:path>
              </a:pathLst>
            </a:custGeom>
            <a:solidFill>
              <a:sysClr val="window" lastClr="FFFFFF"/>
            </a:solidFill>
            <a:ln>
              <a:noFill/>
            </a:ln>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black"/>
                </a:solidFill>
                <a:effectLst/>
                <a:uLnTx/>
                <a:uFillTx/>
                <a:latin typeface="Calibri" panose="020F0502020204030204"/>
              </a:endParaRPr>
            </a:p>
          </p:txBody>
        </p:sp>
      </p:grpSp>
      <p:grpSp>
        <p:nvGrpSpPr>
          <p:cNvPr id="56" name="组合 55"/>
          <p:cNvGrpSpPr/>
          <p:nvPr/>
        </p:nvGrpSpPr>
        <p:grpSpPr>
          <a:xfrm>
            <a:off x="815413" y="1620650"/>
            <a:ext cx="2993235" cy="707694"/>
            <a:chOff x="620366" y="1874630"/>
            <a:chExt cx="2244926" cy="530771"/>
          </a:xfrm>
        </p:grpSpPr>
        <p:grpSp>
          <p:nvGrpSpPr>
            <p:cNvPr id="57" name="组合 56"/>
            <p:cNvGrpSpPr/>
            <p:nvPr/>
          </p:nvGrpSpPr>
          <p:grpSpPr>
            <a:xfrm>
              <a:off x="620366" y="2007613"/>
              <a:ext cx="288032" cy="288032"/>
              <a:chOff x="1331640" y="2292077"/>
              <a:chExt cx="571152" cy="571152"/>
            </a:xfrm>
          </p:grpSpPr>
          <p:sp>
            <p:nvSpPr>
              <p:cNvPr id="59" name="椭圆 58"/>
              <p:cNvSpPr/>
              <p:nvPr/>
            </p:nvSpPr>
            <p:spPr>
              <a:xfrm>
                <a:off x="1331640" y="2292077"/>
                <a:ext cx="571152" cy="571152"/>
              </a:xfrm>
              <a:prstGeom prst="ellipse">
                <a:avLst/>
              </a:prstGeom>
              <a:solidFill>
                <a:sysClr val="windowText" lastClr="000000">
                  <a:lumMod val="65000"/>
                  <a:lumOff val="35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0" name="加号 59"/>
              <p:cNvSpPr/>
              <p:nvPr/>
            </p:nvSpPr>
            <p:spPr>
              <a:xfrm>
                <a:off x="1403648" y="2362200"/>
                <a:ext cx="432048" cy="432048"/>
              </a:xfrm>
              <a:prstGeom prst="mathPlus">
                <a:avLst/>
              </a:prstGeom>
              <a:solidFill>
                <a:sysClr val="window" lastClr="FFFFFF"/>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58" name="矩形 1"/>
            <p:cNvSpPr>
              <a:spLocks noChangeArrowheads="1"/>
            </p:cNvSpPr>
            <p:nvPr/>
          </p:nvSpPr>
          <p:spPr bwMode="auto">
            <a:xfrm>
              <a:off x="971600" y="1874630"/>
              <a:ext cx="1893692"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1218565" eaLnBrk="1" fontAlgn="auto" latinLnBrk="0" hangingPunct="1">
                <a:lnSpc>
                  <a:spcPct val="100000"/>
                </a:lnSpc>
                <a:spcBef>
                  <a:spcPts val="0"/>
                </a:spcBef>
                <a:spcAft>
                  <a:spcPts val="0"/>
                </a:spcAft>
                <a:buClrTx/>
                <a:buSzTx/>
                <a:buFontTx/>
                <a:buNone/>
                <a:defRPr/>
              </a:pPr>
              <a:r>
                <a:rPr kumimoji="0" lang="zh-CN" altLang="en-US" sz="133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随着计算机技术的发展及印刷技术进步，平面设计在视觉感观领域的表现也就越来越丰富。</a:t>
              </a:r>
              <a:endParaRPr kumimoji="0" lang="zh-CN" altLang="en-US" sz="133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4162623" y="1644529"/>
            <a:ext cx="2993235" cy="707694"/>
            <a:chOff x="620366" y="1874630"/>
            <a:chExt cx="2244926" cy="530771"/>
          </a:xfrm>
        </p:grpSpPr>
        <p:grpSp>
          <p:nvGrpSpPr>
            <p:cNvPr id="62" name="组合 61"/>
            <p:cNvGrpSpPr/>
            <p:nvPr/>
          </p:nvGrpSpPr>
          <p:grpSpPr>
            <a:xfrm>
              <a:off x="620366" y="2007613"/>
              <a:ext cx="288032" cy="288032"/>
              <a:chOff x="1331640" y="2292077"/>
              <a:chExt cx="571152" cy="571152"/>
            </a:xfrm>
          </p:grpSpPr>
          <p:sp>
            <p:nvSpPr>
              <p:cNvPr id="64" name="椭圆 63"/>
              <p:cNvSpPr/>
              <p:nvPr/>
            </p:nvSpPr>
            <p:spPr>
              <a:xfrm>
                <a:off x="1331640" y="2292077"/>
                <a:ext cx="571152" cy="571152"/>
              </a:xfrm>
              <a:prstGeom prst="ellipse">
                <a:avLst/>
              </a:prstGeom>
              <a:solidFill>
                <a:sysClr val="windowText" lastClr="000000">
                  <a:lumMod val="65000"/>
                  <a:lumOff val="35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5" name="加号 64"/>
              <p:cNvSpPr/>
              <p:nvPr/>
            </p:nvSpPr>
            <p:spPr>
              <a:xfrm>
                <a:off x="1403648" y="2362200"/>
                <a:ext cx="432048" cy="432048"/>
              </a:xfrm>
              <a:prstGeom prst="mathPlus">
                <a:avLst/>
              </a:prstGeom>
              <a:solidFill>
                <a:sysClr val="window" lastClr="FFFFFF"/>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63" name="矩形 1"/>
            <p:cNvSpPr>
              <a:spLocks noChangeArrowheads="1"/>
            </p:cNvSpPr>
            <p:nvPr/>
          </p:nvSpPr>
          <p:spPr bwMode="auto">
            <a:xfrm>
              <a:off x="971600" y="1874630"/>
              <a:ext cx="1893692"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1218565" eaLnBrk="1" fontAlgn="auto" latinLnBrk="0" hangingPunct="1">
                <a:lnSpc>
                  <a:spcPct val="100000"/>
                </a:lnSpc>
                <a:spcBef>
                  <a:spcPts val="0"/>
                </a:spcBef>
                <a:spcAft>
                  <a:spcPts val="0"/>
                </a:spcAft>
                <a:buClrTx/>
                <a:buSzTx/>
                <a:buFontTx/>
                <a:buNone/>
                <a:defRPr/>
              </a:pPr>
              <a:r>
                <a:rPr kumimoji="0" lang="zh-CN" altLang="en-US" sz="133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随着计算机技术的发展及印刷技术进步，平面设计在视觉感观领域的表现也就越来越丰富。</a:t>
              </a:r>
              <a:endParaRPr kumimoji="0" lang="zh-CN" altLang="en-US" sz="133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815413" y="2579334"/>
            <a:ext cx="2993235" cy="707694"/>
            <a:chOff x="620366" y="1874630"/>
            <a:chExt cx="2244926" cy="530771"/>
          </a:xfrm>
        </p:grpSpPr>
        <p:grpSp>
          <p:nvGrpSpPr>
            <p:cNvPr id="67" name="组合 66"/>
            <p:cNvGrpSpPr/>
            <p:nvPr/>
          </p:nvGrpSpPr>
          <p:grpSpPr>
            <a:xfrm>
              <a:off x="620366" y="2007613"/>
              <a:ext cx="288032" cy="288032"/>
              <a:chOff x="1331640" y="2292077"/>
              <a:chExt cx="571152" cy="571152"/>
            </a:xfrm>
          </p:grpSpPr>
          <p:sp>
            <p:nvSpPr>
              <p:cNvPr id="69" name="椭圆 68"/>
              <p:cNvSpPr/>
              <p:nvPr/>
            </p:nvSpPr>
            <p:spPr>
              <a:xfrm>
                <a:off x="1331640" y="2292077"/>
                <a:ext cx="571152" cy="571152"/>
              </a:xfrm>
              <a:prstGeom prst="ellipse">
                <a:avLst/>
              </a:prstGeom>
              <a:solidFill>
                <a:sysClr val="windowText" lastClr="000000">
                  <a:lumMod val="65000"/>
                  <a:lumOff val="35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70" name="加号 69"/>
              <p:cNvSpPr/>
              <p:nvPr/>
            </p:nvSpPr>
            <p:spPr>
              <a:xfrm>
                <a:off x="1403648" y="2362200"/>
                <a:ext cx="432048" cy="432048"/>
              </a:xfrm>
              <a:prstGeom prst="mathPlus">
                <a:avLst/>
              </a:prstGeom>
              <a:solidFill>
                <a:sysClr val="window" lastClr="FFFFFF"/>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68" name="矩形 1"/>
            <p:cNvSpPr>
              <a:spLocks noChangeArrowheads="1"/>
            </p:cNvSpPr>
            <p:nvPr/>
          </p:nvSpPr>
          <p:spPr bwMode="auto">
            <a:xfrm>
              <a:off x="971600" y="1874630"/>
              <a:ext cx="1893692"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1218565" eaLnBrk="1" fontAlgn="auto" latinLnBrk="0" hangingPunct="1">
                <a:lnSpc>
                  <a:spcPct val="100000"/>
                </a:lnSpc>
                <a:spcBef>
                  <a:spcPts val="0"/>
                </a:spcBef>
                <a:spcAft>
                  <a:spcPts val="0"/>
                </a:spcAft>
                <a:buClrTx/>
                <a:buSzTx/>
                <a:buFontTx/>
                <a:buNone/>
                <a:defRPr/>
              </a:pPr>
              <a:r>
                <a:rPr kumimoji="0" lang="zh-CN" altLang="en-US" sz="133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随着计算机技术的发展及印刷技术进步，平面设计在视觉感观领域的表现也就越来越丰富。</a:t>
              </a:r>
              <a:endParaRPr kumimoji="0" lang="zh-CN" altLang="en-US" sz="133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4162623" y="2579334"/>
            <a:ext cx="2993235" cy="707694"/>
            <a:chOff x="620366" y="1874630"/>
            <a:chExt cx="2244926" cy="530771"/>
          </a:xfrm>
        </p:grpSpPr>
        <p:grpSp>
          <p:nvGrpSpPr>
            <p:cNvPr id="72" name="组合 71"/>
            <p:cNvGrpSpPr/>
            <p:nvPr/>
          </p:nvGrpSpPr>
          <p:grpSpPr>
            <a:xfrm>
              <a:off x="620366" y="2007613"/>
              <a:ext cx="288032" cy="288032"/>
              <a:chOff x="1331640" y="2292077"/>
              <a:chExt cx="571152" cy="571152"/>
            </a:xfrm>
          </p:grpSpPr>
          <p:sp>
            <p:nvSpPr>
              <p:cNvPr id="74" name="椭圆 73"/>
              <p:cNvSpPr/>
              <p:nvPr/>
            </p:nvSpPr>
            <p:spPr>
              <a:xfrm>
                <a:off x="1331640" y="2292077"/>
                <a:ext cx="571152" cy="571152"/>
              </a:xfrm>
              <a:prstGeom prst="ellipse">
                <a:avLst/>
              </a:prstGeom>
              <a:solidFill>
                <a:sysClr val="windowText" lastClr="000000">
                  <a:lumMod val="65000"/>
                  <a:lumOff val="35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75" name="加号 74"/>
              <p:cNvSpPr/>
              <p:nvPr/>
            </p:nvSpPr>
            <p:spPr>
              <a:xfrm>
                <a:off x="1403648" y="2362200"/>
                <a:ext cx="432048" cy="432048"/>
              </a:xfrm>
              <a:prstGeom prst="mathPlus">
                <a:avLst/>
              </a:prstGeom>
              <a:solidFill>
                <a:sysClr val="window" lastClr="FFFFFF"/>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73" name="矩形 1"/>
            <p:cNvSpPr>
              <a:spLocks noChangeArrowheads="1"/>
            </p:cNvSpPr>
            <p:nvPr/>
          </p:nvSpPr>
          <p:spPr bwMode="auto">
            <a:xfrm>
              <a:off x="971600" y="1874630"/>
              <a:ext cx="1893692"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1218565" eaLnBrk="1" fontAlgn="auto" latinLnBrk="0" hangingPunct="1">
                <a:lnSpc>
                  <a:spcPct val="100000"/>
                </a:lnSpc>
                <a:spcBef>
                  <a:spcPts val="0"/>
                </a:spcBef>
                <a:spcAft>
                  <a:spcPts val="0"/>
                </a:spcAft>
                <a:buClrTx/>
                <a:buSzTx/>
                <a:buFontTx/>
                <a:buNone/>
                <a:defRPr/>
              </a:pPr>
              <a:r>
                <a:rPr kumimoji="0" lang="zh-CN" altLang="en-US" sz="133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随着计算机技术的发展及印刷技术进步，平面设计在视觉感观领域的表现也就越来越丰富。</a:t>
              </a:r>
              <a:endParaRPr kumimoji="0" lang="zh-CN" altLang="en-US" sz="133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grpSp>
      <p:sp>
        <p:nvSpPr>
          <p:cNvPr id="76" name="矩形 75"/>
          <p:cNvSpPr/>
          <p:nvPr/>
        </p:nvSpPr>
        <p:spPr>
          <a:xfrm>
            <a:off x="911425" y="3606032"/>
            <a:ext cx="2024263" cy="1406464"/>
          </a:xfrm>
          <a:prstGeom prst="rect">
            <a:avLst/>
          </a:prstGeom>
          <a:blipFill>
            <a:blip r:embed="rId1"/>
            <a:stretch>
              <a:fillRect/>
            </a:stretch>
          </a:blip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77" name="矩形 76"/>
          <p:cNvSpPr/>
          <p:nvPr/>
        </p:nvSpPr>
        <p:spPr>
          <a:xfrm>
            <a:off x="3023659" y="3606032"/>
            <a:ext cx="2024263" cy="1406464"/>
          </a:xfrm>
          <a:prstGeom prst="rect">
            <a:avLst/>
          </a:prstGeom>
          <a:blipFill>
            <a:blip r:embed="rId2"/>
            <a:stretch>
              <a:fillRect/>
            </a:stretch>
          </a:blip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78" name="矩形 77"/>
          <p:cNvSpPr/>
          <p:nvPr/>
        </p:nvSpPr>
        <p:spPr>
          <a:xfrm>
            <a:off x="5135894" y="3606032"/>
            <a:ext cx="2024263" cy="1406464"/>
          </a:xfrm>
          <a:prstGeom prst="rect">
            <a:avLst/>
          </a:prstGeom>
          <a:blipFill>
            <a:blip r:embed="rId3"/>
            <a:stretch>
              <a:fillRect/>
            </a:stretch>
          </a:blip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400" fill="hold"/>
                                            <p:tgtEl>
                                              <p:spTgt spid="38"/>
                                            </p:tgtEl>
                                            <p:attrNameLst>
                                              <p:attrName>ppt_w</p:attrName>
                                            </p:attrNameLst>
                                          </p:cBhvr>
                                          <p:tavLst>
                                            <p:tav tm="0">
                                              <p:val>
                                                <p:fltVal val="0"/>
                                              </p:val>
                                            </p:tav>
                                            <p:tav tm="100000">
                                              <p:val>
                                                <p:strVal val="#ppt_w"/>
                                              </p:val>
                                            </p:tav>
                                          </p:tavLst>
                                        </p:anim>
                                        <p:anim calcmode="lin" valueType="num">
                                          <p:cBhvr>
                                            <p:cTn id="11" dur="400" fill="hold"/>
                                            <p:tgtEl>
                                              <p:spTgt spid="38"/>
                                            </p:tgtEl>
                                            <p:attrNameLst>
                                              <p:attrName>ppt_h</p:attrName>
                                            </p:attrNameLst>
                                          </p:cBhvr>
                                          <p:tavLst>
                                            <p:tav tm="0">
                                              <p:val>
                                                <p:fltVal val="0"/>
                                              </p:val>
                                            </p:tav>
                                            <p:tav tm="100000">
                                              <p:val>
                                                <p:strVal val="#ppt_h"/>
                                              </p:val>
                                            </p:tav>
                                          </p:tavLst>
                                        </p:anim>
                                        <p:animEffect transition="in" filter="fade">
                                          <p:cBhvr>
                                            <p:cTn id="12" dur="400"/>
                                            <p:tgtEl>
                                              <p:spTgt spid="38"/>
                                            </p:tgtEl>
                                          </p:cBhvr>
                                        </p:animEffect>
                                      </p:childTnLst>
                                    </p:cTn>
                                  </p:par>
                                  <p:par>
                                    <p:cTn id="13" presetID="53" presetClass="entr" presetSubtype="16" fill="hold" nodeType="withEffect">
                                      <p:stCondLst>
                                        <p:cond delay="100"/>
                                      </p:stCondLst>
                                      <p:childTnLst>
                                        <p:set>
                                          <p:cBhvr>
                                            <p:cTn id="14" dur="1" fill="hold">
                                              <p:stCondLst>
                                                <p:cond delay="0"/>
                                              </p:stCondLst>
                                            </p:cTn>
                                            <p:tgtEl>
                                              <p:spTgt spid="39"/>
                                            </p:tgtEl>
                                            <p:attrNameLst>
                                              <p:attrName>style.visibility</p:attrName>
                                            </p:attrNameLst>
                                          </p:cBhvr>
                                          <p:to>
                                            <p:strVal val="visible"/>
                                          </p:to>
                                        </p:set>
                                        <p:anim calcmode="lin" valueType="num">
                                          <p:cBhvr>
                                            <p:cTn id="15" dur="400" fill="hold"/>
                                            <p:tgtEl>
                                              <p:spTgt spid="39"/>
                                            </p:tgtEl>
                                            <p:attrNameLst>
                                              <p:attrName>ppt_w</p:attrName>
                                            </p:attrNameLst>
                                          </p:cBhvr>
                                          <p:tavLst>
                                            <p:tav tm="0">
                                              <p:val>
                                                <p:fltVal val="0"/>
                                              </p:val>
                                            </p:tav>
                                            <p:tav tm="100000">
                                              <p:val>
                                                <p:strVal val="#ppt_w"/>
                                              </p:val>
                                            </p:tav>
                                          </p:tavLst>
                                        </p:anim>
                                        <p:anim calcmode="lin" valueType="num">
                                          <p:cBhvr>
                                            <p:cTn id="16" dur="400" fill="hold"/>
                                            <p:tgtEl>
                                              <p:spTgt spid="39"/>
                                            </p:tgtEl>
                                            <p:attrNameLst>
                                              <p:attrName>ppt_h</p:attrName>
                                            </p:attrNameLst>
                                          </p:cBhvr>
                                          <p:tavLst>
                                            <p:tav tm="0">
                                              <p:val>
                                                <p:fltVal val="0"/>
                                              </p:val>
                                            </p:tav>
                                            <p:tav tm="100000">
                                              <p:val>
                                                <p:strVal val="#ppt_h"/>
                                              </p:val>
                                            </p:tav>
                                          </p:tavLst>
                                        </p:anim>
                                        <p:animEffect transition="in" filter="fade">
                                          <p:cBhvr>
                                            <p:cTn id="17" dur="400"/>
                                            <p:tgtEl>
                                              <p:spTgt spid="39"/>
                                            </p:tgtEl>
                                          </p:cBhvr>
                                        </p:animEffect>
                                      </p:childTnLst>
                                    </p:cTn>
                                  </p:par>
                                </p:childTnLst>
                              </p:cTn>
                            </p:par>
                            <p:par>
                              <p:cTn id="18" fill="hold">
                                <p:stCondLst>
                                  <p:cond delay="500"/>
                                </p:stCondLst>
                                <p:childTnLst>
                                  <p:par>
                                    <p:cTn id="19" presetID="2" presetClass="entr" presetSubtype="9" fill="hold" nodeType="afterEffect" p14:presetBounceEnd="45000">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14:bounceEnd="45000">
                                          <p:cBhvr additive="base">
                                            <p:cTn id="21" dur="400" fill="hold"/>
                                            <p:tgtEl>
                                              <p:spTgt spid="42"/>
                                            </p:tgtEl>
                                            <p:attrNameLst>
                                              <p:attrName>ppt_x</p:attrName>
                                            </p:attrNameLst>
                                          </p:cBhvr>
                                          <p:tavLst>
                                            <p:tav tm="0">
                                              <p:val>
                                                <p:strVal val="0-#ppt_w/2"/>
                                              </p:val>
                                            </p:tav>
                                            <p:tav tm="100000">
                                              <p:val>
                                                <p:strVal val="#ppt_x"/>
                                              </p:val>
                                            </p:tav>
                                          </p:tavLst>
                                        </p:anim>
                                        <p:anim calcmode="lin" valueType="num" p14:bounceEnd="45000">
                                          <p:cBhvr additive="base">
                                            <p:cTn id="22" dur="400" fill="hold"/>
                                            <p:tgtEl>
                                              <p:spTgt spid="42"/>
                                            </p:tgtEl>
                                            <p:attrNameLst>
                                              <p:attrName>ppt_y</p:attrName>
                                            </p:attrNameLst>
                                          </p:cBhvr>
                                          <p:tavLst>
                                            <p:tav tm="0">
                                              <p:val>
                                                <p:strVal val="0-#ppt_h/2"/>
                                              </p:val>
                                            </p:tav>
                                            <p:tav tm="100000">
                                              <p:val>
                                                <p:strVal val="#ppt_y"/>
                                              </p:val>
                                            </p:tav>
                                          </p:tavLst>
                                        </p:anim>
                                      </p:childTnLst>
                                    </p:cTn>
                                  </p:par>
                                  <p:par>
                                    <p:cTn id="23" presetID="2" presetClass="entr" presetSubtype="3" fill="hold" nodeType="withEffect" p14:presetBounceEnd="45000">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14:bounceEnd="45000">
                                          <p:cBhvr additive="base">
                                            <p:cTn id="25" dur="400" fill="hold"/>
                                            <p:tgtEl>
                                              <p:spTgt spid="53"/>
                                            </p:tgtEl>
                                            <p:attrNameLst>
                                              <p:attrName>ppt_x</p:attrName>
                                            </p:attrNameLst>
                                          </p:cBhvr>
                                          <p:tavLst>
                                            <p:tav tm="0">
                                              <p:val>
                                                <p:strVal val="1+#ppt_w/2"/>
                                              </p:val>
                                            </p:tav>
                                            <p:tav tm="100000">
                                              <p:val>
                                                <p:strVal val="#ppt_x"/>
                                              </p:val>
                                            </p:tav>
                                          </p:tavLst>
                                        </p:anim>
                                        <p:anim calcmode="lin" valueType="num" p14:bounceEnd="45000">
                                          <p:cBhvr additive="base">
                                            <p:cTn id="26" dur="400" fill="hold"/>
                                            <p:tgtEl>
                                              <p:spTgt spid="53"/>
                                            </p:tgtEl>
                                            <p:attrNameLst>
                                              <p:attrName>ppt_y</p:attrName>
                                            </p:attrNameLst>
                                          </p:cBhvr>
                                          <p:tavLst>
                                            <p:tav tm="0">
                                              <p:val>
                                                <p:strVal val="0-#ppt_h/2"/>
                                              </p:val>
                                            </p:tav>
                                            <p:tav tm="100000">
                                              <p:val>
                                                <p:strVal val="#ppt_y"/>
                                              </p:val>
                                            </p:tav>
                                          </p:tavLst>
                                        </p:anim>
                                      </p:childTnLst>
                                    </p:cTn>
                                  </p:par>
                                  <p:par>
                                    <p:cTn id="27" presetID="2" presetClass="entr" presetSubtype="6" fill="hold" nodeType="withEffect" p14:presetBounceEnd="45000">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14:bounceEnd="45000">
                                          <p:cBhvr additive="base">
                                            <p:cTn id="29" dur="400" fill="hold"/>
                                            <p:tgtEl>
                                              <p:spTgt spid="48"/>
                                            </p:tgtEl>
                                            <p:attrNameLst>
                                              <p:attrName>ppt_x</p:attrName>
                                            </p:attrNameLst>
                                          </p:cBhvr>
                                          <p:tavLst>
                                            <p:tav tm="0">
                                              <p:val>
                                                <p:strVal val="1+#ppt_w/2"/>
                                              </p:val>
                                            </p:tav>
                                            <p:tav tm="100000">
                                              <p:val>
                                                <p:strVal val="#ppt_x"/>
                                              </p:val>
                                            </p:tav>
                                          </p:tavLst>
                                        </p:anim>
                                        <p:anim calcmode="lin" valueType="num" p14:bounceEnd="45000">
                                          <p:cBhvr additive="base">
                                            <p:cTn id="30" dur="400" fill="hold"/>
                                            <p:tgtEl>
                                              <p:spTgt spid="48"/>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14:presetBounceEnd="45000">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14:bounceEnd="45000">
                                          <p:cBhvr additive="base">
                                            <p:cTn id="33" dur="400" fill="hold"/>
                                            <p:tgtEl>
                                              <p:spTgt spid="45"/>
                                            </p:tgtEl>
                                            <p:attrNameLst>
                                              <p:attrName>ppt_x</p:attrName>
                                            </p:attrNameLst>
                                          </p:cBhvr>
                                          <p:tavLst>
                                            <p:tav tm="0">
                                              <p:val>
                                                <p:strVal val="0-#ppt_w/2"/>
                                              </p:val>
                                            </p:tav>
                                            <p:tav tm="100000">
                                              <p:val>
                                                <p:strVal val="#ppt_x"/>
                                              </p:val>
                                            </p:tav>
                                          </p:tavLst>
                                        </p:anim>
                                        <p:anim calcmode="lin" valueType="num" p14:bounceEnd="45000">
                                          <p:cBhvr additive="base">
                                            <p:cTn id="34" dur="400" fill="hold"/>
                                            <p:tgtEl>
                                              <p:spTgt spid="45"/>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500" fill="hold"/>
                                            <p:tgtEl>
                                              <p:spTgt spid="56"/>
                                            </p:tgtEl>
                                            <p:attrNameLst>
                                              <p:attrName>ppt_x</p:attrName>
                                            </p:attrNameLst>
                                          </p:cBhvr>
                                          <p:tavLst>
                                            <p:tav tm="0">
                                              <p:val>
                                                <p:strVal val="0-#ppt_w/2"/>
                                              </p:val>
                                            </p:tav>
                                            <p:tav tm="100000">
                                              <p:val>
                                                <p:strVal val="#ppt_x"/>
                                              </p:val>
                                            </p:tav>
                                          </p:tavLst>
                                        </p:anim>
                                        <p:anim calcmode="lin" valueType="num">
                                          <p:cBhvr additive="base">
                                            <p:cTn id="39" dur="500" fill="hold"/>
                                            <p:tgtEl>
                                              <p:spTgt spid="56"/>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10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fill="hold"/>
                                            <p:tgtEl>
                                              <p:spTgt spid="66"/>
                                            </p:tgtEl>
                                            <p:attrNameLst>
                                              <p:attrName>ppt_x</p:attrName>
                                            </p:attrNameLst>
                                          </p:cBhvr>
                                          <p:tavLst>
                                            <p:tav tm="0">
                                              <p:val>
                                                <p:strVal val="0-#ppt_w/2"/>
                                              </p:val>
                                            </p:tav>
                                            <p:tav tm="100000">
                                              <p:val>
                                                <p:strVal val="#ppt_x"/>
                                              </p:val>
                                            </p:tav>
                                          </p:tavLst>
                                        </p:anim>
                                        <p:anim calcmode="lin" valueType="num">
                                          <p:cBhvr additive="base">
                                            <p:cTn id="43" dur="500" fill="hold"/>
                                            <p:tgtEl>
                                              <p:spTgt spid="66"/>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20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500" fill="hold"/>
                                            <p:tgtEl>
                                              <p:spTgt spid="61"/>
                                            </p:tgtEl>
                                            <p:attrNameLst>
                                              <p:attrName>ppt_x</p:attrName>
                                            </p:attrNameLst>
                                          </p:cBhvr>
                                          <p:tavLst>
                                            <p:tav tm="0">
                                              <p:val>
                                                <p:strVal val="0-#ppt_w/2"/>
                                              </p:val>
                                            </p:tav>
                                            <p:tav tm="100000">
                                              <p:val>
                                                <p:strVal val="#ppt_x"/>
                                              </p:val>
                                            </p:tav>
                                          </p:tavLst>
                                        </p:anim>
                                        <p:anim calcmode="lin" valueType="num">
                                          <p:cBhvr additive="base">
                                            <p:cTn id="47" dur="500" fill="hold"/>
                                            <p:tgtEl>
                                              <p:spTgt spid="61"/>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400"/>
                                      </p:stCondLst>
                                      <p:childTnLst>
                                        <p:set>
                                          <p:cBhvr>
                                            <p:cTn id="49" dur="1" fill="hold">
                                              <p:stCondLst>
                                                <p:cond delay="0"/>
                                              </p:stCondLst>
                                            </p:cTn>
                                            <p:tgtEl>
                                              <p:spTgt spid="71"/>
                                            </p:tgtEl>
                                            <p:attrNameLst>
                                              <p:attrName>style.visibility</p:attrName>
                                            </p:attrNameLst>
                                          </p:cBhvr>
                                          <p:to>
                                            <p:strVal val="visible"/>
                                          </p:to>
                                        </p:set>
                                        <p:anim calcmode="lin" valueType="num">
                                          <p:cBhvr additive="base">
                                            <p:cTn id="50" dur="500" fill="hold"/>
                                            <p:tgtEl>
                                              <p:spTgt spid="71"/>
                                            </p:tgtEl>
                                            <p:attrNameLst>
                                              <p:attrName>ppt_x</p:attrName>
                                            </p:attrNameLst>
                                          </p:cBhvr>
                                          <p:tavLst>
                                            <p:tav tm="0">
                                              <p:val>
                                                <p:strVal val="0-#ppt_w/2"/>
                                              </p:val>
                                            </p:tav>
                                            <p:tav tm="100000">
                                              <p:val>
                                                <p:strVal val="#ppt_x"/>
                                              </p:val>
                                            </p:tav>
                                          </p:tavLst>
                                        </p:anim>
                                        <p:anim calcmode="lin" valueType="num">
                                          <p:cBhvr additive="base">
                                            <p:cTn id="51" dur="500" fill="hold"/>
                                            <p:tgtEl>
                                              <p:spTgt spid="71"/>
                                            </p:tgtEl>
                                            <p:attrNameLst>
                                              <p:attrName>ppt_y</p:attrName>
                                            </p:attrNameLst>
                                          </p:cBhvr>
                                          <p:tavLst>
                                            <p:tav tm="0">
                                              <p:val>
                                                <p:strVal val="#ppt_y"/>
                                              </p:val>
                                            </p:tav>
                                            <p:tav tm="100000">
                                              <p:val>
                                                <p:strVal val="#ppt_y"/>
                                              </p:val>
                                            </p:tav>
                                          </p:tavLst>
                                        </p:anim>
                                      </p:childTnLst>
                                    </p:cTn>
                                  </p:par>
                                </p:childTnLst>
                              </p:cTn>
                            </p:par>
                            <p:par>
                              <p:cTn id="52" fill="hold">
                                <p:stCondLst>
                                  <p:cond delay="1500"/>
                                </p:stCondLst>
                                <p:childTnLst>
                                  <p:par>
                                    <p:cTn id="53" presetID="42" presetClass="entr" presetSubtype="0"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400"/>
                                            <p:tgtEl>
                                              <p:spTgt spid="76"/>
                                            </p:tgtEl>
                                          </p:cBhvr>
                                        </p:animEffect>
                                        <p:anim calcmode="lin" valueType="num">
                                          <p:cBhvr>
                                            <p:cTn id="56" dur="400" fill="hold"/>
                                            <p:tgtEl>
                                              <p:spTgt spid="76"/>
                                            </p:tgtEl>
                                            <p:attrNameLst>
                                              <p:attrName>ppt_x</p:attrName>
                                            </p:attrNameLst>
                                          </p:cBhvr>
                                          <p:tavLst>
                                            <p:tav tm="0">
                                              <p:val>
                                                <p:strVal val="#ppt_x"/>
                                              </p:val>
                                            </p:tav>
                                            <p:tav tm="100000">
                                              <p:val>
                                                <p:strVal val="#ppt_x"/>
                                              </p:val>
                                            </p:tav>
                                          </p:tavLst>
                                        </p:anim>
                                        <p:anim calcmode="lin" valueType="num">
                                          <p:cBhvr>
                                            <p:cTn id="57" dur="400" fill="hold"/>
                                            <p:tgtEl>
                                              <p:spTgt spid="7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0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400"/>
                                            <p:tgtEl>
                                              <p:spTgt spid="77"/>
                                            </p:tgtEl>
                                          </p:cBhvr>
                                        </p:animEffect>
                                        <p:anim calcmode="lin" valueType="num">
                                          <p:cBhvr>
                                            <p:cTn id="61" dur="400" fill="hold"/>
                                            <p:tgtEl>
                                              <p:spTgt spid="77"/>
                                            </p:tgtEl>
                                            <p:attrNameLst>
                                              <p:attrName>ppt_x</p:attrName>
                                            </p:attrNameLst>
                                          </p:cBhvr>
                                          <p:tavLst>
                                            <p:tav tm="0">
                                              <p:val>
                                                <p:strVal val="#ppt_x"/>
                                              </p:val>
                                            </p:tav>
                                            <p:tav tm="100000">
                                              <p:val>
                                                <p:strVal val="#ppt_x"/>
                                              </p:val>
                                            </p:tav>
                                          </p:tavLst>
                                        </p:anim>
                                        <p:anim calcmode="lin" valueType="num">
                                          <p:cBhvr>
                                            <p:cTn id="62" dur="400" fill="hold"/>
                                            <p:tgtEl>
                                              <p:spTgt spid="7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20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400"/>
                                            <p:tgtEl>
                                              <p:spTgt spid="78"/>
                                            </p:tgtEl>
                                          </p:cBhvr>
                                        </p:animEffect>
                                        <p:anim calcmode="lin" valueType="num">
                                          <p:cBhvr>
                                            <p:cTn id="66" dur="400" fill="hold"/>
                                            <p:tgtEl>
                                              <p:spTgt spid="78"/>
                                            </p:tgtEl>
                                            <p:attrNameLst>
                                              <p:attrName>ppt_x</p:attrName>
                                            </p:attrNameLst>
                                          </p:cBhvr>
                                          <p:tavLst>
                                            <p:tav tm="0">
                                              <p:val>
                                                <p:strVal val="#ppt_x"/>
                                              </p:val>
                                            </p:tav>
                                            <p:tav tm="100000">
                                              <p:val>
                                                <p:strVal val="#ppt_x"/>
                                              </p:val>
                                            </p:tav>
                                          </p:tavLst>
                                        </p:anim>
                                        <p:anim calcmode="lin" valueType="num">
                                          <p:cBhvr>
                                            <p:cTn id="67" dur="4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animBg="1"/>
          <p:bldP spid="76" grpId="0" animBg="1"/>
          <p:bldP spid="77" grpId="0" animBg="1"/>
          <p:bldP spid="7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400" fill="hold"/>
                                            <p:tgtEl>
                                              <p:spTgt spid="38"/>
                                            </p:tgtEl>
                                            <p:attrNameLst>
                                              <p:attrName>ppt_w</p:attrName>
                                            </p:attrNameLst>
                                          </p:cBhvr>
                                          <p:tavLst>
                                            <p:tav tm="0">
                                              <p:val>
                                                <p:fltVal val="0"/>
                                              </p:val>
                                            </p:tav>
                                            <p:tav tm="100000">
                                              <p:val>
                                                <p:strVal val="#ppt_w"/>
                                              </p:val>
                                            </p:tav>
                                          </p:tavLst>
                                        </p:anim>
                                        <p:anim calcmode="lin" valueType="num">
                                          <p:cBhvr>
                                            <p:cTn id="11" dur="400" fill="hold"/>
                                            <p:tgtEl>
                                              <p:spTgt spid="38"/>
                                            </p:tgtEl>
                                            <p:attrNameLst>
                                              <p:attrName>ppt_h</p:attrName>
                                            </p:attrNameLst>
                                          </p:cBhvr>
                                          <p:tavLst>
                                            <p:tav tm="0">
                                              <p:val>
                                                <p:fltVal val="0"/>
                                              </p:val>
                                            </p:tav>
                                            <p:tav tm="100000">
                                              <p:val>
                                                <p:strVal val="#ppt_h"/>
                                              </p:val>
                                            </p:tav>
                                          </p:tavLst>
                                        </p:anim>
                                        <p:animEffect transition="in" filter="fade">
                                          <p:cBhvr>
                                            <p:cTn id="12" dur="400"/>
                                            <p:tgtEl>
                                              <p:spTgt spid="38"/>
                                            </p:tgtEl>
                                          </p:cBhvr>
                                        </p:animEffect>
                                      </p:childTnLst>
                                    </p:cTn>
                                  </p:par>
                                  <p:par>
                                    <p:cTn id="13" presetID="53" presetClass="entr" presetSubtype="16" fill="hold" nodeType="withEffect">
                                      <p:stCondLst>
                                        <p:cond delay="100"/>
                                      </p:stCondLst>
                                      <p:childTnLst>
                                        <p:set>
                                          <p:cBhvr>
                                            <p:cTn id="14" dur="1" fill="hold">
                                              <p:stCondLst>
                                                <p:cond delay="0"/>
                                              </p:stCondLst>
                                            </p:cTn>
                                            <p:tgtEl>
                                              <p:spTgt spid="39"/>
                                            </p:tgtEl>
                                            <p:attrNameLst>
                                              <p:attrName>style.visibility</p:attrName>
                                            </p:attrNameLst>
                                          </p:cBhvr>
                                          <p:to>
                                            <p:strVal val="visible"/>
                                          </p:to>
                                        </p:set>
                                        <p:anim calcmode="lin" valueType="num">
                                          <p:cBhvr>
                                            <p:cTn id="15" dur="400" fill="hold"/>
                                            <p:tgtEl>
                                              <p:spTgt spid="39"/>
                                            </p:tgtEl>
                                            <p:attrNameLst>
                                              <p:attrName>ppt_w</p:attrName>
                                            </p:attrNameLst>
                                          </p:cBhvr>
                                          <p:tavLst>
                                            <p:tav tm="0">
                                              <p:val>
                                                <p:fltVal val="0"/>
                                              </p:val>
                                            </p:tav>
                                            <p:tav tm="100000">
                                              <p:val>
                                                <p:strVal val="#ppt_w"/>
                                              </p:val>
                                            </p:tav>
                                          </p:tavLst>
                                        </p:anim>
                                        <p:anim calcmode="lin" valueType="num">
                                          <p:cBhvr>
                                            <p:cTn id="16" dur="400" fill="hold"/>
                                            <p:tgtEl>
                                              <p:spTgt spid="39"/>
                                            </p:tgtEl>
                                            <p:attrNameLst>
                                              <p:attrName>ppt_h</p:attrName>
                                            </p:attrNameLst>
                                          </p:cBhvr>
                                          <p:tavLst>
                                            <p:tav tm="0">
                                              <p:val>
                                                <p:fltVal val="0"/>
                                              </p:val>
                                            </p:tav>
                                            <p:tav tm="100000">
                                              <p:val>
                                                <p:strVal val="#ppt_h"/>
                                              </p:val>
                                            </p:tav>
                                          </p:tavLst>
                                        </p:anim>
                                        <p:animEffect transition="in" filter="fade">
                                          <p:cBhvr>
                                            <p:cTn id="17" dur="400"/>
                                            <p:tgtEl>
                                              <p:spTgt spid="39"/>
                                            </p:tgtEl>
                                          </p:cBhvr>
                                        </p:animEffect>
                                      </p:childTnLst>
                                    </p:cTn>
                                  </p:par>
                                </p:childTnLst>
                              </p:cTn>
                            </p:par>
                            <p:par>
                              <p:cTn id="18" fill="hold">
                                <p:stCondLst>
                                  <p:cond delay="500"/>
                                </p:stCondLst>
                                <p:childTnLst>
                                  <p:par>
                                    <p:cTn id="19" presetID="2" presetClass="entr" presetSubtype="9"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400" fill="hold"/>
                                            <p:tgtEl>
                                              <p:spTgt spid="42"/>
                                            </p:tgtEl>
                                            <p:attrNameLst>
                                              <p:attrName>ppt_x</p:attrName>
                                            </p:attrNameLst>
                                          </p:cBhvr>
                                          <p:tavLst>
                                            <p:tav tm="0">
                                              <p:val>
                                                <p:strVal val="0-#ppt_w/2"/>
                                              </p:val>
                                            </p:tav>
                                            <p:tav tm="100000">
                                              <p:val>
                                                <p:strVal val="#ppt_x"/>
                                              </p:val>
                                            </p:tav>
                                          </p:tavLst>
                                        </p:anim>
                                        <p:anim calcmode="lin" valueType="num">
                                          <p:cBhvr additive="base">
                                            <p:cTn id="22" dur="400" fill="hold"/>
                                            <p:tgtEl>
                                              <p:spTgt spid="42"/>
                                            </p:tgtEl>
                                            <p:attrNameLst>
                                              <p:attrName>ppt_y</p:attrName>
                                            </p:attrNameLst>
                                          </p:cBhvr>
                                          <p:tavLst>
                                            <p:tav tm="0">
                                              <p:val>
                                                <p:strVal val="0-#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400" fill="hold"/>
                                            <p:tgtEl>
                                              <p:spTgt spid="53"/>
                                            </p:tgtEl>
                                            <p:attrNameLst>
                                              <p:attrName>ppt_x</p:attrName>
                                            </p:attrNameLst>
                                          </p:cBhvr>
                                          <p:tavLst>
                                            <p:tav tm="0">
                                              <p:val>
                                                <p:strVal val="1+#ppt_w/2"/>
                                              </p:val>
                                            </p:tav>
                                            <p:tav tm="100000">
                                              <p:val>
                                                <p:strVal val="#ppt_x"/>
                                              </p:val>
                                            </p:tav>
                                          </p:tavLst>
                                        </p:anim>
                                        <p:anim calcmode="lin" valueType="num">
                                          <p:cBhvr additive="base">
                                            <p:cTn id="26" dur="400" fill="hold"/>
                                            <p:tgtEl>
                                              <p:spTgt spid="53"/>
                                            </p:tgtEl>
                                            <p:attrNameLst>
                                              <p:attrName>ppt_y</p:attrName>
                                            </p:attrNameLst>
                                          </p:cBhvr>
                                          <p:tavLst>
                                            <p:tav tm="0">
                                              <p:val>
                                                <p:strVal val="0-#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400" fill="hold"/>
                                            <p:tgtEl>
                                              <p:spTgt spid="48"/>
                                            </p:tgtEl>
                                            <p:attrNameLst>
                                              <p:attrName>ppt_x</p:attrName>
                                            </p:attrNameLst>
                                          </p:cBhvr>
                                          <p:tavLst>
                                            <p:tav tm="0">
                                              <p:val>
                                                <p:strVal val="1+#ppt_w/2"/>
                                              </p:val>
                                            </p:tav>
                                            <p:tav tm="100000">
                                              <p:val>
                                                <p:strVal val="#ppt_x"/>
                                              </p:val>
                                            </p:tav>
                                          </p:tavLst>
                                        </p:anim>
                                        <p:anim calcmode="lin" valueType="num">
                                          <p:cBhvr additive="base">
                                            <p:cTn id="30" dur="400" fill="hold"/>
                                            <p:tgtEl>
                                              <p:spTgt spid="48"/>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400" fill="hold"/>
                                            <p:tgtEl>
                                              <p:spTgt spid="45"/>
                                            </p:tgtEl>
                                            <p:attrNameLst>
                                              <p:attrName>ppt_x</p:attrName>
                                            </p:attrNameLst>
                                          </p:cBhvr>
                                          <p:tavLst>
                                            <p:tav tm="0">
                                              <p:val>
                                                <p:strVal val="0-#ppt_w/2"/>
                                              </p:val>
                                            </p:tav>
                                            <p:tav tm="100000">
                                              <p:val>
                                                <p:strVal val="#ppt_x"/>
                                              </p:val>
                                            </p:tav>
                                          </p:tavLst>
                                        </p:anim>
                                        <p:anim calcmode="lin" valueType="num">
                                          <p:cBhvr additive="base">
                                            <p:cTn id="34" dur="400" fill="hold"/>
                                            <p:tgtEl>
                                              <p:spTgt spid="45"/>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500" fill="hold"/>
                                            <p:tgtEl>
                                              <p:spTgt spid="56"/>
                                            </p:tgtEl>
                                            <p:attrNameLst>
                                              <p:attrName>ppt_x</p:attrName>
                                            </p:attrNameLst>
                                          </p:cBhvr>
                                          <p:tavLst>
                                            <p:tav tm="0">
                                              <p:val>
                                                <p:strVal val="0-#ppt_w/2"/>
                                              </p:val>
                                            </p:tav>
                                            <p:tav tm="100000">
                                              <p:val>
                                                <p:strVal val="#ppt_x"/>
                                              </p:val>
                                            </p:tav>
                                          </p:tavLst>
                                        </p:anim>
                                        <p:anim calcmode="lin" valueType="num">
                                          <p:cBhvr additive="base">
                                            <p:cTn id="39" dur="500" fill="hold"/>
                                            <p:tgtEl>
                                              <p:spTgt spid="56"/>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10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fill="hold"/>
                                            <p:tgtEl>
                                              <p:spTgt spid="66"/>
                                            </p:tgtEl>
                                            <p:attrNameLst>
                                              <p:attrName>ppt_x</p:attrName>
                                            </p:attrNameLst>
                                          </p:cBhvr>
                                          <p:tavLst>
                                            <p:tav tm="0">
                                              <p:val>
                                                <p:strVal val="0-#ppt_w/2"/>
                                              </p:val>
                                            </p:tav>
                                            <p:tav tm="100000">
                                              <p:val>
                                                <p:strVal val="#ppt_x"/>
                                              </p:val>
                                            </p:tav>
                                          </p:tavLst>
                                        </p:anim>
                                        <p:anim calcmode="lin" valueType="num">
                                          <p:cBhvr additive="base">
                                            <p:cTn id="43" dur="500" fill="hold"/>
                                            <p:tgtEl>
                                              <p:spTgt spid="66"/>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20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500" fill="hold"/>
                                            <p:tgtEl>
                                              <p:spTgt spid="61"/>
                                            </p:tgtEl>
                                            <p:attrNameLst>
                                              <p:attrName>ppt_x</p:attrName>
                                            </p:attrNameLst>
                                          </p:cBhvr>
                                          <p:tavLst>
                                            <p:tav tm="0">
                                              <p:val>
                                                <p:strVal val="0-#ppt_w/2"/>
                                              </p:val>
                                            </p:tav>
                                            <p:tav tm="100000">
                                              <p:val>
                                                <p:strVal val="#ppt_x"/>
                                              </p:val>
                                            </p:tav>
                                          </p:tavLst>
                                        </p:anim>
                                        <p:anim calcmode="lin" valueType="num">
                                          <p:cBhvr additive="base">
                                            <p:cTn id="47" dur="500" fill="hold"/>
                                            <p:tgtEl>
                                              <p:spTgt spid="61"/>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400"/>
                                      </p:stCondLst>
                                      <p:childTnLst>
                                        <p:set>
                                          <p:cBhvr>
                                            <p:cTn id="49" dur="1" fill="hold">
                                              <p:stCondLst>
                                                <p:cond delay="0"/>
                                              </p:stCondLst>
                                            </p:cTn>
                                            <p:tgtEl>
                                              <p:spTgt spid="71"/>
                                            </p:tgtEl>
                                            <p:attrNameLst>
                                              <p:attrName>style.visibility</p:attrName>
                                            </p:attrNameLst>
                                          </p:cBhvr>
                                          <p:to>
                                            <p:strVal val="visible"/>
                                          </p:to>
                                        </p:set>
                                        <p:anim calcmode="lin" valueType="num">
                                          <p:cBhvr additive="base">
                                            <p:cTn id="50" dur="500" fill="hold"/>
                                            <p:tgtEl>
                                              <p:spTgt spid="71"/>
                                            </p:tgtEl>
                                            <p:attrNameLst>
                                              <p:attrName>ppt_x</p:attrName>
                                            </p:attrNameLst>
                                          </p:cBhvr>
                                          <p:tavLst>
                                            <p:tav tm="0">
                                              <p:val>
                                                <p:strVal val="0-#ppt_w/2"/>
                                              </p:val>
                                            </p:tav>
                                            <p:tav tm="100000">
                                              <p:val>
                                                <p:strVal val="#ppt_x"/>
                                              </p:val>
                                            </p:tav>
                                          </p:tavLst>
                                        </p:anim>
                                        <p:anim calcmode="lin" valueType="num">
                                          <p:cBhvr additive="base">
                                            <p:cTn id="51" dur="500" fill="hold"/>
                                            <p:tgtEl>
                                              <p:spTgt spid="71"/>
                                            </p:tgtEl>
                                            <p:attrNameLst>
                                              <p:attrName>ppt_y</p:attrName>
                                            </p:attrNameLst>
                                          </p:cBhvr>
                                          <p:tavLst>
                                            <p:tav tm="0">
                                              <p:val>
                                                <p:strVal val="#ppt_y"/>
                                              </p:val>
                                            </p:tav>
                                            <p:tav tm="100000">
                                              <p:val>
                                                <p:strVal val="#ppt_y"/>
                                              </p:val>
                                            </p:tav>
                                          </p:tavLst>
                                        </p:anim>
                                      </p:childTnLst>
                                    </p:cTn>
                                  </p:par>
                                </p:childTnLst>
                              </p:cTn>
                            </p:par>
                            <p:par>
                              <p:cTn id="52" fill="hold">
                                <p:stCondLst>
                                  <p:cond delay="1500"/>
                                </p:stCondLst>
                                <p:childTnLst>
                                  <p:par>
                                    <p:cTn id="53" presetID="42" presetClass="entr" presetSubtype="0"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400"/>
                                            <p:tgtEl>
                                              <p:spTgt spid="76"/>
                                            </p:tgtEl>
                                          </p:cBhvr>
                                        </p:animEffect>
                                        <p:anim calcmode="lin" valueType="num">
                                          <p:cBhvr>
                                            <p:cTn id="56" dur="400" fill="hold"/>
                                            <p:tgtEl>
                                              <p:spTgt spid="76"/>
                                            </p:tgtEl>
                                            <p:attrNameLst>
                                              <p:attrName>ppt_x</p:attrName>
                                            </p:attrNameLst>
                                          </p:cBhvr>
                                          <p:tavLst>
                                            <p:tav tm="0">
                                              <p:val>
                                                <p:strVal val="#ppt_x"/>
                                              </p:val>
                                            </p:tav>
                                            <p:tav tm="100000">
                                              <p:val>
                                                <p:strVal val="#ppt_x"/>
                                              </p:val>
                                            </p:tav>
                                          </p:tavLst>
                                        </p:anim>
                                        <p:anim calcmode="lin" valueType="num">
                                          <p:cBhvr>
                                            <p:cTn id="57" dur="400" fill="hold"/>
                                            <p:tgtEl>
                                              <p:spTgt spid="7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0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400"/>
                                            <p:tgtEl>
                                              <p:spTgt spid="77"/>
                                            </p:tgtEl>
                                          </p:cBhvr>
                                        </p:animEffect>
                                        <p:anim calcmode="lin" valueType="num">
                                          <p:cBhvr>
                                            <p:cTn id="61" dur="400" fill="hold"/>
                                            <p:tgtEl>
                                              <p:spTgt spid="77"/>
                                            </p:tgtEl>
                                            <p:attrNameLst>
                                              <p:attrName>ppt_x</p:attrName>
                                            </p:attrNameLst>
                                          </p:cBhvr>
                                          <p:tavLst>
                                            <p:tav tm="0">
                                              <p:val>
                                                <p:strVal val="#ppt_x"/>
                                              </p:val>
                                            </p:tav>
                                            <p:tav tm="100000">
                                              <p:val>
                                                <p:strVal val="#ppt_x"/>
                                              </p:val>
                                            </p:tav>
                                          </p:tavLst>
                                        </p:anim>
                                        <p:anim calcmode="lin" valueType="num">
                                          <p:cBhvr>
                                            <p:cTn id="62" dur="400" fill="hold"/>
                                            <p:tgtEl>
                                              <p:spTgt spid="7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20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400"/>
                                            <p:tgtEl>
                                              <p:spTgt spid="78"/>
                                            </p:tgtEl>
                                          </p:cBhvr>
                                        </p:animEffect>
                                        <p:anim calcmode="lin" valueType="num">
                                          <p:cBhvr>
                                            <p:cTn id="66" dur="400" fill="hold"/>
                                            <p:tgtEl>
                                              <p:spTgt spid="78"/>
                                            </p:tgtEl>
                                            <p:attrNameLst>
                                              <p:attrName>ppt_x</p:attrName>
                                            </p:attrNameLst>
                                          </p:cBhvr>
                                          <p:tavLst>
                                            <p:tav tm="0">
                                              <p:val>
                                                <p:strVal val="#ppt_x"/>
                                              </p:val>
                                            </p:tav>
                                            <p:tav tm="100000">
                                              <p:val>
                                                <p:strVal val="#ppt_x"/>
                                              </p:val>
                                            </p:tav>
                                          </p:tavLst>
                                        </p:anim>
                                        <p:anim calcmode="lin" valueType="num">
                                          <p:cBhvr>
                                            <p:cTn id="67" dur="4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animBg="1"/>
          <p:bldP spid="76" grpId="0" animBg="1"/>
          <p:bldP spid="77" grpId="0" animBg="1"/>
          <p:bldP spid="7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标题 1"/>
          <p:cNvSpPr txBox="1"/>
          <p:nvPr/>
        </p:nvSpPr>
        <p:spPr>
          <a:xfrm>
            <a:off x="1062038" y="365125"/>
            <a:ext cx="37336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a:latin typeface="+mn-lt"/>
                <a:ea typeface="+mn-ea"/>
                <a:cs typeface="+mn-ea"/>
                <a:sym typeface="+mn-lt"/>
              </a:rPr>
              <a:t>可编辑的药品图</a:t>
            </a:r>
            <a:endParaRPr lang="zh-CN" altLang="en-US" dirty="0">
              <a:latin typeface="+mn-lt"/>
              <a:ea typeface="+mn-ea"/>
              <a:cs typeface="+mn-ea"/>
              <a:sym typeface="+mn-lt"/>
            </a:endParaRPr>
          </a:p>
        </p:txBody>
      </p:sp>
      <p:grpSp>
        <p:nvGrpSpPr>
          <p:cNvPr id="128" name="组合 127"/>
          <p:cNvGrpSpPr/>
          <p:nvPr/>
        </p:nvGrpSpPr>
        <p:grpSpPr>
          <a:xfrm>
            <a:off x="978694" y="2229348"/>
            <a:ext cx="747712" cy="1169194"/>
            <a:chOff x="978694" y="2778919"/>
            <a:chExt cx="747712" cy="1169194"/>
          </a:xfrm>
        </p:grpSpPr>
        <p:sp>
          <p:nvSpPr>
            <p:cNvPr id="129" name="圆角矩形 12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nvGrpSpPr>
            <p:cNvPr id="130" name="组合 129"/>
            <p:cNvGrpSpPr/>
            <p:nvPr/>
          </p:nvGrpSpPr>
          <p:grpSpPr>
            <a:xfrm>
              <a:off x="1038225" y="2778919"/>
              <a:ext cx="628650" cy="216694"/>
              <a:chOff x="1038225" y="2778919"/>
              <a:chExt cx="628650" cy="216694"/>
            </a:xfrm>
          </p:grpSpPr>
          <p:sp>
            <p:nvSpPr>
              <p:cNvPr id="135" name="圆角矩形 13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6" name="圆角矩形 13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7" name="圆角矩形 13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8" name="圆角矩形 13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9" name="圆角矩形 13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0" name="圆角矩形 13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1" name="圆角矩形 14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2" name="圆角矩形 14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sp>
          <p:nvSpPr>
            <p:cNvPr id="131" name="同侧圆角矩形 13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2" name="圆角矩形 13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3" name="圆角矩形 13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4" name="圆角矩形 13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143" name="组合 142"/>
          <p:cNvGrpSpPr/>
          <p:nvPr/>
        </p:nvGrpSpPr>
        <p:grpSpPr>
          <a:xfrm>
            <a:off x="1895475" y="2608331"/>
            <a:ext cx="492922" cy="790209"/>
            <a:chOff x="1895475" y="3157902"/>
            <a:chExt cx="492922" cy="790209"/>
          </a:xfrm>
        </p:grpSpPr>
        <p:sp>
          <p:nvSpPr>
            <p:cNvPr id="144" name="同侧圆角矩形 14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nvGrpSpPr>
            <p:cNvPr id="145" name="组合 144"/>
            <p:cNvGrpSpPr/>
            <p:nvPr/>
          </p:nvGrpSpPr>
          <p:grpSpPr>
            <a:xfrm>
              <a:off x="1895475" y="3157902"/>
              <a:ext cx="492922" cy="182220"/>
              <a:chOff x="1895475" y="3157902"/>
              <a:chExt cx="492922" cy="182220"/>
            </a:xfrm>
          </p:grpSpPr>
          <p:sp>
            <p:nvSpPr>
              <p:cNvPr id="146" name="圆角矩形 14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7" name="圆角矩形 14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8" name="圆角矩形 14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9" name="圆角矩形 14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50" name="圆角矩形 14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51" name="圆角矩形 15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52" name="圆角矩形 15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grpSp>
        <p:nvGrpSpPr>
          <p:cNvPr id="153" name="组合 152"/>
          <p:cNvGrpSpPr/>
          <p:nvPr/>
        </p:nvGrpSpPr>
        <p:grpSpPr>
          <a:xfrm>
            <a:off x="3621880" y="2234110"/>
            <a:ext cx="485775" cy="1145380"/>
            <a:chOff x="3621880" y="2783681"/>
            <a:chExt cx="485775" cy="1145380"/>
          </a:xfrm>
        </p:grpSpPr>
        <p:sp>
          <p:nvSpPr>
            <p:cNvPr id="154" name="圆角矩形 15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nvGrpSpPr>
            <p:cNvPr id="155" name="组合 154"/>
            <p:cNvGrpSpPr/>
            <p:nvPr/>
          </p:nvGrpSpPr>
          <p:grpSpPr>
            <a:xfrm>
              <a:off x="3667125" y="2783681"/>
              <a:ext cx="397669" cy="182220"/>
              <a:chOff x="3667125" y="2783681"/>
              <a:chExt cx="397669" cy="182220"/>
            </a:xfrm>
          </p:grpSpPr>
          <p:sp>
            <p:nvSpPr>
              <p:cNvPr id="166" name="圆角矩形 16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67" name="圆角矩形 16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68" name="圆角矩形 16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69" name="圆角矩形 16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70" name="圆角矩形 16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71" name="圆角矩形 17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sp>
          <p:nvSpPr>
            <p:cNvPr id="156" name="矩形 15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57" name="同侧圆角矩形 15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58" name="椭圆 15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59" name="椭圆 15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60" name="椭圆 15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61" name="椭圆 16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62" name="椭圆 16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63" name="椭圆 16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64" name="椭圆 16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65" name="椭圆 16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172" name="组合 171"/>
          <p:cNvGrpSpPr/>
          <p:nvPr/>
        </p:nvGrpSpPr>
        <p:grpSpPr>
          <a:xfrm>
            <a:off x="4231480" y="2234110"/>
            <a:ext cx="485775" cy="1145380"/>
            <a:chOff x="4231480" y="2783681"/>
            <a:chExt cx="485775" cy="1145380"/>
          </a:xfrm>
        </p:grpSpPr>
        <p:sp>
          <p:nvSpPr>
            <p:cNvPr id="173" name="圆角矩形 17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nvGrpSpPr>
            <p:cNvPr id="174" name="组合 173"/>
            <p:cNvGrpSpPr/>
            <p:nvPr/>
          </p:nvGrpSpPr>
          <p:grpSpPr>
            <a:xfrm>
              <a:off x="4276725" y="2783681"/>
              <a:ext cx="397669" cy="182220"/>
              <a:chOff x="4276725" y="2783681"/>
              <a:chExt cx="397669" cy="182220"/>
            </a:xfrm>
          </p:grpSpPr>
          <p:sp>
            <p:nvSpPr>
              <p:cNvPr id="185" name="圆角矩形 18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86" name="圆角矩形 18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87" name="圆角矩形 18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88" name="圆角矩形 18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89" name="圆角矩形 18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90" name="圆角矩形 18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sp>
          <p:nvSpPr>
            <p:cNvPr id="175" name="矩形 17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76" name="同侧圆角矩形 17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77" name="椭圆 17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78" name="椭圆 17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79" name="椭圆 17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80" name="椭圆 17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81" name="椭圆 18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82" name="椭圆 18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83" name="椭圆 18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84" name="椭圆 18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191" name="组合 190"/>
          <p:cNvGrpSpPr/>
          <p:nvPr/>
        </p:nvGrpSpPr>
        <p:grpSpPr>
          <a:xfrm>
            <a:off x="4888990" y="2212679"/>
            <a:ext cx="745049" cy="1185862"/>
            <a:chOff x="4888990" y="2762250"/>
            <a:chExt cx="745049" cy="1185862"/>
          </a:xfrm>
        </p:grpSpPr>
        <p:sp>
          <p:nvSpPr>
            <p:cNvPr id="192" name="圆角矩形 19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nvGrpSpPr>
            <p:cNvPr id="193" name="组合 192"/>
            <p:cNvGrpSpPr/>
            <p:nvPr/>
          </p:nvGrpSpPr>
          <p:grpSpPr>
            <a:xfrm>
              <a:off x="5014672" y="2873378"/>
              <a:ext cx="497203" cy="963607"/>
              <a:chOff x="5014672" y="2873378"/>
              <a:chExt cx="497203" cy="963607"/>
            </a:xfrm>
          </p:grpSpPr>
          <p:sp>
            <p:nvSpPr>
              <p:cNvPr id="195" name="椭圆 19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96" name="椭圆 19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97" name="椭圆 19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98" name="椭圆 19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99" name="椭圆 19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00" name="椭圆 19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01" name="椭圆 20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02" name="椭圆 20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cxnSp>
          <p:nvCxnSpPr>
            <p:cNvPr id="194" name="直接连接符 19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203" name="组合 202"/>
          <p:cNvGrpSpPr/>
          <p:nvPr/>
        </p:nvGrpSpPr>
        <p:grpSpPr>
          <a:xfrm>
            <a:off x="2558663" y="1995985"/>
            <a:ext cx="928190" cy="1408951"/>
            <a:chOff x="2558663" y="2545556"/>
            <a:chExt cx="928190" cy="1408951"/>
          </a:xfrm>
        </p:grpSpPr>
        <p:grpSp>
          <p:nvGrpSpPr>
            <p:cNvPr id="204" name="组合 203"/>
            <p:cNvGrpSpPr/>
            <p:nvPr/>
          </p:nvGrpSpPr>
          <p:grpSpPr>
            <a:xfrm>
              <a:off x="2558663" y="2545556"/>
              <a:ext cx="928190" cy="1408951"/>
              <a:chOff x="2558663" y="2545556"/>
              <a:chExt cx="928190" cy="1408951"/>
            </a:xfrm>
          </p:grpSpPr>
          <p:sp>
            <p:nvSpPr>
              <p:cNvPr id="20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mn-lt"/>
                  <a:ea typeface="+mn-ea"/>
                  <a:cs typeface="+mn-ea"/>
                  <a:sym typeface="+mn-lt"/>
                </a:endParaRPr>
              </a:p>
            </p:txBody>
          </p:sp>
          <p:grpSp>
            <p:nvGrpSpPr>
              <p:cNvPr id="210" name="组合 209"/>
              <p:cNvGrpSpPr/>
              <p:nvPr/>
            </p:nvGrpSpPr>
            <p:grpSpPr>
              <a:xfrm>
                <a:off x="2708433" y="2545556"/>
                <a:ext cx="628650" cy="216694"/>
                <a:chOff x="2707339" y="2545556"/>
                <a:chExt cx="628650" cy="216694"/>
              </a:xfrm>
            </p:grpSpPr>
            <p:sp>
              <p:nvSpPr>
                <p:cNvPr id="211" name="圆角矩形 21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12" name="圆角矩形 21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13" name="圆角矩形 21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14" name="圆角矩形 21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15" name="圆角矩形 21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16" name="圆角矩形 21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17" name="圆角矩形 21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18" name="圆角矩形 21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sp>
          <p:nvSpPr>
            <p:cNvPr id="205" name="同侧圆角矩形 20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06" name="圆角矩形 20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07" name="圆角矩形 20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08" name="圆角矩形 20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nvGrpSpPr>
          <p:cNvPr id="219" name="组合 218"/>
          <p:cNvGrpSpPr/>
          <p:nvPr/>
        </p:nvGrpSpPr>
        <p:grpSpPr>
          <a:xfrm>
            <a:off x="1895475" y="1697724"/>
            <a:ext cx="492922" cy="790209"/>
            <a:chOff x="1895475" y="3157902"/>
            <a:chExt cx="492922" cy="790209"/>
          </a:xfrm>
        </p:grpSpPr>
        <p:sp>
          <p:nvSpPr>
            <p:cNvPr id="220" name="同侧圆角矩形 21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nvGrpSpPr>
            <p:cNvPr id="221" name="组合 220"/>
            <p:cNvGrpSpPr/>
            <p:nvPr/>
          </p:nvGrpSpPr>
          <p:grpSpPr>
            <a:xfrm>
              <a:off x="1895475" y="3157902"/>
              <a:ext cx="492922" cy="182220"/>
              <a:chOff x="1895475" y="3157902"/>
              <a:chExt cx="492922" cy="182220"/>
            </a:xfrm>
          </p:grpSpPr>
          <p:sp>
            <p:nvSpPr>
              <p:cNvPr id="222" name="圆角矩形 22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23" name="圆角矩形 22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24" name="圆角矩形 22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25" name="圆角矩形 22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26" name="圆角矩形 22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27" name="圆角矩形 22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228" name="圆角矩形 22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grpSp>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mn-lt"/>
                <a:ea typeface="+mn-ea"/>
                <a:cs typeface="+mn-ea"/>
                <a:sym typeface="+mn-lt"/>
              </a:rPr>
              <a:t>ENTER YOUR TITLE</a:t>
            </a:r>
            <a:endParaRPr lang="en-US" altLang="zh-CN" sz="1400" dirty="0">
              <a:solidFill>
                <a:srgbClr val="5A6478"/>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1000" dirty="0">
              <a:solidFill>
                <a:srgbClr val="5A6478">
                  <a:lumMod val="60000"/>
                  <a:lumOff val="40000"/>
                </a:srgb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客户</a:t>
            </a:r>
            <a:endParaRPr lang="en-US" altLang="zh-CN" sz="1000" dirty="0">
              <a:solidFill>
                <a:srgbClr val="5A6478">
                  <a:lumMod val="60000"/>
                  <a:lumOff val="40000"/>
                </a:srgbClr>
              </a:solidFill>
              <a:latin typeface="+mn-lt"/>
              <a:ea typeface="+mn-ea"/>
              <a:cs typeface="+mn-ea"/>
              <a:sym typeface="+mn-lt"/>
            </a:endParaRPr>
          </a:p>
        </p:txBody>
      </p:sp>
      <p:grpSp>
        <p:nvGrpSpPr>
          <p:cNvPr id="230" name="组合 229"/>
          <p:cNvGrpSpPr/>
          <p:nvPr/>
        </p:nvGrpSpPr>
        <p:grpSpPr>
          <a:xfrm>
            <a:off x="950775" y="4970539"/>
            <a:ext cx="4655344" cy="808275"/>
            <a:chOff x="950775" y="4970539"/>
            <a:chExt cx="4655344" cy="808275"/>
          </a:xfrm>
        </p:grpSpPr>
        <p:sp>
          <p:nvSpPr>
            <p:cNvPr id="231" name="矩形 230"/>
            <p:cNvSpPr/>
            <p:nvPr/>
          </p:nvSpPr>
          <p:spPr>
            <a:xfrm>
              <a:off x="1878862"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nvGrpSpPr>
            <p:cNvPr id="232" name="组合 231"/>
            <p:cNvGrpSpPr/>
            <p:nvPr/>
          </p:nvGrpSpPr>
          <p:grpSpPr>
            <a:xfrm>
              <a:off x="950775" y="4971094"/>
              <a:ext cx="807720" cy="807720"/>
              <a:chOff x="6386299" y="3825240"/>
              <a:chExt cx="807720" cy="807720"/>
            </a:xfrm>
          </p:grpSpPr>
          <p:sp>
            <p:nvSpPr>
              <p:cNvPr id="233" name="椭圆 232"/>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234" name="矩形 233"/>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mn-lt"/>
                    <a:ea typeface="+mn-ea"/>
                    <a:cs typeface="+mn-ea"/>
                    <a:sym typeface="+mn-lt"/>
                  </a:rPr>
                  <a:t>50</a:t>
                </a:r>
                <a:r>
                  <a:rPr kumimoji="0" lang="en-US" altLang="zh-CN" sz="1400" b="0" i="0" u="none" strike="noStrike" kern="0" cap="none" spc="0" normalizeH="0" baseline="0" noProof="0" dirty="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a:ln>
                    <a:noFill/>
                  </a:ln>
                  <a:solidFill>
                    <a:prstClr val="white"/>
                  </a:solidFill>
                  <a:effectLst/>
                  <a:uLnTx/>
                  <a:uFillTx/>
                  <a:latin typeface="+mn-lt"/>
                  <a:ea typeface="+mn-ea"/>
                  <a:cs typeface="+mn-ea"/>
                  <a:sym typeface="+mn-lt"/>
                </a:endParaRPr>
              </a:p>
            </p:txBody>
          </p:sp>
        </p:grpSp>
      </p:grpSp>
      <p:grpSp>
        <p:nvGrpSpPr>
          <p:cNvPr id="235" name="组合 234"/>
          <p:cNvGrpSpPr/>
          <p:nvPr/>
        </p:nvGrpSpPr>
        <p:grpSpPr>
          <a:xfrm>
            <a:off x="950775" y="3828045"/>
            <a:ext cx="4655344" cy="807720"/>
            <a:chOff x="950775" y="3828045"/>
            <a:chExt cx="4655344" cy="807720"/>
          </a:xfrm>
        </p:grpSpPr>
        <p:sp>
          <p:nvSpPr>
            <p:cNvPr id="236" name="矩形 235"/>
            <p:cNvSpPr/>
            <p:nvPr/>
          </p:nvSpPr>
          <p:spPr>
            <a:xfrm>
              <a:off x="1878862"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nvGrpSpPr>
            <p:cNvPr id="237" name="组合 236"/>
            <p:cNvGrpSpPr/>
            <p:nvPr/>
          </p:nvGrpSpPr>
          <p:grpSpPr>
            <a:xfrm>
              <a:off x="950775" y="3828045"/>
              <a:ext cx="807720" cy="807720"/>
              <a:chOff x="6386299" y="3825240"/>
              <a:chExt cx="807720" cy="807720"/>
            </a:xfrm>
          </p:grpSpPr>
          <p:sp>
            <p:nvSpPr>
              <p:cNvPr id="238" name="椭圆 237"/>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239" name="矩形 238"/>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mn-lt"/>
                    <a:ea typeface="+mn-ea"/>
                    <a:cs typeface="+mn-ea"/>
                    <a:sym typeface="+mn-lt"/>
                  </a:rPr>
                  <a:t>30</a:t>
                </a:r>
                <a:r>
                  <a:rPr kumimoji="0" lang="en-US" altLang="zh-CN" sz="1400" b="0" i="0" u="none" strike="noStrike" kern="0" cap="none" spc="0" normalizeH="0" baseline="0" noProof="0" dirty="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a:ln>
                    <a:noFill/>
                  </a:ln>
                  <a:solidFill>
                    <a:prstClr val="white"/>
                  </a:solidFill>
                  <a:effectLst/>
                  <a:uLnTx/>
                  <a:uFillTx/>
                  <a:latin typeface="+mn-lt"/>
                  <a:ea typeface="+mn-ea"/>
                  <a:cs typeface="+mn-ea"/>
                  <a:sym typeface="+mn-lt"/>
                </a:endParaRPr>
              </a:p>
            </p:txBody>
          </p:sp>
        </p:grpSp>
      </p:grpSp>
      <p:grpSp>
        <p:nvGrpSpPr>
          <p:cNvPr id="240" name="组合 239"/>
          <p:cNvGrpSpPr/>
          <p:nvPr/>
        </p:nvGrpSpPr>
        <p:grpSpPr>
          <a:xfrm>
            <a:off x="6423027" y="4970539"/>
            <a:ext cx="4655344" cy="808275"/>
            <a:chOff x="6423027" y="4970539"/>
            <a:chExt cx="4655344" cy="808275"/>
          </a:xfrm>
        </p:grpSpPr>
        <p:sp>
          <p:nvSpPr>
            <p:cNvPr id="241" name="矩形 240"/>
            <p:cNvSpPr/>
            <p:nvPr/>
          </p:nvSpPr>
          <p:spPr>
            <a:xfrm>
              <a:off x="7351114"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nvGrpSpPr>
            <p:cNvPr id="242" name="组合 241"/>
            <p:cNvGrpSpPr/>
            <p:nvPr/>
          </p:nvGrpSpPr>
          <p:grpSpPr>
            <a:xfrm>
              <a:off x="6423027" y="4971094"/>
              <a:ext cx="807720" cy="807720"/>
              <a:chOff x="6386299" y="3825240"/>
              <a:chExt cx="807720" cy="807720"/>
            </a:xfrm>
          </p:grpSpPr>
          <p:sp>
            <p:nvSpPr>
              <p:cNvPr id="243" name="椭圆 242"/>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244" name="矩形 243"/>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mn-lt"/>
                    <a:ea typeface="+mn-ea"/>
                    <a:cs typeface="+mn-ea"/>
                    <a:sym typeface="+mn-lt"/>
                  </a:rPr>
                  <a:t>60</a:t>
                </a:r>
                <a:r>
                  <a:rPr kumimoji="0" lang="en-US" altLang="zh-CN" sz="1400" b="0" i="0" u="none" strike="noStrike" kern="0" cap="none" spc="0" normalizeH="0" baseline="0" noProof="0" dirty="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a:ln>
                    <a:noFill/>
                  </a:ln>
                  <a:solidFill>
                    <a:prstClr val="white"/>
                  </a:solidFill>
                  <a:effectLst/>
                  <a:uLnTx/>
                  <a:uFillTx/>
                  <a:latin typeface="+mn-lt"/>
                  <a:ea typeface="+mn-ea"/>
                  <a:cs typeface="+mn-ea"/>
                  <a:sym typeface="+mn-lt"/>
                </a:endParaRPr>
              </a:p>
            </p:txBody>
          </p:sp>
        </p:grpSp>
      </p:grpSp>
      <p:grpSp>
        <p:nvGrpSpPr>
          <p:cNvPr id="245" name="组合 244"/>
          <p:cNvGrpSpPr/>
          <p:nvPr/>
        </p:nvGrpSpPr>
        <p:grpSpPr>
          <a:xfrm>
            <a:off x="6423027" y="3828045"/>
            <a:ext cx="4655344" cy="807720"/>
            <a:chOff x="6423027" y="3828045"/>
            <a:chExt cx="4655344" cy="807720"/>
          </a:xfrm>
        </p:grpSpPr>
        <p:sp>
          <p:nvSpPr>
            <p:cNvPr id="246" name="矩形 245"/>
            <p:cNvSpPr/>
            <p:nvPr/>
          </p:nvSpPr>
          <p:spPr>
            <a:xfrm>
              <a:off x="7351114"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a:ln>
                  <a:noFill/>
                </a:ln>
                <a:solidFill>
                  <a:srgbClr val="5A6478">
                    <a:lumMod val="60000"/>
                    <a:lumOff val="40000"/>
                  </a:srgbClr>
                </a:solidFill>
                <a:effectLst/>
                <a:uLnTx/>
                <a:uFillTx/>
                <a:latin typeface="+mn-lt"/>
                <a:ea typeface="+mn-ea"/>
                <a:cs typeface="+mn-ea"/>
                <a:sym typeface="+mn-lt"/>
              </a:endParaRPr>
            </a:p>
          </p:txBody>
        </p:sp>
        <p:grpSp>
          <p:nvGrpSpPr>
            <p:cNvPr id="247" name="组合 246"/>
            <p:cNvGrpSpPr/>
            <p:nvPr/>
          </p:nvGrpSpPr>
          <p:grpSpPr>
            <a:xfrm>
              <a:off x="6423027" y="3828045"/>
              <a:ext cx="807720" cy="807720"/>
              <a:chOff x="6386299" y="3825240"/>
              <a:chExt cx="807720" cy="807720"/>
            </a:xfrm>
          </p:grpSpPr>
          <p:sp>
            <p:nvSpPr>
              <p:cNvPr id="248" name="椭圆 247"/>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249" name="矩形 248"/>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mn-lt"/>
                    <a:ea typeface="+mn-ea"/>
                    <a:cs typeface="+mn-ea"/>
                    <a:sym typeface="+mn-lt"/>
                  </a:rPr>
                  <a:t>40</a:t>
                </a:r>
                <a:r>
                  <a:rPr kumimoji="0" lang="en-US" altLang="zh-CN" sz="1400" b="0" i="0" u="none" strike="noStrike" kern="0" cap="none" spc="0" normalizeH="0" baseline="0" noProof="0" dirty="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a:ln>
                    <a:noFill/>
                  </a:ln>
                  <a:solidFill>
                    <a:prstClr val="white"/>
                  </a:solidFill>
                  <a:effectLst/>
                  <a:uLnTx/>
                  <a:uFillTx/>
                  <a:latin typeface="+mn-lt"/>
                  <a:ea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arn(inVertical)">
                                      <p:cBhvr>
                                        <p:cTn id="7" dur="500"/>
                                        <p:tgtEl>
                                          <p:spTgt spid="12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1000"/>
                                        <p:tgtEl>
                                          <p:spTgt spid="128"/>
                                        </p:tgtEl>
                                      </p:cBhvr>
                                    </p:animEffect>
                                    <p:anim calcmode="lin" valueType="num">
                                      <p:cBhvr>
                                        <p:cTn id="12" dur="1000" fill="hold"/>
                                        <p:tgtEl>
                                          <p:spTgt spid="128"/>
                                        </p:tgtEl>
                                        <p:attrNameLst>
                                          <p:attrName>ppt_x</p:attrName>
                                        </p:attrNameLst>
                                      </p:cBhvr>
                                      <p:tavLst>
                                        <p:tav tm="0">
                                          <p:val>
                                            <p:strVal val="#ppt_x"/>
                                          </p:val>
                                        </p:tav>
                                        <p:tav tm="100000">
                                          <p:val>
                                            <p:strVal val="#ppt_x"/>
                                          </p:val>
                                        </p:tav>
                                      </p:tavLst>
                                    </p:anim>
                                    <p:anim calcmode="lin" valueType="num">
                                      <p:cBhvr>
                                        <p:cTn id="13" dur="900" decel="100000" fill="hold"/>
                                        <p:tgtEl>
                                          <p:spTgt spid="1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anim calcmode="lin" valueType="num">
                                      <p:cBhvr>
                                        <p:cTn id="18" dur="1000" fill="hold"/>
                                        <p:tgtEl>
                                          <p:spTgt spid="219"/>
                                        </p:tgtEl>
                                        <p:attrNameLst>
                                          <p:attrName>ppt_x</p:attrName>
                                        </p:attrNameLst>
                                      </p:cBhvr>
                                      <p:tavLst>
                                        <p:tav tm="0">
                                          <p:val>
                                            <p:strVal val="#ppt_x"/>
                                          </p:val>
                                        </p:tav>
                                        <p:tav tm="100000">
                                          <p:val>
                                            <p:strVal val="#ppt_x"/>
                                          </p:val>
                                        </p:tav>
                                      </p:tavLst>
                                    </p:anim>
                                    <p:anim calcmode="lin" valueType="num">
                                      <p:cBhvr>
                                        <p:cTn id="19" dur="900" decel="100000" fill="hold"/>
                                        <p:tgtEl>
                                          <p:spTgt spid="21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1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143"/>
                                        </p:tgtEl>
                                        <p:attrNameLst>
                                          <p:attrName>style.visibility</p:attrName>
                                        </p:attrNameLst>
                                      </p:cBhvr>
                                      <p:to>
                                        <p:strVal val="visible"/>
                                      </p:to>
                                    </p:set>
                                    <p:animEffect transition="in" filter="fade">
                                      <p:cBhvr>
                                        <p:cTn id="23" dur="1000"/>
                                        <p:tgtEl>
                                          <p:spTgt spid="143"/>
                                        </p:tgtEl>
                                      </p:cBhvr>
                                    </p:animEffect>
                                    <p:anim calcmode="lin" valueType="num">
                                      <p:cBhvr>
                                        <p:cTn id="24" dur="1000" fill="hold"/>
                                        <p:tgtEl>
                                          <p:spTgt spid="143"/>
                                        </p:tgtEl>
                                        <p:attrNameLst>
                                          <p:attrName>ppt_x</p:attrName>
                                        </p:attrNameLst>
                                      </p:cBhvr>
                                      <p:tavLst>
                                        <p:tav tm="0">
                                          <p:val>
                                            <p:strVal val="#ppt_x"/>
                                          </p:val>
                                        </p:tav>
                                        <p:tav tm="100000">
                                          <p:val>
                                            <p:strVal val="#ppt_x"/>
                                          </p:val>
                                        </p:tav>
                                      </p:tavLst>
                                    </p:anim>
                                    <p:anim calcmode="lin" valueType="num">
                                      <p:cBhvr>
                                        <p:cTn id="25" dur="900" decel="100000" fill="hold"/>
                                        <p:tgtEl>
                                          <p:spTgt spid="1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203"/>
                                        </p:tgtEl>
                                        <p:attrNameLst>
                                          <p:attrName>style.visibility</p:attrName>
                                        </p:attrNameLst>
                                      </p:cBhvr>
                                      <p:to>
                                        <p:strVal val="visible"/>
                                      </p:to>
                                    </p:set>
                                    <p:animEffect transition="in" filter="fade">
                                      <p:cBhvr>
                                        <p:cTn id="29" dur="1000"/>
                                        <p:tgtEl>
                                          <p:spTgt spid="203"/>
                                        </p:tgtEl>
                                      </p:cBhvr>
                                    </p:animEffect>
                                    <p:anim calcmode="lin" valueType="num">
                                      <p:cBhvr>
                                        <p:cTn id="30" dur="1000" fill="hold"/>
                                        <p:tgtEl>
                                          <p:spTgt spid="203"/>
                                        </p:tgtEl>
                                        <p:attrNameLst>
                                          <p:attrName>ppt_x</p:attrName>
                                        </p:attrNameLst>
                                      </p:cBhvr>
                                      <p:tavLst>
                                        <p:tav tm="0">
                                          <p:val>
                                            <p:strVal val="#ppt_x"/>
                                          </p:val>
                                        </p:tav>
                                        <p:tav tm="100000">
                                          <p:val>
                                            <p:strVal val="#ppt_x"/>
                                          </p:val>
                                        </p:tav>
                                      </p:tavLst>
                                    </p:anim>
                                    <p:anim calcmode="lin" valueType="num">
                                      <p:cBhvr>
                                        <p:cTn id="31" dur="900" decel="100000" fill="hold"/>
                                        <p:tgtEl>
                                          <p:spTgt spid="20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1000"/>
                                        <p:tgtEl>
                                          <p:spTgt spid="153"/>
                                        </p:tgtEl>
                                      </p:cBhvr>
                                    </p:animEffect>
                                    <p:anim calcmode="lin" valueType="num">
                                      <p:cBhvr>
                                        <p:cTn id="36" dur="1000" fill="hold"/>
                                        <p:tgtEl>
                                          <p:spTgt spid="153"/>
                                        </p:tgtEl>
                                        <p:attrNameLst>
                                          <p:attrName>ppt_x</p:attrName>
                                        </p:attrNameLst>
                                      </p:cBhvr>
                                      <p:tavLst>
                                        <p:tav tm="0">
                                          <p:val>
                                            <p:strVal val="#ppt_x"/>
                                          </p:val>
                                        </p:tav>
                                        <p:tav tm="100000">
                                          <p:val>
                                            <p:strVal val="#ppt_x"/>
                                          </p:val>
                                        </p:tav>
                                      </p:tavLst>
                                    </p:anim>
                                    <p:anim calcmode="lin" valueType="num">
                                      <p:cBhvr>
                                        <p:cTn id="37" dur="900" decel="100000" fill="hold"/>
                                        <p:tgtEl>
                                          <p:spTgt spid="15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172"/>
                                        </p:tgtEl>
                                        <p:attrNameLst>
                                          <p:attrName>style.visibility</p:attrName>
                                        </p:attrNameLst>
                                      </p:cBhvr>
                                      <p:to>
                                        <p:strVal val="visible"/>
                                      </p:to>
                                    </p:set>
                                    <p:animEffect transition="in" filter="fade">
                                      <p:cBhvr>
                                        <p:cTn id="41" dur="1000"/>
                                        <p:tgtEl>
                                          <p:spTgt spid="172"/>
                                        </p:tgtEl>
                                      </p:cBhvr>
                                    </p:animEffect>
                                    <p:anim calcmode="lin" valueType="num">
                                      <p:cBhvr>
                                        <p:cTn id="42" dur="1000" fill="hold"/>
                                        <p:tgtEl>
                                          <p:spTgt spid="172"/>
                                        </p:tgtEl>
                                        <p:attrNameLst>
                                          <p:attrName>ppt_x</p:attrName>
                                        </p:attrNameLst>
                                      </p:cBhvr>
                                      <p:tavLst>
                                        <p:tav tm="0">
                                          <p:val>
                                            <p:strVal val="#ppt_x"/>
                                          </p:val>
                                        </p:tav>
                                        <p:tav tm="100000">
                                          <p:val>
                                            <p:strVal val="#ppt_x"/>
                                          </p:val>
                                        </p:tav>
                                      </p:tavLst>
                                    </p:anim>
                                    <p:anim calcmode="lin" valueType="num">
                                      <p:cBhvr>
                                        <p:cTn id="43" dur="900" decel="100000" fill="hold"/>
                                        <p:tgtEl>
                                          <p:spTgt spid="1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7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91"/>
                                        </p:tgtEl>
                                        <p:attrNameLst>
                                          <p:attrName>style.visibility</p:attrName>
                                        </p:attrNameLst>
                                      </p:cBhvr>
                                      <p:to>
                                        <p:strVal val="visible"/>
                                      </p:to>
                                    </p:set>
                                    <p:animEffect transition="in" filter="fade">
                                      <p:cBhvr>
                                        <p:cTn id="47" dur="1000"/>
                                        <p:tgtEl>
                                          <p:spTgt spid="191"/>
                                        </p:tgtEl>
                                      </p:cBhvr>
                                    </p:animEffect>
                                    <p:anim calcmode="lin" valueType="num">
                                      <p:cBhvr>
                                        <p:cTn id="48" dur="1000" fill="hold"/>
                                        <p:tgtEl>
                                          <p:spTgt spid="191"/>
                                        </p:tgtEl>
                                        <p:attrNameLst>
                                          <p:attrName>ppt_x</p:attrName>
                                        </p:attrNameLst>
                                      </p:cBhvr>
                                      <p:tavLst>
                                        <p:tav tm="0">
                                          <p:val>
                                            <p:strVal val="#ppt_x"/>
                                          </p:val>
                                        </p:tav>
                                        <p:tav tm="100000">
                                          <p:val>
                                            <p:strVal val="#ppt_x"/>
                                          </p:val>
                                        </p:tav>
                                      </p:tavLst>
                                    </p:anim>
                                    <p:anim calcmode="lin" valueType="num">
                                      <p:cBhvr>
                                        <p:cTn id="49" dur="900" decel="100000" fill="hold"/>
                                        <p:tgtEl>
                                          <p:spTgt spid="19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9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229"/>
                                        </p:tgtEl>
                                        <p:attrNameLst>
                                          <p:attrName>style.visibility</p:attrName>
                                        </p:attrNameLst>
                                      </p:cBhvr>
                                      <p:to>
                                        <p:strVal val="visible"/>
                                      </p:to>
                                    </p:set>
                                    <p:anim calcmode="lin" valueType="num">
                                      <p:cBhvr additive="base">
                                        <p:cTn id="54" dur="500" fill="hold"/>
                                        <p:tgtEl>
                                          <p:spTgt spid="229"/>
                                        </p:tgtEl>
                                        <p:attrNameLst>
                                          <p:attrName>ppt_x</p:attrName>
                                        </p:attrNameLst>
                                      </p:cBhvr>
                                      <p:tavLst>
                                        <p:tav tm="0">
                                          <p:val>
                                            <p:strVal val="1+#ppt_w/2"/>
                                          </p:val>
                                        </p:tav>
                                        <p:tav tm="100000">
                                          <p:val>
                                            <p:strVal val="#ppt_x"/>
                                          </p:val>
                                        </p:tav>
                                      </p:tavLst>
                                    </p:anim>
                                    <p:anim calcmode="lin" valueType="num">
                                      <p:cBhvr additive="base">
                                        <p:cTn id="55" dur="500" fill="hold"/>
                                        <p:tgtEl>
                                          <p:spTgt spid="22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fade">
                                      <p:cBhvr>
                                        <p:cTn id="59" dur="1000"/>
                                        <p:tgtEl>
                                          <p:spTgt spid="235"/>
                                        </p:tgtEl>
                                      </p:cBhvr>
                                    </p:animEffect>
                                    <p:anim calcmode="lin" valueType="num">
                                      <p:cBhvr>
                                        <p:cTn id="60" dur="1000" fill="hold"/>
                                        <p:tgtEl>
                                          <p:spTgt spid="235"/>
                                        </p:tgtEl>
                                        <p:attrNameLst>
                                          <p:attrName>ppt_x</p:attrName>
                                        </p:attrNameLst>
                                      </p:cBhvr>
                                      <p:tavLst>
                                        <p:tav tm="0">
                                          <p:val>
                                            <p:strVal val="#ppt_x"/>
                                          </p:val>
                                        </p:tav>
                                        <p:tav tm="100000">
                                          <p:val>
                                            <p:strVal val="#ppt_x"/>
                                          </p:val>
                                        </p:tav>
                                      </p:tavLst>
                                    </p:anim>
                                    <p:anim calcmode="lin" valueType="num">
                                      <p:cBhvr>
                                        <p:cTn id="61" dur="900" decel="100000" fill="hold"/>
                                        <p:tgtEl>
                                          <p:spTgt spid="23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3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245"/>
                                        </p:tgtEl>
                                        <p:attrNameLst>
                                          <p:attrName>style.visibility</p:attrName>
                                        </p:attrNameLst>
                                      </p:cBhvr>
                                      <p:to>
                                        <p:strVal val="visible"/>
                                      </p:to>
                                    </p:set>
                                    <p:animEffect transition="in" filter="fade">
                                      <p:cBhvr>
                                        <p:cTn id="65" dur="1000"/>
                                        <p:tgtEl>
                                          <p:spTgt spid="245"/>
                                        </p:tgtEl>
                                      </p:cBhvr>
                                    </p:animEffect>
                                    <p:anim calcmode="lin" valueType="num">
                                      <p:cBhvr>
                                        <p:cTn id="66" dur="1000" fill="hold"/>
                                        <p:tgtEl>
                                          <p:spTgt spid="245"/>
                                        </p:tgtEl>
                                        <p:attrNameLst>
                                          <p:attrName>ppt_x</p:attrName>
                                        </p:attrNameLst>
                                      </p:cBhvr>
                                      <p:tavLst>
                                        <p:tav tm="0">
                                          <p:val>
                                            <p:strVal val="#ppt_x"/>
                                          </p:val>
                                        </p:tav>
                                        <p:tav tm="100000">
                                          <p:val>
                                            <p:strVal val="#ppt_x"/>
                                          </p:val>
                                        </p:tav>
                                      </p:tavLst>
                                    </p:anim>
                                    <p:anim calcmode="lin" valueType="num">
                                      <p:cBhvr>
                                        <p:cTn id="67" dur="900" decel="100000" fill="hold"/>
                                        <p:tgtEl>
                                          <p:spTgt spid="24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4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230"/>
                                        </p:tgtEl>
                                        <p:attrNameLst>
                                          <p:attrName>style.visibility</p:attrName>
                                        </p:attrNameLst>
                                      </p:cBhvr>
                                      <p:to>
                                        <p:strVal val="visible"/>
                                      </p:to>
                                    </p:set>
                                    <p:animEffect transition="in" filter="fade">
                                      <p:cBhvr>
                                        <p:cTn id="71" dur="1000"/>
                                        <p:tgtEl>
                                          <p:spTgt spid="230"/>
                                        </p:tgtEl>
                                      </p:cBhvr>
                                    </p:animEffect>
                                    <p:anim calcmode="lin" valueType="num">
                                      <p:cBhvr>
                                        <p:cTn id="72" dur="1000" fill="hold"/>
                                        <p:tgtEl>
                                          <p:spTgt spid="230"/>
                                        </p:tgtEl>
                                        <p:attrNameLst>
                                          <p:attrName>ppt_x</p:attrName>
                                        </p:attrNameLst>
                                      </p:cBhvr>
                                      <p:tavLst>
                                        <p:tav tm="0">
                                          <p:val>
                                            <p:strVal val="#ppt_x"/>
                                          </p:val>
                                        </p:tav>
                                        <p:tav tm="100000">
                                          <p:val>
                                            <p:strVal val="#ppt_x"/>
                                          </p:val>
                                        </p:tav>
                                      </p:tavLst>
                                    </p:anim>
                                    <p:anim calcmode="lin" valueType="num">
                                      <p:cBhvr>
                                        <p:cTn id="73" dur="900" decel="100000" fill="hold"/>
                                        <p:tgtEl>
                                          <p:spTgt spid="23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3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240"/>
                                        </p:tgtEl>
                                        <p:attrNameLst>
                                          <p:attrName>style.visibility</p:attrName>
                                        </p:attrNameLst>
                                      </p:cBhvr>
                                      <p:to>
                                        <p:strVal val="visible"/>
                                      </p:to>
                                    </p:set>
                                    <p:animEffect transition="in" filter="fade">
                                      <p:cBhvr>
                                        <p:cTn id="77" dur="1000"/>
                                        <p:tgtEl>
                                          <p:spTgt spid="240"/>
                                        </p:tgtEl>
                                      </p:cBhvr>
                                    </p:animEffect>
                                    <p:anim calcmode="lin" valueType="num">
                                      <p:cBhvr>
                                        <p:cTn id="78" dur="1000" fill="hold"/>
                                        <p:tgtEl>
                                          <p:spTgt spid="240"/>
                                        </p:tgtEl>
                                        <p:attrNameLst>
                                          <p:attrName>ppt_x</p:attrName>
                                        </p:attrNameLst>
                                      </p:cBhvr>
                                      <p:tavLst>
                                        <p:tav tm="0">
                                          <p:val>
                                            <p:strVal val="#ppt_x"/>
                                          </p:val>
                                        </p:tav>
                                        <p:tav tm="100000">
                                          <p:val>
                                            <p:strVal val="#ppt_x"/>
                                          </p:val>
                                        </p:tav>
                                      </p:tavLst>
                                    </p:anim>
                                    <p:anim calcmode="lin" valueType="num">
                                      <p:cBhvr>
                                        <p:cTn id="79" dur="900" decel="100000" fill="hold"/>
                                        <p:tgtEl>
                                          <p:spTgt spid="24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2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2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lvl="0" fontAlgn="auto">
              <a:spcAft>
                <a:spcPts val="0"/>
              </a:spcAft>
              <a:defRPr/>
            </a:pPr>
            <a:r>
              <a:rPr lang="zh-CN" altLang="en-US" dirty="0">
                <a:solidFill>
                  <a:srgbClr val="5A6478"/>
                </a:solidFill>
                <a:cs typeface="+mn-ea"/>
                <a:sym typeface="+mn-lt"/>
              </a:rPr>
              <a:t>科室介绍</a:t>
            </a:r>
            <a:endParaRPr lang="zh-CN" altLang="en-US" dirty="0">
              <a:solidFill>
                <a:srgbClr val="5A6478"/>
              </a:solidFill>
              <a:cs typeface="+mn-ea"/>
              <a:sym typeface="+mn-lt"/>
            </a:endParaRPr>
          </a:p>
        </p:txBody>
      </p:sp>
      <p:grpSp>
        <p:nvGrpSpPr>
          <p:cNvPr id="130" name="组合 1"/>
          <p:cNvGrpSpPr/>
          <p:nvPr/>
        </p:nvGrpSpPr>
        <p:grpSpPr bwMode="auto">
          <a:xfrm>
            <a:off x="4119563" y="1461424"/>
            <a:ext cx="3952875" cy="3703637"/>
            <a:chOff x="2343047" y="1309778"/>
            <a:chExt cx="3954359" cy="3703390"/>
          </a:xfrm>
        </p:grpSpPr>
        <p:sp>
          <p:nvSpPr>
            <p:cNvPr id="131" name="椭圆 130"/>
            <p:cNvSpPr/>
            <p:nvPr/>
          </p:nvSpPr>
          <p:spPr>
            <a:xfrm>
              <a:off x="2343047" y="2536833"/>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2" name="椭圆 131"/>
            <p:cNvSpPr/>
            <p:nvPr/>
          </p:nvSpPr>
          <p:spPr>
            <a:xfrm>
              <a:off x="3005283" y="376388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3" name="椭圆 132"/>
            <p:cNvSpPr/>
            <p:nvPr/>
          </p:nvSpPr>
          <p:spPr>
            <a:xfrm>
              <a:off x="4378986" y="3733728"/>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4" name="椭圆 133"/>
            <p:cNvSpPr/>
            <p:nvPr/>
          </p:nvSpPr>
          <p:spPr>
            <a:xfrm>
              <a:off x="5055515" y="256381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5" name="椭圆 134"/>
            <p:cNvSpPr/>
            <p:nvPr/>
          </p:nvSpPr>
          <p:spPr>
            <a:xfrm>
              <a:off x="4388515" y="1327239"/>
              <a:ext cx="1241891" cy="1242930"/>
            </a:xfrm>
            <a:prstGeom prst="ellipse">
              <a:avLst/>
            </a:prstGeom>
            <a:solidFill>
              <a:schemeClr val="bg1">
                <a:lumMod val="8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6" name="椭圆 135"/>
            <p:cNvSpPr/>
            <p:nvPr/>
          </p:nvSpPr>
          <p:spPr>
            <a:xfrm>
              <a:off x="3048162" y="1327239"/>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37"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gradFill>
              <a:gsLst>
                <a:gs pos="0">
                  <a:srgbClr val="4D9B02"/>
                </a:gs>
                <a:gs pos="100000">
                  <a:schemeClr val="tx2"/>
                </a:gs>
              </a:gsLst>
              <a:lin ang="5400000" scaled="1"/>
            </a:gra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138"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gradFill>
              <a:gsLst>
                <a:gs pos="0">
                  <a:srgbClr val="4D9B02"/>
                </a:gs>
                <a:gs pos="100000">
                  <a:schemeClr val="tx2"/>
                </a:gs>
              </a:gsLst>
              <a:lin ang="5400000" scaled="1"/>
            </a:gra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139"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gradFill>
              <a:gsLst>
                <a:gs pos="0">
                  <a:srgbClr val="4D9B02"/>
                </a:gs>
                <a:gs pos="100000">
                  <a:schemeClr val="tx2"/>
                </a:gs>
              </a:gsLst>
              <a:lin ang="5400000" scaled="1"/>
            </a:gra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140"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gradFill>
              <a:gsLst>
                <a:gs pos="0">
                  <a:srgbClr val="4D9B02"/>
                </a:gs>
                <a:gs pos="100000">
                  <a:schemeClr val="tx2"/>
                </a:gs>
              </a:gsLst>
              <a:lin ang="5400000" scaled="1"/>
            </a:gra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141"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gradFill>
              <a:gsLst>
                <a:gs pos="0">
                  <a:srgbClr val="4D9B02"/>
                </a:gs>
                <a:gs pos="100000">
                  <a:schemeClr val="tx2"/>
                </a:gs>
              </a:gsLst>
              <a:lin ang="5400000" scaled="1"/>
            </a:gradFill>
            <a:ln>
              <a:noFill/>
            </a:ln>
            <a:scene3d>
              <a:camera prst="orthographicFront"/>
              <a:lightRig rig="flat" dir="t"/>
            </a:scene3d>
            <a:sp3d>
              <a:bevelB/>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142" name="Freeform 71926"/>
            <p:cNvSpPr/>
            <p:nvPr/>
          </p:nvSpPr>
          <p:spPr bwMode="auto">
            <a:xfrm>
              <a:off x="4413384" y="2558336"/>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gradFill>
              <a:gsLst>
                <a:gs pos="0">
                  <a:srgbClr val="4D9B02"/>
                </a:gs>
                <a:gs pos="100000">
                  <a:schemeClr val="tx2"/>
                </a:gs>
              </a:gsLst>
              <a:lin ang="5400000" scaled="1"/>
            </a:gra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143" name="任意多边形 142"/>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gradFill>
              <a:gsLst>
                <a:gs pos="0">
                  <a:srgbClr val="4D9B02"/>
                </a:gs>
                <a:gs pos="100000">
                  <a:schemeClr val="tx2"/>
                </a:gs>
              </a:gsLst>
              <a:lin ang="5400000" scaled="1"/>
            </a:gra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ea"/>
                <a:sym typeface="+mn-lt"/>
              </a:endParaRPr>
            </a:p>
          </p:txBody>
        </p:sp>
        <p:sp>
          <p:nvSpPr>
            <p:cNvPr id="144" name="椭圆 143"/>
            <p:cNvSpPr/>
            <p:nvPr/>
          </p:nvSpPr>
          <p:spPr>
            <a:xfrm>
              <a:off x="3205383" y="148597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5" name="椭圆 144"/>
            <p:cNvSpPr/>
            <p:nvPr/>
          </p:nvSpPr>
          <p:spPr>
            <a:xfrm>
              <a:off x="4564793" y="149232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6" name="椭圆 145"/>
            <p:cNvSpPr/>
            <p:nvPr/>
          </p:nvSpPr>
          <p:spPr>
            <a:xfrm>
              <a:off x="5212736" y="2706685"/>
              <a:ext cx="927448"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7" name="椭圆 146"/>
            <p:cNvSpPr/>
            <p:nvPr/>
          </p:nvSpPr>
          <p:spPr>
            <a:xfrm>
              <a:off x="4529855" y="3900405"/>
              <a:ext cx="925860" cy="927038"/>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8" name="椭圆 147"/>
            <p:cNvSpPr/>
            <p:nvPr/>
          </p:nvSpPr>
          <p:spPr>
            <a:xfrm>
              <a:off x="3162505" y="3927390"/>
              <a:ext cx="925859"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9" name="椭圆 148"/>
            <p:cNvSpPr/>
            <p:nvPr/>
          </p:nvSpPr>
          <p:spPr>
            <a:xfrm>
              <a:off x="2490739" y="2681287"/>
              <a:ext cx="925860"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grpSp>
      <p:sp>
        <p:nvSpPr>
          <p:cNvPr id="184" name="任意多边形 183"/>
          <p:cNvSpPr/>
          <p:nvPr/>
        </p:nvSpPr>
        <p:spPr bwMode="auto">
          <a:xfrm>
            <a:off x="5235118" y="1978095"/>
            <a:ext cx="418426" cy="226071"/>
          </a:xfrm>
          <a:custGeom>
            <a:avLst/>
            <a:gdLst>
              <a:gd name="connsiteX0" fmla="*/ 2824163 w 5673725"/>
              <a:gd name="connsiteY0" fmla="*/ 923925 h 3065463"/>
              <a:gd name="connsiteX1" fmla="*/ 2852737 w 5673725"/>
              <a:gd name="connsiteY1" fmla="*/ 923925 h 3065463"/>
              <a:gd name="connsiteX2" fmla="*/ 2880519 w 5673725"/>
              <a:gd name="connsiteY2" fmla="*/ 925515 h 3065463"/>
              <a:gd name="connsiteX3" fmla="*/ 2890837 w 5673725"/>
              <a:gd name="connsiteY3" fmla="*/ 927104 h 3065463"/>
              <a:gd name="connsiteX4" fmla="*/ 2900363 w 5673725"/>
              <a:gd name="connsiteY4" fmla="*/ 929489 h 3065463"/>
              <a:gd name="connsiteX5" fmla="*/ 2909887 w 5673725"/>
              <a:gd name="connsiteY5" fmla="*/ 933463 h 3065463"/>
              <a:gd name="connsiteX6" fmla="*/ 2918619 w 5673725"/>
              <a:gd name="connsiteY6" fmla="*/ 938231 h 3065463"/>
              <a:gd name="connsiteX7" fmla="*/ 2926556 w 5673725"/>
              <a:gd name="connsiteY7" fmla="*/ 943795 h 3065463"/>
              <a:gd name="connsiteX8" fmla="*/ 2933700 w 5673725"/>
              <a:gd name="connsiteY8" fmla="*/ 950948 h 3065463"/>
              <a:gd name="connsiteX9" fmla="*/ 2940844 w 5673725"/>
              <a:gd name="connsiteY9" fmla="*/ 958101 h 3065463"/>
              <a:gd name="connsiteX10" fmla="*/ 2946400 w 5673725"/>
              <a:gd name="connsiteY10" fmla="*/ 965254 h 3065463"/>
              <a:gd name="connsiteX11" fmla="*/ 2951163 w 5673725"/>
              <a:gd name="connsiteY11" fmla="*/ 974791 h 3065463"/>
              <a:gd name="connsiteX12" fmla="*/ 2954337 w 5673725"/>
              <a:gd name="connsiteY12" fmla="*/ 983534 h 3065463"/>
              <a:gd name="connsiteX13" fmla="*/ 2957513 w 5673725"/>
              <a:gd name="connsiteY13" fmla="*/ 993072 h 3065463"/>
              <a:gd name="connsiteX14" fmla="*/ 2959100 w 5673725"/>
              <a:gd name="connsiteY14" fmla="*/ 1002609 h 3065463"/>
              <a:gd name="connsiteX15" fmla="*/ 2959894 w 5673725"/>
              <a:gd name="connsiteY15" fmla="*/ 1012941 h 3065463"/>
              <a:gd name="connsiteX16" fmla="*/ 2959894 w 5673725"/>
              <a:gd name="connsiteY16" fmla="*/ 1022479 h 3065463"/>
              <a:gd name="connsiteX17" fmla="*/ 2958306 w 5673725"/>
              <a:gd name="connsiteY17" fmla="*/ 1033606 h 3065463"/>
              <a:gd name="connsiteX18" fmla="*/ 2955131 w 5673725"/>
              <a:gd name="connsiteY18" fmla="*/ 1043938 h 3065463"/>
              <a:gd name="connsiteX19" fmla="*/ 2820987 w 5673725"/>
              <a:gd name="connsiteY19" fmla="*/ 1441331 h 3065463"/>
              <a:gd name="connsiteX20" fmla="*/ 2817813 w 5673725"/>
              <a:gd name="connsiteY20" fmla="*/ 1453253 h 3065463"/>
              <a:gd name="connsiteX21" fmla="*/ 2815431 w 5673725"/>
              <a:gd name="connsiteY21" fmla="*/ 1464380 h 3065463"/>
              <a:gd name="connsiteX22" fmla="*/ 2816225 w 5673725"/>
              <a:gd name="connsiteY22" fmla="*/ 1475507 h 3065463"/>
              <a:gd name="connsiteX23" fmla="*/ 2818606 w 5673725"/>
              <a:gd name="connsiteY23" fmla="*/ 1487429 h 3065463"/>
              <a:gd name="connsiteX24" fmla="*/ 2821781 w 5673725"/>
              <a:gd name="connsiteY24" fmla="*/ 1496966 h 3065463"/>
              <a:gd name="connsiteX25" fmla="*/ 2825750 w 5673725"/>
              <a:gd name="connsiteY25" fmla="*/ 1508093 h 3065463"/>
              <a:gd name="connsiteX26" fmla="*/ 2831306 w 5673725"/>
              <a:gd name="connsiteY26" fmla="*/ 1516836 h 3065463"/>
              <a:gd name="connsiteX27" fmla="*/ 2837656 w 5673725"/>
              <a:gd name="connsiteY27" fmla="*/ 1524784 h 3065463"/>
              <a:gd name="connsiteX28" fmla="*/ 2845594 w 5673725"/>
              <a:gd name="connsiteY28" fmla="*/ 1531937 h 3065463"/>
              <a:gd name="connsiteX29" fmla="*/ 2855119 w 5673725"/>
              <a:gd name="connsiteY29" fmla="*/ 1539090 h 3065463"/>
              <a:gd name="connsiteX30" fmla="*/ 2863850 w 5673725"/>
              <a:gd name="connsiteY30" fmla="*/ 1543859 h 3065463"/>
              <a:gd name="connsiteX31" fmla="*/ 2874169 w 5673725"/>
              <a:gd name="connsiteY31" fmla="*/ 1547833 h 3065463"/>
              <a:gd name="connsiteX32" fmla="*/ 2885281 w 5673725"/>
              <a:gd name="connsiteY32" fmla="*/ 1551012 h 3065463"/>
              <a:gd name="connsiteX33" fmla="*/ 2895600 w 5673725"/>
              <a:gd name="connsiteY33" fmla="*/ 1551807 h 3065463"/>
              <a:gd name="connsiteX34" fmla="*/ 2908300 w 5673725"/>
              <a:gd name="connsiteY34" fmla="*/ 1551807 h 3065463"/>
              <a:gd name="connsiteX35" fmla="*/ 2919413 w 5673725"/>
              <a:gd name="connsiteY35" fmla="*/ 1549422 h 3065463"/>
              <a:gd name="connsiteX36" fmla="*/ 3333750 w 5673725"/>
              <a:gd name="connsiteY36" fmla="*/ 1447690 h 3065463"/>
              <a:gd name="connsiteX37" fmla="*/ 3343275 w 5673725"/>
              <a:gd name="connsiteY37" fmla="*/ 1445305 h 3065463"/>
              <a:gd name="connsiteX38" fmla="*/ 3354387 w 5673725"/>
              <a:gd name="connsiteY38" fmla="*/ 1444510 h 3065463"/>
              <a:gd name="connsiteX39" fmla="*/ 3363913 w 5673725"/>
              <a:gd name="connsiteY39" fmla="*/ 1444510 h 3065463"/>
              <a:gd name="connsiteX40" fmla="*/ 3373437 w 5673725"/>
              <a:gd name="connsiteY40" fmla="*/ 1446100 h 3065463"/>
              <a:gd name="connsiteX41" fmla="*/ 3383756 w 5673725"/>
              <a:gd name="connsiteY41" fmla="*/ 1450074 h 3065463"/>
              <a:gd name="connsiteX42" fmla="*/ 3392487 w 5673725"/>
              <a:gd name="connsiteY42" fmla="*/ 1453253 h 3065463"/>
              <a:gd name="connsiteX43" fmla="*/ 3401219 w 5673725"/>
              <a:gd name="connsiteY43" fmla="*/ 1458022 h 3065463"/>
              <a:gd name="connsiteX44" fmla="*/ 3409950 w 5673725"/>
              <a:gd name="connsiteY44" fmla="*/ 1462791 h 3065463"/>
              <a:gd name="connsiteX45" fmla="*/ 3417094 w 5673725"/>
              <a:gd name="connsiteY45" fmla="*/ 1469149 h 3065463"/>
              <a:gd name="connsiteX46" fmla="*/ 3423444 w 5673725"/>
              <a:gd name="connsiteY46" fmla="*/ 1475507 h 3065463"/>
              <a:gd name="connsiteX47" fmla="*/ 3429794 w 5673725"/>
              <a:gd name="connsiteY47" fmla="*/ 1484250 h 3065463"/>
              <a:gd name="connsiteX48" fmla="*/ 3434556 w 5673725"/>
              <a:gd name="connsiteY48" fmla="*/ 1492198 h 3065463"/>
              <a:gd name="connsiteX49" fmla="*/ 3439319 w 5673725"/>
              <a:gd name="connsiteY49" fmla="*/ 1500940 h 3065463"/>
              <a:gd name="connsiteX50" fmla="*/ 3442494 w 5673725"/>
              <a:gd name="connsiteY50" fmla="*/ 1511272 h 3065463"/>
              <a:gd name="connsiteX51" fmla="*/ 3444081 w 5673725"/>
              <a:gd name="connsiteY51" fmla="*/ 1520810 h 3065463"/>
              <a:gd name="connsiteX52" fmla="*/ 3444875 w 5673725"/>
              <a:gd name="connsiteY52" fmla="*/ 1531142 h 3065463"/>
              <a:gd name="connsiteX53" fmla="*/ 3444875 w 5673725"/>
              <a:gd name="connsiteY53" fmla="*/ 1531937 h 3065463"/>
              <a:gd name="connsiteX54" fmla="*/ 3444081 w 5673725"/>
              <a:gd name="connsiteY54" fmla="*/ 1563728 h 3065463"/>
              <a:gd name="connsiteX55" fmla="*/ 3441700 w 5673725"/>
              <a:gd name="connsiteY55" fmla="*/ 1595520 h 3065463"/>
              <a:gd name="connsiteX56" fmla="*/ 3437731 w 5673725"/>
              <a:gd name="connsiteY56" fmla="*/ 1625722 h 3065463"/>
              <a:gd name="connsiteX57" fmla="*/ 3432175 w 5673725"/>
              <a:gd name="connsiteY57" fmla="*/ 1655924 h 3065463"/>
              <a:gd name="connsiteX58" fmla="*/ 3425031 w 5673725"/>
              <a:gd name="connsiteY58" fmla="*/ 1685331 h 3065463"/>
              <a:gd name="connsiteX59" fmla="*/ 3417094 w 5673725"/>
              <a:gd name="connsiteY59" fmla="*/ 1713943 h 3065463"/>
              <a:gd name="connsiteX60" fmla="*/ 3407569 w 5673725"/>
              <a:gd name="connsiteY60" fmla="*/ 1741761 h 3065463"/>
              <a:gd name="connsiteX61" fmla="*/ 3396456 w 5673725"/>
              <a:gd name="connsiteY61" fmla="*/ 1768783 h 3065463"/>
              <a:gd name="connsiteX62" fmla="*/ 3384550 w 5673725"/>
              <a:gd name="connsiteY62" fmla="*/ 1795806 h 3065463"/>
              <a:gd name="connsiteX63" fmla="*/ 3371056 w 5673725"/>
              <a:gd name="connsiteY63" fmla="*/ 1822829 h 3065463"/>
              <a:gd name="connsiteX64" fmla="*/ 3356769 w 5673725"/>
              <a:gd name="connsiteY64" fmla="*/ 1848262 h 3065463"/>
              <a:gd name="connsiteX65" fmla="*/ 3340100 w 5673725"/>
              <a:gd name="connsiteY65" fmla="*/ 1872900 h 3065463"/>
              <a:gd name="connsiteX66" fmla="*/ 3324225 w 5673725"/>
              <a:gd name="connsiteY66" fmla="*/ 1896744 h 3065463"/>
              <a:gd name="connsiteX67" fmla="*/ 3305175 w 5673725"/>
              <a:gd name="connsiteY67" fmla="*/ 1918998 h 3065463"/>
              <a:gd name="connsiteX68" fmla="*/ 3286125 w 5673725"/>
              <a:gd name="connsiteY68" fmla="*/ 1941252 h 3065463"/>
              <a:gd name="connsiteX69" fmla="*/ 3266281 w 5673725"/>
              <a:gd name="connsiteY69" fmla="*/ 1962711 h 3065463"/>
              <a:gd name="connsiteX70" fmla="*/ 3244850 w 5673725"/>
              <a:gd name="connsiteY70" fmla="*/ 1983376 h 3065463"/>
              <a:gd name="connsiteX71" fmla="*/ 3222625 w 5673725"/>
              <a:gd name="connsiteY71" fmla="*/ 2001656 h 3065463"/>
              <a:gd name="connsiteX72" fmla="*/ 3199606 w 5673725"/>
              <a:gd name="connsiteY72" fmla="*/ 2020731 h 3065463"/>
              <a:gd name="connsiteX73" fmla="*/ 3176587 w 5673725"/>
              <a:gd name="connsiteY73" fmla="*/ 2036626 h 3065463"/>
              <a:gd name="connsiteX74" fmla="*/ 3151981 w 5673725"/>
              <a:gd name="connsiteY74" fmla="*/ 2053317 h 3065463"/>
              <a:gd name="connsiteX75" fmla="*/ 3126581 w 5673725"/>
              <a:gd name="connsiteY75" fmla="*/ 2068418 h 3065463"/>
              <a:gd name="connsiteX76" fmla="*/ 3100387 w 5673725"/>
              <a:gd name="connsiteY76" fmla="*/ 2081134 h 3065463"/>
              <a:gd name="connsiteX77" fmla="*/ 3072606 w 5673725"/>
              <a:gd name="connsiteY77" fmla="*/ 2093056 h 3065463"/>
              <a:gd name="connsiteX78" fmla="*/ 3045619 w 5673725"/>
              <a:gd name="connsiteY78" fmla="*/ 2104183 h 3065463"/>
              <a:gd name="connsiteX79" fmla="*/ 3017044 w 5673725"/>
              <a:gd name="connsiteY79" fmla="*/ 2113721 h 3065463"/>
              <a:gd name="connsiteX80" fmla="*/ 2988469 w 5673725"/>
              <a:gd name="connsiteY80" fmla="*/ 2121669 h 3065463"/>
              <a:gd name="connsiteX81" fmla="*/ 2959100 w 5673725"/>
              <a:gd name="connsiteY81" fmla="*/ 2128822 h 3065463"/>
              <a:gd name="connsiteX82" fmla="*/ 2928937 w 5673725"/>
              <a:gd name="connsiteY82" fmla="*/ 2134385 h 3065463"/>
              <a:gd name="connsiteX83" fmla="*/ 2898775 w 5673725"/>
              <a:gd name="connsiteY83" fmla="*/ 2138359 h 3065463"/>
              <a:gd name="connsiteX84" fmla="*/ 2867819 w 5673725"/>
              <a:gd name="connsiteY84" fmla="*/ 2140743 h 3065463"/>
              <a:gd name="connsiteX85" fmla="*/ 2836069 w 5673725"/>
              <a:gd name="connsiteY85" fmla="*/ 2141538 h 3065463"/>
              <a:gd name="connsiteX86" fmla="*/ 2805113 w 5673725"/>
              <a:gd name="connsiteY86" fmla="*/ 2140743 h 3065463"/>
              <a:gd name="connsiteX87" fmla="*/ 2774950 w 5673725"/>
              <a:gd name="connsiteY87" fmla="*/ 2138359 h 3065463"/>
              <a:gd name="connsiteX88" fmla="*/ 2744787 w 5673725"/>
              <a:gd name="connsiteY88" fmla="*/ 2134385 h 3065463"/>
              <a:gd name="connsiteX89" fmla="*/ 2714625 w 5673725"/>
              <a:gd name="connsiteY89" fmla="*/ 2129616 h 3065463"/>
              <a:gd name="connsiteX90" fmla="*/ 2685256 w 5673725"/>
              <a:gd name="connsiteY90" fmla="*/ 2121669 h 3065463"/>
              <a:gd name="connsiteX91" fmla="*/ 2656681 w 5673725"/>
              <a:gd name="connsiteY91" fmla="*/ 2114515 h 3065463"/>
              <a:gd name="connsiteX92" fmla="*/ 2628900 w 5673725"/>
              <a:gd name="connsiteY92" fmla="*/ 2104978 h 3065463"/>
              <a:gd name="connsiteX93" fmla="*/ 2601119 w 5673725"/>
              <a:gd name="connsiteY93" fmla="*/ 2093851 h 3065463"/>
              <a:gd name="connsiteX94" fmla="*/ 2574131 w 5673725"/>
              <a:gd name="connsiteY94" fmla="*/ 2081929 h 3065463"/>
              <a:gd name="connsiteX95" fmla="*/ 2547937 w 5673725"/>
              <a:gd name="connsiteY95" fmla="*/ 2069213 h 3065463"/>
              <a:gd name="connsiteX96" fmla="*/ 2523331 w 5673725"/>
              <a:gd name="connsiteY96" fmla="*/ 2054112 h 3065463"/>
              <a:gd name="connsiteX97" fmla="*/ 2498725 w 5673725"/>
              <a:gd name="connsiteY97" fmla="*/ 2039011 h 3065463"/>
              <a:gd name="connsiteX98" fmla="*/ 2474913 w 5673725"/>
              <a:gd name="connsiteY98" fmla="*/ 2021525 h 3065463"/>
              <a:gd name="connsiteX99" fmla="*/ 2451894 w 5673725"/>
              <a:gd name="connsiteY99" fmla="*/ 2004040 h 3065463"/>
              <a:gd name="connsiteX100" fmla="*/ 2429669 w 5673725"/>
              <a:gd name="connsiteY100" fmla="*/ 1984965 h 3065463"/>
              <a:gd name="connsiteX101" fmla="*/ 2409031 w 5673725"/>
              <a:gd name="connsiteY101" fmla="*/ 1965096 h 3065463"/>
              <a:gd name="connsiteX102" fmla="*/ 2388394 w 5673725"/>
              <a:gd name="connsiteY102" fmla="*/ 1943636 h 3065463"/>
              <a:gd name="connsiteX103" fmla="*/ 2369344 w 5673725"/>
              <a:gd name="connsiteY103" fmla="*/ 1922972 h 3065463"/>
              <a:gd name="connsiteX104" fmla="*/ 2351881 w 5673725"/>
              <a:gd name="connsiteY104" fmla="*/ 1899923 h 3065463"/>
              <a:gd name="connsiteX105" fmla="*/ 2334419 w 5673725"/>
              <a:gd name="connsiteY105" fmla="*/ 1876080 h 3065463"/>
              <a:gd name="connsiteX106" fmla="*/ 2319337 w 5673725"/>
              <a:gd name="connsiteY106" fmla="*/ 1851441 h 3065463"/>
              <a:gd name="connsiteX107" fmla="*/ 2304256 w 5673725"/>
              <a:gd name="connsiteY107" fmla="*/ 1826008 h 3065463"/>
              <a:gd name="connsiteX108" fmla="*/ 2290763 w 5673725"/>
              <a:gd name="connsiteY108" fmla="*/ 1799780 h 3065463"/>
              <a:gd name="connsiteX109" fmla="*/ 2278063 w 5673725"/>
              <a:gd name="connsiteY109" fmla="*/ 1774347 h 3065463"/>
              <a:gd name="connsiteX110" fmla="*/ 2266950 w 5673725"/>
              <a:gd name="connsiteY110" fmla="*/ 1746529 h 3065463"/>
              <a:gd name="connsiteX111" fmla="*/ 2258219 w 5673725"/>
              <a:gd name="connsiteY111" fmla="*/ 1718712 h 3065463"/>
              <a:gd name="connsiteX112" fmla="*/ 2248694 w 5673725"/>
              <a:gd name="connsiteY112" fmla="*/ 1690099 h 3065463"/>
              <a:gd name="connsiteX113" fmla="*/ 2242344 w 5673725"/>
              <a:gd name="connsiteY113" fmla="*/ 1660692 h 3065463"/>
              <a:gd name="connsiteX114" fmla="*/ 2236787 w 5673725"/>
              <a:gd name="connsiteY114" fmla="*/ 1631285 h 3065463"/>
              <a:gd name="connsiteX115" fmla="*/ 2232819 w 5673725"/>
              <a:gd name="connsiteY115" fmla="*/ 1601083 h 3065463"/>
              <a:gd name="connsiteX116" fmla="*/ 2230437 w 5673725"/>
              <a:gd name="connsiteY116" fmla="*/ 1570087 h 3065463"/>
              <a:gd name="connsiteX117" fmla="*/ 2228850 w 5673725"/>
              <a:gd name="connsiteY117" fmla="*/ 1539090 h 3065463"/>
              <a:gd name="connsiteX118" fmla="*/ 2228850 w 5673725"/>
              <a:gd name="connsiteY118" fmla="*/ 1514452 h 3065463"/>
              <a:gd name="connsiteX119" fmla="*/ 2230437 w 5673725"/>
              <a:gd name="connsiteY119" fmla="*/ 1489813 h 3065463"/>
              <a:gd name="connsiteX120" fmla="*/ 2232819 w 5673725"/>
              <a:gd name="connsiteY120" fmla="*/ 1465970 h 3065463"/>
              <a:gd name="connsiteX121" fmla="*/ 2235994 w 5673725"/>
              <a:gd name="connsiteY121" fmla="*/ 1441331 h 3065463"/>
              <a:gd name="connsiteX122" fmla="*/ 2239963 w 5673725"/>
              <a:gd name="connsiteY122" fmla="*/ 1418282 h 3065463"/>
              <a:gd name="connsiteX123" fmla="*/ 2244725 w 5673725"/>
              <a:gd name="connsiteY123" fmla="*/ 1395234 h 3065463"/>
              <a:gd name="connsiteX124" fmla="*/ 2250281 w 5673725"/>
              <a:gd name="connsiteY124" fmla="*/ 1371390 h 3065463"/>
              <a:gd name="connsiteX125" fmla="*/ 2258219 w 5673725"/>
              <a:gd name="connsiteY125" fmla="*/ 1349136 h 3065463"/>
              <a:gd name="connsiteX126" fmla="*/ 2265363 w 5673725"/>
              <a:gd name="connsiteY126" fmla="*/ 1326087 h 3065463"/>
              <a:gd name="connsiteX127" fmla="*/ 2274094 w 5673725"/>
              <a:gd name="connsiteY127" fmla="*/ 1305423 h 3065463"/>
              <a:gd name="connsiteX128" fmla="*/ 2282825 w 5673725"/>
              <a:gd name="connsiteY128" fmla="*/ 1283169 h 3065463"/>
              <a:gd name="connsiteX129" fmla="*/ 2293937 w 5673725"/>
              <a:gd name="connsiteY129" fmla="*/ 1261710 h 3065463"/>
              <a:gd name="connsiteX130" fmla="*/ 2305050 w 5673725"/>
              <a:gd name="connsiteY130" fmla="*/ 1241840 h 3065463"/>
              <a:gd name="connsiteX131" fmla="*/ 2316956 w 5673725"/>
              <a:gd name="connsiteY131" fmla="*/ 1221175 h 3065463"/>
              <a:gd name="connsiteX132" fmla="*/ 2329656 w 5673725"/>
              <a:gd name="connsiteY132" fmla="*/ 1201306 h 3065463"/>
              <a:gd name="connsiteX133" fmla="*/ 2342356 w 5673725"/>
              <a:gd name="connsiteY133" fmla="*/ 1182231 h 3065463"/>
              <a:gd name="connsiteX134" fmla="*/ 2356644 w 5673725"/>
              <a:gd name="connsiteY134" fmla="*/ 1163951 h 3065463"/>
              <a:gd name="connsiteX135" fmla="*/ 2371725 w 5673725"/>
              <a:gd name="connsiteY135" fmla="*/ 1144876 h 3065463"/>
              <a:gd name="connsiteX136" fmla="*/ 2387600 w 5673725"/>
              <a:gd name="connsiteY136" fmla="*/ 1128185 h 3065463"/>
              <a:gd name="connsiteX137" fmla="*/ 2403475 w 5673725"/>
              <a:gd name="connsiteY137" fmla="*/ 1110700 h 3065463"/>
              <a:gd name="connsiteX138" fmla="*/ 2420144 w 5673725"/>
              <a:gd name="connsiteY138" fmla="*/ 1094804 h 3065463"/>
              <a:gd name="connsiteX139" fmla="*/ 2438400 w 5673725"/>
              <a:gd name="connsiteY139" fmla="*/ 1078114 h 3065463"/>
              <a:gd name="connsiteX140" fmla="*/ 2455863 w 5673725"/>
              <a:gd name="connsiteY140" fmla="*/ 1062218 h 3065463"/>
              <a:gd name="connsiteX141" fmla="*/ 2474913 w 5673725"/>
              <a:gd name="connsiteY141" fmla="*/ 1048707 h 3065463"/>
              <a:gd name="connsiteX142" fmla="*/ 2494756 w 5673725"/>
              <a:gd name="connsiteY142" fmla="*/ 1035195 h 3065463"/>
              <a:gd name="connsiteX143" fmla="*/ 2514600 w 5673725"/>
              <a:gd name="connsiteY143" fmla="*/ 1020889 h 3065463"/>
              <a:gd name="connsiteX144" fmla="*/ 2535237 w 5673725"/>
              <a:gd name="connsiteY144" fmla="*/ 1008967 h 3065463"/>
              <a:gd name="connsiteX145" fmla="*/ 2556669 w 5673725"/>
              <a:gd name="connsiteY145" fmla="*/ 997045 h 3065463"/>
              <a:gd name="connsiteX146" fmla="*/ 2577306 w 5673725"/>
              <a:gd name="connsiteY146" fmla="*/ 985918 h 3065463"/>
              <a:gd name="connsiteX147" fmla="*/ 2600325 w 5673725"/>
              <a:gd name="connsiteY147" fmla="*/ 975586 h 3065463"/>
              <a:gd name="connsiteX148" fmla="*/ 2622550 w 5673725"/>
              <a:gd name="connsiteY148" fmla="*/ 966049 h 3065463"/>
              <a:gd name="connsiteX149" fmla="*/ 2646363 w 5673725"/>
              <a:gd name="connsiteY149" fmla="*/ 957306 h 3065463"/>
              <a:gd name="connsiteX150" fmla="*/ 2676525 w 5673725"/>
              <a:gd name="connsiteY150" fmla="*/ 947769 h 3065463"/>
              <a:gd name="connsiteX151" fmla="*/ 2706687 w 5673725"/>
              <a:gd name="connsiteY151" fmla="*/ 939026 h 3065463"/>
              <a:gd name="connsiteX152" fmla="*/ 2736056 w 5673725"/>
              <a:gd name="connsiteY152" fmla="*/ 932668 h 3065463"/>
              <a:gd name="connsiteX153" fmla="*/ 2766219 w 5673725"/>
              <a:gd name="connsiteY153" fmla="*/ 928694 h 3065463"/>
              <a:gd name="connsiteX154" fmla="*/ 2794794 w 5673725"/>
              <a:gd name="connsiteY154" fmla="*/ 925515 h 3065463"/>
              <a:gd name="connsiteX155" fmla="*/ 2804319 w 5673725"/>
              <a:gd name="connsiteY155" fmla="*/ 307975 h 3065463"/>
              <a:gd name="connsiteX156" fmla="*/ 2772569 w 5673725"/>
              <a:gd name="connsiteY156" fmla="*/ 309563 h 3065463"/>
              <a:gd name="connsiteX157" fmla="*/ 2741613 w 5673725"/>
              <a:gd name="connsiteY157" fmla="*/ 311150 h 3065463"/>
              <a:gd name="connsiteX158" fmla="*/ 2710657 w 5673725"/>
              <a:gd name="connsiteY158" fmla="*/ 313531 h 3065463"/>
              <a:gd name="connsiteX159" fmla="*/ 2679701 w 5673725"/>
              <a:gd name="connsiteY159" fmla="*/ 317500 h 3065463"/>
              <a:gd name="connsiteX160" fmla="*/ 2649538 w 5673725"/>
              <a:gd name="connsiteY160" fmla="*/ 321469 h 3065463"/>
              <a:gd name="connsiteX161" fmla="*/ 2619376 w 5673725"/>
              <a:gd name="connsiteY161" fmla="*/ 327025 h 3065463"/>
              <a:gd name="connsiteX162" fmla="*/ 2589213 w 5673725"/>
              <a:gd name="connsiteY162" fmla="*/ 332581 h 3065463"/>
              <a:gd name="connsiteX163" fmla="*/ 2559051 w 5673725"/>
              <a:gd name="connsiteY163" fmla="*/ 338931 h 3065463"/>
              <a:gd name="connsiteX164" fmla="*/ 2529682 w 5673725"/>
              <a:gd name="connsiteY164" fmla="*/ 346075 h 3065463"/>
              <a:gd name="connsiteX165" fmla="*/ 2500313 w 5673725"/>
              <a:gd name="connsiteY165" fmla="*/ 354013 h 3065463"/>
              <a:gd name="connsiteX166" fmla="*/ 2471738 w 5673725"/>
              <a:gd name="connsiteY166" fmla="*/ 362744 h 3065463"/>
              <a:gd name="connsiteX167" fmla="*/ 2443163 w 5673725"/>
              <a:gd name="connsiteY167" fmla="*/ 372269 h 3065463"/>
              <a:gd name="connsiteX168" fmla="*/ 2414588 w 5673725"/>
              <a:gd name="connsiteY168" fmla="*/ 381794 h 3065463"/>
              <a:gd name="connsiteX169" fmla="*/ 2386807 w 5673725"/>
              <a:gd name="connsiteY169" fmla="*/ 392906 h 3065463"/>
              <a:gd name="connsiteX170" fmla="*/ 2359026 w 5673725"/>
              <a:gd name="connsiteY170" fmla="*/ 404019 h 3065463"/>
              <a:gd name="connsiteX171" fmla="*/ 2331244 w 5673725"/>
              <a:gd name="connsiteY171" fmla="*/ 415925 h 3065463"/>
              <a:gd name="connsiteX172" fmla="*/ 2304257 w 5673725"/>
              <a:gd name="connsiteY172" fmla="*/ 428625 h 3065463"/>
              <a:gd name="connsiteX173" fmla="*/ 2278063 w 5673725"/>
              <a:gd name="connsiteY173" fmla="*/ 441325 h 3065463"/>
              <a:gd name="connsiteX174" fmla="*/ 2251869 w 5673725"/>
              <a:gd name="connsiteY174" fmla="*/ 455613 h 3065463"/>
              <a:gd name="connsiteX175" fmla="*/ 2225676 w 5673725"/>
              <a:gd name="connsiteY175" fmla="*/ 469900 h 3065463"/>
              <a:gd name="connsiteX176" fmla="*/ 2201069 w 5673725"/>
              <a:gd name="connsiteY176" fmla="*/ 484981 h 3065463"/>
              <a:gd name="connsiteX177" fmla="*/ 2175669 w 5673725"/>
              <a:gd name="connsiteY177" fmla="*/ 500063 h 3065463"/>
              <a:gd name="connsiteX178" fmla="*/ 2151063 w 5673725"/>
              <a:gd name="connsiteY178" fmla="*/ 516731 h 3065463"/>
              <a:gd name="connsiteX179" fmla="*/ 2126457 w 5673725"/>
              <a:gd name="connsiteY179" fmla="*/ 534194 h 3065463"/>
              <a:gd name="connsiteX180" fmla="*/ 2102644 w 5673725"/>
              <a:gd name="connsiteY180" fmla="*/ 550863 h 3065463"/>
              <a:gd name="connsiteX181" fmla="*/ 2079626 w 5673725"/>
              <a:gd name="connsiteY181" fmla="*/ 569119 h 3065463"/>
              <a:gd name="connsiteX182" fmla="*/ 2056607 w 5673725"/>
              <a:gd name="connsiteY182" fmla="*/ 587375 h 3065463"/>
              <a:gd name="connsiteX183" fmla="*/ 2034382 w 5673725"/>
              <a:gd name="connsiteY183" fmla="*/ 606425 h 3065463"/>
              <a:gd name="connsiteX184" fmla="*/ 2012157 w 5673725"/>
              <a:gd name="connsiteY184" fmla="*/ 626269 h 3065463"/>
              <a:gd name="connsiteX185" fmla="*/ 1990726 w 5673725"/>
              <a:gd name="connsiteY185" fmla="*/ 645319 h 3065463"/>
              <a:gd name="connsiteX186" fmla="*/ 1970088 w 5673725"/>
              <a:gd name="connsiteY186" fmla="*/ 665956 h 3065463"/>
              <a:gd name="connsiteX187" fmla="*/ 1948657 w 5673725"/>
              <a:gd name="connsiteY187" fmla="*/ 687388 h 3065463"/>
              <a:gd name="connsiteX188" fmla="*/ 1928813 w 5673725"/>
              <a:gd name="connsiteY188" fmla="*/ 709613 h 3065463"/>
              <a:gd name="connsiteX189" fmla="*/ 1909763 w 5673725"/>
              <a:gd name="connsiteY189" fmla="*/ 731044 h 3065463"/>
              <a:gd name="connsiteX190" fmla="*/ 1890713 w 5673725"/>
              <a:gd name="connsiteY190" fmla="*/ 753269 h 3065463"/>
              <a:gd name="connsiteX191" fmla="*/ 1871663 w 5673725"/>
              <a:gd name="connsiteY191" fmla="*/ 776288 h 3065463"/>
              <a:gd name="connsiteX192" fmla="*/ 1854201 w 5673725"/>
              <a:gd name="connsiteY192" fmla="*/ 800100 h 3065463"/>
              <a:gd name="connsiteX193" fmla="*/ 1836738 w 5673725"/>
              <a:gd name="connsiteY193" fmla="*/ 823119 h 3065463"/>
              <a:gd name="connsiteX194" fmla="*/ 1820069 w 5673725"/>
              <a:gd name="connsiteY194" fmla="*/ 847725 h 3065463"/>
              <a:gd name="connsiteX195" fmla="*/ 1803401 w 5673725"/>
              <a:gd name="connsiteY195" fmla="*/ 872332 h 3065463"/>
              <a:gd name="connsiteX196" fmla="*/ 1788319 w 5673725"/>
              <a:gd name="connsiteY196" fmla="*/ 897732 h 3065463"/>
              <a:gd name="connsiteX197" fmla="*/ 1773238 w 5673725"/>
              <a:gd name="connsiteY197" fmla="*/ 923132 h 3065463"/>
              <a:gd name="connsiteX198" fmla="*/ 1758951 w 5673725"/>
              <a:gd name="connsiteY198" fmla="*/ 949325 h 3065463"/>
              <a:gd name="connsiteX199" fmla="*/ 1744663 w 5673725"/>
              <a:gd name="connsiteY199" fmla="*/ 975519 h 3065463"/>
              <a:gd name="connsiteX200" fmla="*/ 1731963 w 5673725"/>
              <a:gd name="connsiteY200" fmla="*/ 1000919 h 3065463"/>
              <a:gd name="connsiteX201" fmla="*/ 1718469 w 5673725"/>
              <a:gd name="connsiteY201" fmla="*/ 1027907 h 3065463"/>
              <a:gd name="connsiteX202" fmla="*/ 1707357 w 5673725"/>
              <a:gd name="connsiteY202" fmla="*/ 1055688 h 3065463"/>
              <a:gd name="connsiteX203" fmla="*/ 1696245 w 5673725"/>
              <a:gd name="connsiteY203" fmla="*/ 1083469 h 3065463"/>
              <a:gd name="connsiteX204" fmla="*/ 1685132 w 5673725"/>
              <a:gd name="connsiteY204" fmla="*/ 1111250 h 3065463"/>
              <a:gd name="connsiteX205" fmla="*/ 1675607 w 5673725"/>
              <a:gd name="connsiteY205" fmla="*/ 1139825 h 3065463"/>
              <a:gd name="connsiteX206" fmla="*/ 1665288 w 5673725"/>
              <a:gd name="connsiteY206" fmla="*/ 1168400 h 3065463"/>
              <a:gd name="connsiteX207" fmla="*/ 1657351 w 5673725"/>
              <a:gd name="connsiteY207" fmla="*/ 1196975 h 3065463"/>
              <a:gd name="connsiteX208" fmla="*/ 1649413 w 5673725"/>
              <a:gd name="connsiteY208" fmla="*/ 1226344 h 3065463"/>
              <a:gd name="connsiteX209" fmla="*/ 1642270 w 5673725"/>
              <a:gd name="connsiteY209" fmla="*/ 1255713 h 3065463"/>
              <a:gd name="connsiteX210" fmla="*/ 1635126 w 5673725"/>
              <a:gd name="connsiteY210" fmla="*/ 1285875 h 3065463"/>
              <a:gd name="connsiteX211" fmla="*/ 1629570 w 5673725"/>
              <a:gd name="connsiteY211" fmla="*/ 1316038 h 3065463"/>
              <a:gd name="connsiteX212" fmla="*/ 1624807 w 5673725"/>
              <a:gd name="connsiteY212" fmla="*/ 1346200 h 3065463"/>
              <a:gd name="connsiteX213" fmla="*/ 1620838 w 5673725"/>
              <a:gd name="connsiteY213" fmla="*/ 1376363 h 3065463"/>
              <a:gd name="connsiteX214" fmla="*/ 1616870 w 5673725"/>
              <a:gd name="connsiteY214" fmla="*/ 1407319 h 3065463"/>
              <a:gd name="connsiteX215" fmla="*/ 1614488 w 5673725"/>
              <a:gd name="connsiteY215" fmla="*/ 1438275 h 3065463"/>
              <a:gd name="connsiteX216" fmla="*/ 1612901 w 5673725"/>
              <a:gd name="connsiteY216" fmla="*/ 1469232 h 3065463"/>
              <a:gd name="connsiteX217" fmla="*/ 1611313 w 5673725"/>
              <a:gd name="connsiteY217" fmla="*/ 1500982 h 3065463"/>
              <a:gd name="connsiteX218" fmla="*/ 1611313 w 5673725"/>
              <a:gd name="connsiteY218" fmla="*/ 1531938 h 3065463"/>
              <a:gd name="connsiteX219" fmla="*/ 1611313 w 5673725"/>
              <a:gd name="connsiteY219" fmla="*/ 1563688 h 3065463"/>
              <a:gd name="connsiteX220" fmla="*/ 1612901 w 5673725"/>
              <a:gd name="connsiteY220" fmla="*/ 1596232 h 3065463"/>
              <a:gd name="connsiteX221" fmla="*/ 1614488 w 5673725"/>
              <a:gd name="connsiteY221" fmla="*/ 1627188 h 3065463"/>
              <a:gd name="connsiteX222" fmla="*/ 1616870 w 5673725"/>
              <a:gd name="connsiteY222" fmla="*/ 1658144 h 3065463"/>
              <a:gd name="connsiteX223" fmla="*/ 1620838 w 5673725"/>
              <a:gd name="connsiteY223" fmla="*/ 1689100 h 3065463"/>
              <a:gd name="connsiteX224" fmla="*/ 1624807 w 5673725"/>
              <a:gd name="connsiteY224" fmla="*/ 1719263 h 3065463"/>
              <a:gd name="connsiteX225" fmla="*/ 1629570 w 5673725"/>
              <a:gd name="connsiteY225" fmla="*/ 1749425 h 3065463"/>
              <a:gd name="connsiteX226" fmla="*/ 1635126 w 5673725"/>
              <a:gd name="connsiteY226" fmla="*/ 1779588 h 3065463"/>
              <a:gd name="connsiteX227" fmla="*/ 1642270 w 5673725"/>
              <a:gd name="connsiteY227" fmla="*/ 1808957 h 3065463"/>
              <a:gd name="connsiteX228" fmla="*/ 1649413 w 5673725"/>
              <a:gd name="connsiteY228" fmla="*/ 1839119 h 3065463"/>
              <a:gd name="connsiteX229" fmla="*/ 1657351 w 5673725"/>
              <a:gd name="connsiteY229" fmla="*/ 1867694 h 3065463"/>
              <a:gd name="connsiteX230" fmla="*/ 1665288 w 5673725"/>
              <a:gd name="connsiteY230" fmla="*/ 1897063 h 3065463"/>
              <a:gd name="connsiteX231" fmla="*/ 1675607 w 5673725"/>
              <a:gd name="connsiteY231" fmla="*/ 1925638 h 3065463"/>
              <a:gd name="connsiteX232" fmla="*/ 1685132 w 5673725"/>
              <a:gd name="connsiteY232" fmla="*/ 1954213 h 3065463"/>
              <a:gd name="connsiteX233" fmla="*/ 1696245 w 5673725"/>
              <a:gd name="connsiteY233" fmla="*/ 1981994 h 3065463"/>
              <a:gd name="connsiteX234" fmla="*/ 1707357 w 5673725"/>
              <a:gd name="connsiteY234" fmla="*/ 2009776 h 3065463"/>
              <a:gd name="connsiteX235" fmla="*/ 1718469 w 5673725"/>
              <a:gd name="connsiteY235" fmla="*/ 2035969 h 3065463"/>
              <a:gd name="connsiteX236" fmla="*/ 1731963 w 5673725"/>
              <a:gd name="connsiteY236" fmla="*/ 2062957 h 3065463"/>
              <a:gd name="connsiteX237" fmla="*/ 1744663 w 5673725"/>
              <a:gd name="connsiteY237" fmla="*/ 2089944 h 3065463"/>
              <a:gd name="connsiteX238" fmla="*/ 1758951 w 5673725"/>
              <a:gd name="connsiteY238" fmla="*/ 2116138 h 3065463"/>
              <a:gd name="connsiteX239" fmla="*/ 1773238 w 5673725"/>
              <a:gd name="connsiteY239" fmla="*/ 2142332 h 3065463"/>
              <a:gd name="connsiteX240" fmla="*/ 1788319 w 5673725"/>
              <a:gd name="connsiteY240" fmla="*/ 2167732 h 3065463"/>
              <a:gd name="connsiteX241" fmla="*/ 1803401 w 5673725"/>
              <a:gd name="connsiteY241" fmla="*/ 2193132 h 3065463"/>
              <a:gd name="connsiteX242" fmla="*/ 1820069 w 5673725"/>
              <a:gd name="connsiteY242" fmla="*/ 2217738 h 3065463"/>
              <a:gd name="connsiteX243" fmla="*/ 1836738 w 5673725"/>
              <a:gd name="connsiteY243" fmla="*/ 2241551 h 3065463"/>
              <a:gd name="connsiteX244" fmla="*/ 1854201 w 5673725"/>
              <a:gd name="connsiteY244" fmla="*/ 2265363 h 3065463"/>
              <a:gd name="connsiteX245" fmla="*/ 1871663 w 5673725"/>
              <a:gd name="connsiteY245" fmla="*/ 2288382 h 3065463"/>
              <a:gd name="connsiteX246" fmla="*/ 1890713 w 5673725"/>
              <a:gd name="connsiteY246" fmla="*/ 2312194 h 3065463"/>
              <a:gd name="connsiteX247" fmla="*/ 1909763 w 5673725"/>
              <a:gd name="connsiteY247" fmla="*/ 2334419 h 3065463"/>
              <a:gd name="connsiteX248" fmla="*/ 1928813 w 5673725"/>
              <a:gd name="connsiteY248" fmla="*/ 2355851 h 3065463"/>
              <a:gd name="connsiteX249" fmla="*/ 1948657 w 5673725"/>
              <a:gd name="connsiteY249" fmla="*/ 2377282 h 3065463"/>
              <a:gd name="connsiteX250" fmla="*/ 1970088 w 5673725"/>
              <a:gd name="connsiteY250" fmla="*/ 2398713 h 3065463"/>
              <a:gd name="connsiteX251" fmla="*/ 1990726 w 5673725"/>
              <a:gd name="connsiteY251" fmla="*/ 2418557 h 3065463"/>
              <a:gd name="connsiteX252" fmla="*/ 2012157 w 5673725"/>
              <a:gd name="connsiteY252" fmla="*/ 2439194 h 3065463"/>
              <a:gd name="connsiteX253" fmla="*/ 2034382 w 5673725"/>
              <a:gd name="connsiteY253" fmla="*/ 2459038 h 3065463"/>
              <a:gd name="connsiteX254" fmla="*/ 2056607 w 5673725"/>
              <a:gd name="connsiteY254" fmla="*/ 2477294 h 3065463"/>
              <a:gd name="connsiteX255" fmla="*/ 2079626 w 5673725"/>
              <a:gd name="connsiteY255" fmla="*/ 2496344 h 3065463"/>
              <a:gd name="connsiteX256" fmla="*/ 2102644 w 5673725"/>
              <a:gd name="connsiteY256" fmla="*/ 2514601 h 3065463"/>
              <a:gd name="connsiteX257" fmla="*/ 2126457 w 5673725"/>
              <a:gd name="connsiteY257" fmla="*/ 2531269 h 3065463"/>
              <a:gd name="connsiteX258" fmla="*/ 2151063 w 5673725"/>
              <a:gd name="connsiteY258" fmla="*/ 2548732 h 3065463"/>
              <a:gd name="connsiteX259" fmla="*/ 2175669 w 5673725"/>
              <a:gd name="connsiteY259" fmla="*/ 2563813 h 3065463"/>
              <a:gd name="connsiteX260" fmla="*/ 2201069 w 5673725"/>
              <a:gd name="connsiteY260" fmla="*/ 2580482 h 3065463"/>
              <a:gd name="connsiteX261" fmla="*/ 2225676 w 5673725"/>
              <a:gd name="connsiteY261" fmla="*/ 2594769 h 3065463"/>
              <a:gd name="connsiteX262" fmla="*/ 2251869 w 5673725"/>
              <a:gd name="connsiteY262" fmla="*/ 2609851 h 3065463"/>
              <a:gd name="connsiteX263" fmla="*/ 2278063 w 5673725"/>
              <a:gd name="connsiteY263" fmla="*/ 2623344 h 3065463"/>
              <a:gd name="connsiteX264" fmla="*/ 2304257 w 5673725"/>
              <a:gd name="connsiteY264" fmla="*/ 2636838 h 3065463"/>
              <a:gd name="connsiteX265" fmla="*/ 2331244 w 5673725"/>
              <a:gd name="connsiteY265" fmla="*/ 2648744 h 3065463"/>
              <a:gd name="connsiteX266" fmla="*/ 2359026 w 5673725"/>
              <a:gd name="connsiteY266" fmla="*/ 2661444 h 3065463"/>
              <a:gd name="connsiteX267" fmla="*/ 2386807 w 5673725"/>
              <a:gd name="connsiteY267" fmla="*/ 2672557 h 3065463"/>
              <a:gd name="connsiteX268" fmla="*/ 2414588 w 5673725"/>
              <a:gd name="connsiteY268" fmla="*/ 2682876 h 3065463"/>
              <a:gd name="connsiteX269" fmla="*/ 2443163 w 5673725"/>
              <a:gd name="connsiteY269" fmla="*/ 2693194 h 3065463"/>
              <a:gd name="connsiteX270" fmla="*/ 2471738 w 5673725"/>
              <a:gd name="connsiteY270" fmla="*/ 2702719 h 3065463"/>
              <a:gd name="connsiteX271" fmla="*/ 2500313 w 5673725"/>
              <a:gd name="connsiteY271" fmla="*/ 2710657 h 3065463"/>
              <a:gd name="connsiteX272" fmla="*/ 2529682 w 5673725"/>
              <a:gd name="connsiteY272" fmla="*/ 2719388 h 3065463"/>
              <a:gd name="connsiteX273" fmla="*/ 2559051 w 5673725"/>
              <a:gd name="connsiteY273" fmla="*/ 2726532 h 3065463"/>
              <a:gd name="connsiteX274" fmla="*/ 2589213 w 5673725"/>
              <a:gd name="connsiteY274" fmla="*/ 2732882 h 3065463"/>
              <a:gd name="connsiteX275" fmla="*/ 2619376 w 5673725"/>
              <a:gd name="connsiteY275" fmla="*/ 2738438 h 3065463"/>
              <a:gd name="connsiteX276" fmla="*/ 2649538 w 5673725"/>
              <a:gd name="connsiteY276" fmla="*/ 2743201 h 3065463"/>
              <a:gd name="connsiteX277" fmla="*/ 2679701 w 5673725"/>
              <a:gd name="connsiteY277" fmla="*/ 2747963 h 3065463"/>
              <a:gd name="connsiteX278" fmla="*/ 2710657 w 5673725"/>
              <a:gd name="connsiteY278" fmla="*/ 2751138 h 3065463"/>
              <a:gd name="connsiteX279" fmla="*/ 2741613 w 5673725"/>
              <a:gd name="connsiteY279" fmla="*/ 2754313 h 3065463"/>
              <a:gd name="connsiteX280" fmla="*/ 2772569 w 5673725"/>
              <a:gd name="connsiteY280" fmla="*/ 2755901 h 3065463"/>
              <a:gd name="connsiteX281" fmla="*/ 2804319 w 5673725"/>
              <a:gd name="connsiteY281" fmla="*/ 2757488 h 3065463"/>
              <a:gd name="connsiteX282" fmla="*/ 2835276 w 5673725"/>
              <a:gd name="connsiteY282" fmla="*/ 2757488 h 3065463"/>
              <a:gd name="connsiteX283" fmla="*/ 2867026 w 5673725"/>
              <a:gd name="connsiteY283" fmla="*/ 2757488 h 3065463"/>
              <a:gd name="connsiteX284" fmla="*/ 2898776 w 5673725"/>
              <a:gd name="connsiteY284" fmla="*/ 2755901 h 3065463"/>
              <a:gd name="connsiteX285" fmla="*/ 2929732 w 5673725"/>
              <a:gd name="connsiteY285" fmla="*/ 2754313 h 3065463"/>
              <a:gd name="connsiteX286" fmla="*/ 2960688 w 5673725"/>
              <a:gd name="connsiteY286" fmla="*/ 2751138 h 3065463"/>
              <a:gd name="connsiteX287" fmla="*/ 2991645 w 5673725"/>
              <a:gd name="connsiteY287" fmla="*/ 2747963 h 3065463"/>
              <a:gd name="connsiteX288" fmla="*/ 3021807 w 5673725"/>
              <a:gd name="connsiteY288" fmla="*/ 2743201 h 3065463"/>
              <a:gd name="connsiteX289" fmla="*/ 3052763 w 5673725"/>
              <a:gd name="connsiteY289" fmla="*/ 2738438 h 3065463"/>
              <a:gd name="connsiteX290" fmla="*/ 3082926 w 5673725"/>
              <a:gd name="connsiteY290" fmla="*/ 2732882 h 3065463"/>
              <a:gd name="connsiteX291" fmla="*/ 3113088 w 5673725"/>
              <a:gd name="connsiteY291" fmla="*/ 2726532 h 3065463"/>
              <a:gd name="connsiteX292" fmla="*/ 3142457 w 5673725"/>
              <a:gd name="connsiteY292" fmla="*/ 2719388 h 3065463"/>
              <a:gd name="connsiteX293" fmla="*/ 3171826 w 5673725"/>
              <a:gd name="connsiteY293" fmla="*/ 2710657 h 3065463"/>
              <a:gd name="connsiteX294" fmla="*/ 3200401 w 5673725"/>
              <a:gd name="connsiteY294" fmla="*/ 2702719 h 3065463"/>
              <a:gd name="connsiteX295" fmla="*/ 3228182 w 5673725"/>
              <a:gd name="connsiteY295" fmla="*/ 2693194 h 3065463"/>
              <a:gd name="connsiteX296" fmla="*/ 3256757 w 5673725"/>
              <a:gd name="connsiteY296" fmla="*/ 2682876 h 3065463"/>
              <a:gd name="connsiteX297" fmla="*/ 3284538 w 5673725"/>
              <a:gd name="connsiteY297" fmla="*/ 2672557 h 3065463"/>
              <a:gd name="connsiteX298" fmla="*/ 3312320 w 5673725"/>
              <a:gd name="connsiteY298" fmla="*/ 2661444 h 3065463"/>
              <a:gd name="connsiteX299" fmla="*/ 3339307 w 5673725"/>
              <a:gd name="connsiteY299" fmla="*/ 2648744 h 3065463"/>
              <a:gd name="connsiteX300" fmla="*/ 3366295 w 5673725"/>
              <a:gd name="connsiteY300" fmla="*/ 2636838 h 3065463"/>
              <a:gd name="connsiteX301" fmla="*/ 3393282 w 5673725"/>
              <a:gd name="connsiteY301" fmla="*/ 2623344 h 3065463"/>
              <a:gd name="connsiteX302" fmla="*/ 3419476 w 5673725"/>
              <a:gd name="connsiteY302" fmla="*/ 2609851 h 3065463"/>
              <a:gd name="connsiteX303" fmla="*/ 3445670 w 5673725"/>
              <a:gd name="connsiteY303" fmla="*/ 2594769 h 3065463"/>
              <a:gd name="connsiteX304" fmla="*/ 3471070 w 5673725"/>
              <a:gd name="connsiteY304" fmla="*/ 2580482 h 3065463"/>
              <a:gd name="connsiteX305" fmla="*/ 3496470 w 5673725"/>
              <a:gd name="connsiteY305" fmla="*/ 2563813 h 3065463"/>
              <a:gd name="connsiteX306" fmla="*/ 3520282 w 5673725"/>
              <a:gd name="connsiteY306" fmla="*/ 2548732 h 3065463"/>
              <a:gd name="connsiteX307" fmla="*/ 3544888 w 5673725"/>
              <a:gd name="connsiteY307" fmla="*/ 2531269 h 3065463"/>
              <a:gd name="connsiteX308" fmla="*/ 3568701 w 5673725"/>
              <a:gd name="connsiteY308" fmla="*/ 2514601 h 3065463"/>
              <a:gd name="connsiteX309" fmla="*/ 3592513 w 5673725"/>
              <a:gd name="connsiteY309" fmla="*/ 2496344 h 3065463"/>
              <a:gd name="connsiteX310" fmla="*/ 3615532 w 5673725"/>
              <a:gd name="connsiteY310" fmla="*/ 2477294 h 3065463"/>
              <a:gd name="connsiteX311" fmla="*/ 3636963 w 5673725"/>
              <a:gd name="connsiteY311" fmla="*/ 2459038 h 3065463"/>
              <a:gd name="connsiteX312" fmla="*/ 3659188 w 5673725"/>
              <a:gd name="connsiteY312" fmla="*/ 2439194 h 3065463"/>
              <a:gd name="connsiteX313" fmla="*/ 3680620 w 5673725"/>
              <a:gd name="connsiteY313" fmla="*/ 2418557 h 3065463"/>
              <a:gd name="connsiteX314" fmla="*/ 3702051 w 5673725"/>
              <a:gd name="connsiteY314" fmla="*/ 2398713 h 3065463"/>
              <a:gd name="connsiteX315" fmla="*/ 3721895 w 5673725"/>
              <a:gd name="connsiteY315" fmla="*/ 2377282 h 3065463"/>
              <a:gd name="connsiteX316" fmla="*/ 3742532 w 5673725"/>
              <a:gd name="connsiteY316" fmla="*/ 2355851 h 3065463"/>
              <a:gd name="connsiteX317" fmla="*/ 3762376 w 5673725"/>
              <a:gd name="connsiteY317" fmla="*/ 2334419 h 3065463"/>
              <a:gd name="connsiteX318" fmla="*/ 3780632 w 5673725"/>
              <a:gd name="connsiteY318" fmla="*/ 2312194 h 3065463"/>
              <a:gd name="connsiteX319" fmla="*/ 3799682 w 5673725"/>
              <a:gd name="connsiteY319" fmla="*/ 2288382 h 3065463"/>
              <a:gd name="connsiteX320" fmla="*/ 3817145 w 5673725"/>
              <a:gd name="connsiteY320" fmla="*/ 2265363 h 3065463"/>
              <a:gd name="connsiteX321" fmla="*/ 3834607 w 5673725"/>
              <a:gd name="connsiteY321" fmla="*/ 2241551 h 3065463"/>
              <a:gd name="connsiteX322" fmla="*/ 3852070 w 5673725"/>
              <a:gd name="connsiteY322" fmla="*/ 2217738 h 3065463"/>
              <a:gd name="connsiteX323" fmla="*/ 3867945 w 5673725"/>
              <a:gd name="connsiteY323" fmla="*/ 2193132 h 3065463"/>
              <a:gd name="connsiteX324" fmla="*/ 3883820 w 5673725"/>
              <a:gd name="connsiteY324" fmla="*/ 2167732 h 3065463"/>
              <a:gd name="connsiteX325" fmla="*/ 3898107 w 5673725"/>
              <a:gd name="connsiteY325" fmla="*/ 2142332 h 3065463"/>
              <a:gd name="connsiteX326" fmla="*/ 3913189 w 5673725"/>
              <a:gd name="connsiteY326" fmla="*/ 2116138 h 3065463"/>
              <a:gd name="connsiteX327" fmla="*/ 3926682 w 5673725"/>
              <a:gd name="connsiteY327" fmla="*/ 2089944 h 3065463"/>
              <a:gd name="connsiteX328" fmla="*/ 3940176 w 5673725"/>
              <a:gd name="connsiteY328" fmla="*/ 2062957 h 3065463"/>
              <a:gd name="connsiteX329" fmla="*/ 3952082 w 5673725"/>
              <a:gd name="connsiteY329" fmla="*/ 2035969 h 3065463"/>
              <a:gd name="connsiteX330" fmla="*/ 3963989 w 5673725"/>
              <a:gd name="connsiteY330" fmla="*/ 2009776 h 3065463"/>
              <a:gd name="connsiteX331" fmla="*/ 3975895 w 5673725"/>
              <a:gd name="connsiteY331" fmla="*/ 1981994 h 3065463"/>
              <a:gd name="connsiteX332" fmla="*/ 3986213 w 5673725"/>
              <a:gd name="connsiteY332" fmla="*/ 1954213 h 3065463"/>
              <a:gd name="connsiteX333" fmla="*/ 3996532 w 5673725"/>
              <a:gd name="connsiteY333" fmla="*/ 1925638 h 3065463"/>
              <a:gd name="connsiteX334" fmla="*/ 4006057 w 5673725"/>
              <a:gd name="connsiteY334" fmla="*/ 1897063 h 3065463"/>
              <a:gd name="connsiteX335" fmla="*/ 4013995 w 5673725"/>
              <a:gd name="connsiteY335" fmla="*/ 1867694 h 3065463"/>
              <a:gd name="connsiteX336" fmla="*/ 4021932 w 5673725"/>
              <a:gd name="connsiteY336" fmla="*/ 1839119 h 3065463"/>
              <a:gd name="connsiteX337" fmla="*/ 4029870 w 5673725"/>
              <a:gd name="connsiteY337" fmla="*/ 1808957 h 3065463"/>
              <a:gd name="connsiteX338" fmla="*/ 4036220 w 5673725"/>
              <a:gd name="connsiteY338" fmla="*/ 1779588 h 3065463"/>
              <a:gd name="connsiteX339" fmla="*/ 4041776 w 5673725"/>
              <a:gd name="connsiteY339" fmla="*/ 1749425 h 3065463"/>
              <a:gd name="connsiteX340" fmla="*/ 4046539 w 5673725"/>
              <a:gd name="connsiteY340" fmla="*/ 1719263 h 3065463"/>
              <a:gd name="connsiteX341" fmla="*/ 4050507 w 5673725"/>
              <a:gd name="connsiteY341" fmla="*/ 1689100 h 3065463"/>
              <a:gd name="connsiteX342" fmla="*/ 4053682 w 5673725"/>
              <a:gd name="connsiteY342" fmla="*/ 1658144 h 3065463"/>
              <a:gd name="connsiteX343" fmla="*/ 4057651 w 5673725"/>
              <a:gd name="connsiteY343" fmla="*/ 1627188 h 3065463"/>
              <a:gd name="connsiteX344" fmla="*/ 4059239 w 5673725"/>
              <a:gd name="connsiteY344" fmla="*/ 1596232 h 3065463"/>
              <a:gd name="connsiteX345" fmla="*/ 4060826 w 5673725"/>
              <a:gd name="connsiteY345" fmla="*/ 1563688 h 3065463"/>
              <a:gd name="connsiteX346" fmla="*/ 4060826 w 5673725"/>
              <a:gd name="connsiteY346" fmla="*/ 1531938 h 3065463"/>
              <a:gd name="connsiteX347" fmla="*/ 4060826 w 5673725"/>
              <a:gd name="connsiteY347" fmla="*/ 1500982 h 3065463"/>
              <a:gd name="connsiteX348" fmla="*/ 4059239 w 5673725"/>
              <a:gd name="connsiteY348" fmla="*/ 1469232 h 3065463"/>
              <a:gd name="connsiteX349" fmla="*/ 4057651 w 5673725"/>
              <a:gd name="connsiteY349" fmla="*/ 1438275 h 3065463"/>
              <a:gd name="connsiteX350" fmla="*/ 4053682 w 5673725"/>
              <a:gd name="connsiteY350" fmla="*/ 1407319 h 3065463"/>
              <a:gd name="connsiteX351" fmla="*/ 4050507 w 5673725"/>
              <a:gd name="connsiteY351" fmla="*/ 1376363 h 3065463"/>
              <a:gd name="connsiteX352" fmla="*/ 4046539 w 5673725"/>
              <a:gd name="connsiteY352" fmla="*/ 1346200 h 3065463"/>
              <a:gd name="connsiteX353" fmla="*/ 4041776 w 5673725"/>
              <a:gd name="connsiteY353" fmla="*/ 1316038 h 3065463"/>
              <a:gd name="connsiteX354" fmla="*/ 4036220 w 5673725"/>
              <a:gd name="connsiteY354" fmla="*/ 1285875 h 3065463"/>
              <a:gd name="connsiteX355" fmla="*/ 4029870 w 5673725"/>
              <a:gd name="connsiteY355" fmla="*/ 1255713 h 3065463"/>
              <a:gd name="connsiteX356" fmla="*/ 4021932 w 5673725"/>
              <a:gd name="connsiteY356" fmla="*/ 1226344 h 3065463"/>
              <a:gd name="connsiteX357" fmla="*/ 4013995 w 5673725"/>
              <a:gd name="connsiteY357" fmla="*/ 1196975 h 3065463"/>
              <a:gd name="connsiteX358" fmla="*/ 4006057 w 5673725"/>
              <a:gd name="connsiteY358" fmla="*/ 1168400 h 3065463"/>
              <a:gd name="connsiteX359" fmla="*/ 3996532 w 5673725"/>
              <a:gd name="connsiteY359" fmla="*/ 1139825 h 3065463"/>
              <a:gd name="connsiteX360" fmla="*/ 3986213 w 5673725"/>
              <a:gd name="connsiteY360" fmla="*/ 1111250 h 3065463"/>
              <a:gd name="connsiteX361" fmla="*/ 3975895 w 5673725"/>
              <a:gd name="connsiteY361" fmla="*/ 1083469 h 3065463"/>
              <a:gd name="connsiteX362" fmla="*/ 3963989 w 5673725"/>
              <a:gd name="connsiteY362" fmla="*/ 1055688 h 3065463"/>
              <a:gd name="connsiteX363" fmla="*/ 3952082 w 5673725"/>
              <a:gd name="connsiteY363" fmla="*/ 1027907 h 3065463"/>
              <a:gd name="connsiteX364" fmla="*/ 3940176 w 5673725"/>
              <a:gd name="connsiteY364" fmla="*/ 1000919 h 3065463"/>
              <a:gd name="connsiteX365" fmla="*/ 3926682 w 5673725"/>
              <a:gd name="connsiteY365" fmla="*/ 975519 h 3065463"/>
              <a:gd name="connsiteX366" fmla="*/ 3913189 w 5673725"/>
              <a:gd name="connsiteY366" fmla="*/ 949325 h 3065463"/>
              <a:gd name="connsiteX367" fmla="*/ 3898107 w 5673725"/>
              <a:gd name="connsiteY367" fmla="*/ 923132 h 3065463"/>
              <a:gd name="connsiteX368" fmla="*/ 3883820 w 5673725"/>
              <a:gd name="connsiteY368" fmla="*/ 897732 h 3065463"/>
              <a:gd name="connsiteX369" fmla="*/ 3867945 w 5673725"/>
              <a:gd name="connsiteY369" fmla="*/ 872332 h 3065463"/>
              <a:gd name="connsiteX370" fmla="*/ 3852070 w 5673725"/>
              <a:gd name="connsiteY370" fmla="*/ 847725 h 3065463"/>
              <a:gd name="connsiteX371" fmla="*/ 3834607 w 5673725"/>
              <a:gd name="connsiteY371" fmla="*/ 823119 h 3065463"/>
              <a:gd name="connsiteX372" fmla="*/ 3817145 w 5673725"/>
              <a:gd name="connsiteY372" fmla="*/ 800100 h 3065463"/>
              <a:gd name="connsiteX373" fmla="*/ 3799682 w 5673725"/>
              <a:gd name="connsiteY373" fmla="*/ 776288 h 3065463"/>
              <a:gd name="connsiteX374" fmla="*/ 3780632 w 5673725"/>
              <a:gd name="connsiteY374" fmla="*/ 753269 h 3065463"/>
              <a:gd name="connsiteX375" fmla="*/ 3762376 w 5673725"/>
              <a:gd name="connsiteY375" fmla="*/ 731044 h 3065463"/>
              <a:gd name="connsiteX376" fmla="*/ 3742532 w 5673725"/>
              <a:gd name="connsiteY376" fmla="*/ 709613 h 3065463"/>
              <a:gd name="connsiteX377" fmla="*/ 3721895 w 5673725"/>
              <a:gd name="connsiteY377" fmla="*/ 687388 h 3065463"/>
              <a:gd name="connsiteX378" fmla="*/ 3702051 w 5673725"/>
              <a:gd name="connsiteY378" fmla="*/ 665956 h 3065463"/>
              <a:gd name="connsiteX379" fmla="*/ 3680620 w 5673725"/>
              <a:gd name="connsiteY379" fmla="*/ 645319 h 3065463"/>
              <a:gd name="connsiteX380" fmla="*/ 3659188 w 5673725"/>
              <a:gd name="connsiteY380" fmla="*/ 626269 h 3065463"/>
              <a:gd name="connsiteX381" fmla="*/ 3636963 w 5673725"/>
              <a:gd name="connsiteY381" fmla="*/ 606425 h 3065463"/>
              <a:gd name="connsiteX382" fmla="*/ 3615532 w 5673725"/>
              <a:gd name="connsiteY382" fmla="*/ 587375 h 3065463"/>
              <a:gd name="connsiteX383" fmla="*/ 3592513 w 5673725"/>
              <a:gd name="connsiteY383" fmla="*/ 569119 h 3065463"/>
              <a:gd name="connsiteX384" fmla="*/ 3568701 w 5673725"/>
              <a:gd name="connsiteY384" fmla="*/ 550863 h 3065463"/>
              <a:gd name="connsiteX385" fmla="*/ 3544888 w 5673725"/>
              <a:gd name="connsiteY385" fmla="*/ 534194 h 3065463"/>
              <a:gd name="connsiteX386" fmla="*/ 3520282 w 5673725"/>
              <a:gd name="connsiteY386" fmla="*/ 516731 h 3065463"/>
              <a:gd name="connsiteX387" fmla="*/ 3496470 w 5673725"/>
              <a:gd name="connsiteY387" fmla="*/ 500063 h 3065463"/>
              <a:gd name="connsiteX388" fmla="*/ 3471070 w 5673725"/>
              <a:gd name="connsiteY388" fmla="*/ 484981 h 3065463"/>
              <a:gd name="connsiteX389" fmla="*/ 3445670 w 5673725"/>
              <a:gd name="connsiteY389" fmla="*/ 469900 h 3065463"/>
              <a:gd name="connsiteX390" fmla="*/ 3419476 w 5673725"/>
              <a:gd name="connsiteY390" fmla="*/ 455613 h 3065463"/>
              <a:gd name="connsiteX391" fmla="*/ 3393282 w 5673725"/>
              <a:gd name="connsiteY391" fmla="*/ 441325 h 3065463"/>
              <a:gd name="connsiteX392" fmla="*/ 3366295 w 5673725"/>
              <a:gd name="connsiteY392" fmla="*/ 428625 h 3065463"/>
              <a:gd name="connsiteX393" fmla="*/ 3339307 w 5673725"/>
              <a:gd name="connsiteY393" fmla="*/ 415925 h 3065463"/>
              <a:gd name="connsiteX394" fmla="*/ 3312320 w 5673725"/>
              <a:gd name="connsiteY394" fmla="*/ 404019 h 3065463"/>
              <a:gd name="connsiteX395" fmla="*/ 3284538 w 5673725"/>
              <a:gd name="connsiteY395" fmla="*/ 392906 h 3065463"/>
              <a:gd name="connsiteX396" fmla="*/ 3256757 w 5673725"/>
              <a:gd name="connsiteY396" fmla="*/ 381794 h 3065463"/>
              <a:gd name="connsiteX397" fmla="*/ 3228182 w 5673725"/>
              <a:gd name="connsiteY397" fmla="*/ 372269 h 3065463"/>
              <a:gd name="connsiteX398" fmla="*/ 3200401 w 5673725"/>
              <a:gd name="connsiteY398" fmla="*/ 362744 h 3065463"/>
              <a:gd name="connsiteX399" fmla="*/ 3171826 w 5673725"/>
              <a:gd name="connsiteY399" fmla="*/ 354013 h 3065463"/>
              <a:gd name="connsiteX400" fmla="*/ 3142457 w 5673725"/>
              <a:gd name="connsiteY400" fmla="*/ 346075 h 3065463"/>
              <a:gd name="connsiteX401" fmla="*/ 3113088 w 5673725"/>
              <a:gd name="connsiteY401" fmla="*/ 338931 h 3065463"/>
              <a:gd name="connsiteX402" fmla="*/ 3082926 w 5673725"/>
              <a:gd name="connsiteY402" fmla="*/ 332581 h 3065463"/>
              <a:gd name="connsiteX403" fmla="*/ 3052763 w 5673725"/>
              <a:gd name="connsiteY403" fmla="*/ 327025 h 3065463"/>
              <a:gd name="connsiteX404" fmla="*/ 3021807 w 5673725"/>
              <a:gd name="connsiteY404" fmla="*/ 321469 h 3065463"/>
              <a:gd name="connsiteX405" fmla="*/ 2991645 w 5673725"/>
              <a:gd name="connsiteY405" fmla="*/ 317500 h 3065463"/>
              <a:gd name="connsiteX406" fmla="*/ 2960688 w 5673725"/>
              <a:gd name="connsiteY406" fmla="*/ 313531 h 3065463"/>
              <a:gd name="connsiteX407" fmla="*/ 2929732 w 5673725"/>
              <a:gd name="connsiteY407" fmla="*/ 311150 h 3065463"/>
              <a:gd name="connsiteX408" fmla="*/ 2898776 w 5673725"/>
              <a:gd name="connsiteY408" fmla="*/ 309563 h 3065463"/>
              <a:gd name="connsiteX409" fmla="*/ 2867026 w 5673725"/>
              <a:gd name="connsiteY409" fmla="*/ 307975 h 3065463"/>
              <a:gd name="connsiteX410" fmla="*/ 2835276 w 5673725"/>
              <a:gd name="connsiteY410" fmla="*/ 307975 h 3065463"/>
              <a:gd name="connsiteX411" fmla="*/ 2836465 w 5673725"/>
              <a:gd name="connsiteY411" fmla="*/ 0 h 3065463"/>
              <a:gd name="connsiteX412" fmla="*/ 2910295 w 5673725"/>
              <a:gd name="connsiteY412" fmla="*/ 1588 h 3065463"/>
              <a:gd name="connsiteX413" fmla="*/ 2982536 w 5673725"/>
              <a:gd name="connsiteY413" fmla="*/ 3970 h 3065463"/>
              <a:gd name="connsiteX414" fmla="*/ 3055571 w 5673725"/>
              <a:gd name="connsiteY414" fmla="*/ 8733 h 3065463"/>
              <a:gd name="connsiteX415" fmla="*/ 3127019 w 5673725"/>
              <a:gd name="connsiteY415" fmla="*/ 14291 h 3065463"/>
              <a:gd name="connsiteX416" fmla="*/ 3197672 w 5673725"/>
              <a:gd name="connsiteY416" fmla="*/ 21437 h 3065463"/>
              <a:gd name="connsiteX417" fmla="*/ 3269120 w 5673725"/>
              <a:gd name="connsiteY417" fmla="*/ 31758 h 3065463"/>
              <a:gd name="connsiteX418" fmla="*/ 3338979 w 5673725"/>
              <a:gd name="connsiteY418" fmla="*/ 42080 h 3065463"/>
              <a:gd name="connsiteX419" fmla="*/ 3408839 w 5673725"/>
              <a:gd name="connsiteY419" fmla="*/ 53989 h 3065463"/>
              <a:gd name="connsiteX420" fmla="*/ 3477905 w 5673725"/>
              <a:gd name="connsiteY420" fmla="*/ 68280 h 3065463"/>
              <a:gd name="connsiteX421" fmla="*/ 3545383 w 5673725"/>
              <a:gd name="connsiteY421" fmla="*/ 82571 h 3065463"/>
              <a:gd name="connsiteX422" fmla="*/ 3612862 w 5673725"/>
              <a:gd name="connsiteY422" fmla="*/ 99244 h 3065463"/>
              <a:gd name="connsiteX423" fmla="*/ 3680340 w 5673725"/>
              <a:gd name="connsiteY423" fmla="*/ 116711 h 3065463"/>
              <a:gd name="connsiteX424" fmla="*/ 3747024 w 5673725"/>
              <a:gd name="connsiteY424" fmla="*/ 135766 h 3065463"/>
              <a:gd name="connsiteX425" fmla="*/ 3812121 w 5673725"/>
              <a:gd name="connsiteY425" fmla="*/ 155615 h 3065463"/>
              <a:gd name="connsiteX426" fmla="*/ 3876423 w 5673725"/>
              <a:gd name="connsiteY426" fmla="*/ 176258 h 3065463"/>
              <a:gd name="connsiteX427" fmla="*/ 3941520 w 5673725"/>
              <a:gd name="connsiteY427" fmla="*/ 198489 h 3065463"/>
              <a:gd name="connsiteX428" fmla="*/ 4004235 w 5673725"/>
              <a:gd name="connsiteY428" fmla="*/ 221514 h 3065463"/>
              <a:gd name="connsiteX429" fmla="*/ 4066950 w 5673725"/>
              <a:gd name="connsiteY429" fmla="*/ 246126 h 3065463"/>
              <a:gd name="connsiteX430" fmla="*/ 4128077 w 5673725"/>
              <a:gd name="connsiteY430" fmla="*/ 271533 h 3065463"/>
              <a:gd name="connsiteX431" fmla="*/ 4189205 w 5673725"/>
              <a:gd name="connsiteY431" fmla="*/ 296939 h 3065463"/>
              <a:gd name="connsiteX432" fmla="*/ 4248745 w 5673725"/>
              <a:gd name="connsiteY432" fmla="*/ 323140 h 3065463"/>
              <a:gd name="connsiteX433" fmla="*/ 4308284 w 5673725"/>
              <a:gd name="connsiteY433" fmla="*/ 350929 h 3065463"/>
              <a:gd name="connsiteX434" fmla="*/ 4366236 w 5673725"/>
              <a:gd name="connsiteY434" fmla="*/ 379511 h 3065463"/>
              <a:gd name="connsiteX435" fmla="*/ 4423394 w 5673725"/>
              <a:gd name="connsiteY435" fmla="*/ 408093 h 3065463"/>
              <a:gd name="connsiteX436" fmla="*/ 4478964 w 5673725"/>
              <a:gd name="connsiteY436" fmla="*/ 437470 h 3065463"/>
              <a:gd name="connsiteX437" fmla="*/ 4534535 w 5673725"/>
              <a:gd name="connsiteY437" fmla="*/ 467640 h 3065463"/>
              <a:gd name="connsiteX438" fmla="*/ 4588517 w 5673725"/>
              <a:gd name="connsiteY438" fmla="*/ 497810 h 3065463"/>
              <a:gd name="connsiteX439" fmla="*/ 4640912 w 5673725"/>
              <a:gd name="connsiteY439" fmla="*/ 528775 h 3065463"/>
              <a:gd name="connsiteX440" fmla="*/ 4693307 w 5673725"/>
              <a:gd name="connsiteY440" fmla="*/ 560533 h 3065463"/>
              <a:gd name="connsiteX441" fmla="*/ 4744907 w 5673725"/>
              <a:gd name="connsiteY441" fmla="*/ 593085 h 3065463"/>
              <a:gd name="connsiteX442" fmla="*/ 4794921 w 5673725"/>
              <a:gd name="connsiteY442" fmla="*/ 624843 h 3065463"/>
              <a:gd name="connsiteX443" fmla="*/ 4842553 w 5673725"/>
              <a:gd name="connsiteY443" fmla="*/ 657395 h 3065463"/>
              <a:gd name="connsiteX444" fmla="*/ 4890978 w 5673725"/>
              <a:gd name="connsiteY444" fmla="*/ 689948 h 3065463"/>
              <a:gd name="connsiteX445" fmla="*/ 4936228 w 5673725"/>
              <a:gd name="connsiteY445" fmla="*/ 722500 h 3065463"/>
              <a:gd name="connsiteX446" fmla="*/ 4982272 w 5673725"/>
              <a:gd name="connsiteY446" fmla="*/ 755052 h 3065463"/>
              <a:gd name="connsiteX447" fmla="*/ 5025935 w 5673725"/>
              <a:gd name="connsiteY447" fmla="*/ 788398 h 3065463"/>
              <a:gd name="connsiteX448" fmla="*/ 5068803 w 5673725"/>
              <a:gd name="connsiteY448" fmla="*/ 820950 h 3065463"/>
              <a:gd name="connsiteX449" fmla="*/ 5110083 w 5673725"/>
              <a:gd name="connsiteY449" fmla="*/ 853503 h 3065463"/>
              <a:gd name="connsiteX450" fmla="*/ 5150571 w 5673725"/>
              <a:gd name="connsiteY450" fmla="*/ 887643 h 3065463"/>
              <a:gd name="connsiteX451" fmla="*/ 5189470 w 5673725"/>
              <a:gd name="connsiteY451" fmla="*/ 920195 h 3065463"/>
              <a:gd name="connsiteX452" fmla="*/ 5226781 w 5673725"/>
              <a:gd name="connsiteY452" fmla="*/ 952747 h 3065463"/>
              <a:gd name="connsiteX453" fmla="*/ 5262505 w 5673725"/>
              <a:gd name="connsiteY453" fmla="*/ 984505 h 3065463"/>
              <a:gd name="connsiteX454" fmla="*/ 5298229 w 5673725"/>
              <a:gd name="connsiteY454" fmla="*/ 1016263 h 3065463"/>
              <a:gd name="connsiteX455" fmla="*/ 5331571 w 5673725"/>
              <a:gd name="connsiteY455" fmla="*/ 1048022 h 3065463"/>
              <a:gd name="connsiteX456" fmla="*/ 5363325 w 5673725"/>
              <a:gd name="connsiteY456" fmla="*/ 1078986 h 3065463"/>
              <a:gd name="connsiteX457" fmla="*/ 5394286 w 5673725"/>
              <a:gd name="connsiteY457" fmla="*/ 1109950 h 3065463"/>
              <a:gd name="connsiteX458" fmla="*/ 5423659 w 5673725"/>
              <a:gd name="connsiteY458" fmla="*/ 1140121 h 3065463"/>
              <a:gd name="connsiteX459" fmla="*/ 5451444 w 5673725"/>
              <a:gd name="connsiteY459" fmla="*/ 1170291 h 3065463"/>
              <a:gd name="connsiteX460" fmla="*/ 5477641 w 5673725"/>
              <a:gd name="connsiteY460" fmla="*/ 1199667 h 3065463"/>
              <a:gd name="connsiteX461" fmla="*/ 5501457 w 5673725"/>
              <a:gd name="connsiteY461" fmla="*/ 1228250 h 3065463"/>
              <a:gd name="connsiteX462" fmla="*/ 5524479 w 5673725"/>
              <a:gd name="connsiteY462" fmla="*/ 1256038 h 3065463"/>
              <a:gd name="connsiteX463" fmla="*/ 5545913 w 5673725"/>
              <a:gd name="connsiteY463" fmla="*/ 1283033 h 3065463"/>
              <a:gd name="connsiteX464" fmla="*/ 5566554 w 5673725"/>
              <a:gd name="connsiteY464" fmla="*/ 1309233 h 3065463"/>
              <a:gd name="connsiteX465" fmla="*/ 5584019 w 5673725"/>
              <a:gd name="connsiteY465" fmla="*/ 1335434 h 3065463"/>
              <a:gd name="connsiteX466" fmla="*/ 5601483 w 5673725"/>
              <a:gd name="connsiteY466" fmla="*/ 1360046 h 3065463"/>
              <a:gd name="connsiteX467" fmla="*/ 5615773 w 5673725"/>
              <a:gd name="connsiteY467" fmla="*/ 1383071 h 3065463"/>
              <a:gd name="connsiteX468" fmla="*/ 5629269 w 5673725"/>
              <a:gd name="connsiteY468" fmla="*/ 1406096 h 3065463"/>
              <a:gd name="connsiteX469" fmla="*/ 5641177 w 5673725"/>
              <a:gd name="connsiteY469" fmla="*/ 1427533 h 3065463"/>
              <a:gd name="connsiteX470" fmla="*/ 5651497 w 5673725"/>
              <a:gd name="connsiteY470" fmla="*/ 1448175 h 3065463"/>
              <a:gd name="connsiteX471" fmla="*/ 5659435 w 5673725"/>
              <a:gd name="connsiteY471" fmla="*/ 1467230 h 3065463"/>
              <a:gd name="connsiteX472" fmla="*/ 5665787 w 5673725"/>
              <a:gd name="connsiteY472" fmla="*/ 1486285 h 3065463"/>
              <a:gd name="connsiteX473" fmla="*/ 5669755 w 5673725"/>
              <a:gd name="connsiteY473" fmla="*/ 1502164 h 3065463"/>
              <a:gd name="connsiteX474" fmla="*/ 5672931 w 5673725"/>
              <a:gd name="connsiteY474" fmla="*/ 1518837 h 3065463"/>
              <a:gd name="connsiteX475" fmla="*/ 5673725 w 5673725"/>
              <a:gd name="connsiteY475" fmla="*/ 1532335 h 3065463"/>
              <a:gd name="connsiteX476" fmla="*/ 5672931 w 5673725"/>
              <a:gd name="connsiteY476" fmla="*/ 1547420 h 3065463"/>
              <a:gd name="connsiteX477" fmla="*/ 5669755 w 5673725"/>
              <a:gd name="connsiteY477" fmla="*/ 1562505 h 3065463"/>
              <a:gd name="connsiteX478" fmla="*/ 5665787 w 5673725"/>
              <a:gd name="connsiteY478" fmla="*/ 1579972 h 3065463"/>
              <a:gd name="connsiteX479" fmla="*/ 5659435 w 5673725"/>
              <a:gd name="connsiteY479" fmla="*/ 1598233 h 3065463"/>
              <a:gd name="connsiteX480" fmla="*/ 5651497 w 5673725"/>
              <a:gd name="connsiteY480" fmla="*/ 1617288 h 3065463"/>
              <a:gd name="connsiteX481" fmla="*/ 5641177 w 5673725"/>
              <a:gd name="connsiteY481" fmla="*/ 1637931 h 3065463"/>
              <a:gd name="connsiteX482" fmla="*/ 5629269 w 5673725"/>
              <a:gd name="connsiteY482" fmla="*/ 1660162 h 3065463"/>
              <a:gd name="connsiteX483" fmla="*/ 5615773 w 5673725"/>
              <a:gd name="connsiteY483" fmla="*/ 1682392 h 3065463"/>
              <a:gd name="connsiteX484" fmla="*/ 5601483 w 5673725"/>
              <a:gd name="connsiteY484" fmla="*/ 1706211 h 3065463"/>
              <a:gd name="connsiteX485" fmla="*/ 5584019 w 5673725"/>
              <a:gd name="connsiteY485" fmla="*/ 1730824 h 3065463"/>
              <a:gd name="connsiteX486" fmla="*/ 5566554 w 5673725"/>
              <a:gd name="connsiteY486" fmla="*/ 1756230 h 3065463"/>
              <a:gd name="connsiteX487" fmla="*/ 5545913 w 5673725"/>
              <a:gd name="connsiteY487" fmla="*/ 1783225 h 3065463"/>
              <a:gd name="connsiteX488" fmla="*/ 5524479 w 5673725"/>
              <a:gd name="connsiteY488" fmla="*/ 1810219 h 3065463"/>
              <a:gd name="connsiteX489" fmla="*/ 5501457 w 5673725"/>
              <a:gd name="connsiteY489" fmla="*/ 1838008 h 3065463"/>
              <a:gd name="connsiteX490" fmla="*/ 5477641 w 5673725"/>
              <a:gd name="connsiteY490" fmla="*/ 1866590 h 3065463"/>
              <a:gd name="connsiteX491" fmla="*/ 5451444 w 5673725"/>
              <a:gd name="connsiteY491" fmla="*/ 1895966 h 3065463"/>
              <a:gd name="connsiteX492" fmla="*/ 5423659 w 5673725"/>
              <a:gd name="connsiteY492" fmla="*/ 1925343 h 3065463"/>
              <a:gd name="connsiteX493" fmla="*/ 5394286 w 5673725"/>
              <a:gd name="connsiteY493" fmla="*/ 1955513 h 3065463"/>
              <a:gd name="connsiteX494" fmla="*/ 5363325 w 5673725"/>
              <a:gd name="connsiteY494" fmla="*/ 1986477 h 3065463"/>
              <a:gd name="connsiteX495" fmla="*/ 5331571 w 5673725"/>
              <a:gd name="connsiteY495" fmla="*/ 2018236 h 3065463"/>
              <a:gd name="connsiteX496" fmla="*/ 5298229 w 5673725"/>
              <a:gd name="connsiteY496" fmla="*/ 2049200 h 3065463"/>
              <a:gd name="connsiteX497" fmla="*/ 5262505 w 5673725"/>
              <a:gd name="connsiteY497" fmla="*/ 2081752 h 3065463"/>
              <a:gd name="connsiteX498" fmla="*/ 5226781 w 5673725"/>
              <a:gd name="connsiteY498" fmla="*/ 2113510 h 3065463"/>
              <a:gd name="connsiteX499" fmla="*/ 5189470 w 5673725"/>
              <a:gd name="connsiteY499" fmla="*/ 2146062 h 3065463"/>
              <a:gd name="connsiteX500" fmla="*/ 5150571 w 5673725"/>
              <a:gd name="connsiteY500" fmla="*/ 2178615 h 3065463"/>
              <a:gd name="connsiteX501" fmla="*/ 5110083 w 5673725"/>
              <a:gd name="connsiteY501" fmla="*/ 2211167 h 3065463"/>
              <a:gd name="connsiteX502" fmla="*/ 5068803 w 5673725"/>
              <a:gd name="connsiteY502" fmla="*/ 2245307 h 3065463"/>
              <a:gd name="connsiteX503" fmla="*/ 5025935 w 5673725"/>
              <a:gd name="connsiteY503" fmla="*/ 2277859 h 3065463"/>
              <a:gd name="connsiteX504" fmla="*/ 4982272 w 5673725"/>
              <a:gd name="connsiteY504" fmla="*/ 2310411 h 3065463"/>
              <a:gd name="connsiteX505" fmla="*/ 4936228 w 5673725"/>
              <a:gd name="connsiteY505" fmla="*/ 2343757 h 3065463"/>
              <a:gd name="connsiteX506" fmla="*/ 4890978 w 5673725"/>
              <a:gd name="connsiteY506" fmla="*/ 2376310 h 3065463"/>
              <a:gd name="connsiteX507" fmla="*/ 4842553 w 5673725"/>
              <a:gd name="connsiteY507" fmla="*/ 2408862 h 3065463"/>
              <a:gd name="connsiteX508" fmla="*/ 4794921 w 5673725"/>
              <a:gd name="connsiteY508" fmla="*/ 2440620 h 3065463"/>
              <a:gd name="connsiteX509" fmla="*/ 4744907 w 5673725"/>
              <a:gd name="connsiteY509" fmla="*/ 2473172 h 3065463"/>
              <a:gd name="connsiteX510" fmla="*/ 4693307 w 5673725"/>
              <a:gd name="connsiteY510" fmla="*/ 2504930 h 3065463"/>
              <a:gd name="connsiteX511" fmla="*/ 4640912 w 5673725"/>
              <a:gd name="connsiteY511" fmla="*/ 2535895 h 3065463"/>
              <a:gd name="connsiteX512" fmla="*/ 4588517 w 5673725"/>
              <a:gd name="connsiteY512" fmla="*/ 2566859 h 3065463"/>
              <a:gd name="connsiteX513" fmla="*/ 4534535 w 5673725"/>
              <a:gd name="connsiteY513" fmla="*/ 2597823 h 3065463"/>
              <a:gd name="connsiteX514" fmla="*/ 4478964 w 5673725"/>
              <a:gd name="connsiteY514" fmla="*/ 2628787 h 3065463"/>
              <a:gd name="connsiteX515" fmla="*/ 4423394 w 5673725"/>
              <a:gd name="connsiteY515" fmla="*/ 2657370 h 3065463"/>
              <a:gd name="connsiteX516" fmla="*/ 4366236 w 5673725"/>
              <a:gd name="connsiteY516" fmla="*/ 2685952 h 3065463"/>
              <a:gd name="connsiteX517" fmla="*/ 4308284 w 5673725"/>
              <a:gd name="connsiteY517" fmla="*/ 2714535 h 3065463"/>
              <a:gd name="connsiteX518" fmla="*/ 4248745 w 5673725"/>
              <a:gd name="connsiteY518" fmla="*/ 2741529 h 3065463"/>
              <a:gd name="connsiteX519" fmla="*/ 4189205 w 5673725"/>
              <a:gd name="connsiteY519" fmla="*/ 2768524 h 3065463"/>
              <a:gd name="connsiteX520" fmla="*/ 4128077 w 5673725"/>
              <a:gd name="connsiteY520" fmla="*/ 2794724 h 3065463"/>
              <a:gd name="connsiteX521" fmla="*/ 4066950 w 5673725"/>
              <a:gd name="connsiteY521" fmla="*/ 2820131 h 3065463"/>
              <a:gd name="connsiteX522" fmla="*/ 4004235 w 5673725"/>
              <a:gd name="connsiteY522" fmla="*/ 2843949 h 3065463"/>
              <a:gd name="connsiteX523" fmla="*/ 3941520 w 5673725"/>
              <a:gd name="connsiteY523" fmla="*/ 2867768 h 3065463"/>
              <a:gd name="connsiteX524" fmla="*/ 3876423 w 5673725"/>
              <a:gd name="connsiteY524" fmla="*/ 2889205 h 3065463"/>
              <a:gd name="connsiteX525" fmla="*/ 3812121 w 5673725"/>
              <a:gd name="connsiteY525" fmla="*/ 2910642 h 3065463"/>
              <a:gd name="connsiteX526" fmla="*/ 3747024 w 5673725"/>
              <a:gd name="connsiteY526" fmla="*/ 2930491 h 3065463"/>
              <a:gd name="connsiteX527" fmla="*/ 3680340 w 5673725"/>
              <a:gd name="connsiteY527" fmla="*/ 2948752 h 3065463"/>
              <a:gd name="connsiteX528" fmla="*/ 3612862 w 5673725"/>
              <a:gd name="connsiteY528" fmla="*/ 2967013 h 3065463"/>
              <a:gd name="connsiteX529" fmla="*/ 3545383 w 5673725"/>
              <a:gd name="connsiteY529" fmla="*/ 2983686 h 3065463"/>
              <a:gd name="connsiteX530" fmla="*/ 3477905 w 5673725"/>
              <a:gd name="connsiteY530" fmla="*/ 2997977 h 3065463"/>
              <a:gd name="connsiteX531" fmla="*/ 3408839 w 5673725"/>
              <a:gd name="connsiteY531" fmla="*/ 3011474 h 3065463"/>
              <a:gd name="connsiteX532" fmla="*/ 3338979 w 5673725"/>
              <a:gd name="connsiteY532" fmla="*/ 3024177 h 3065463"/>
              <a:gd name="connsiteX533" fmla="*/ 3269120 w 5673725"/>
              <a:gd name="connsiteY533" fmla="*/ 3034499 h 3065463"/>
              <a:gd name="connsiteX534" fmla="*/ 3197672 w 5673725"/>
              <a:gd name="connsiteY534" fmla="*/ 3044026 h 3065463"/>
              <a:gd name="connsiteX535" fmla="*/ 3127019 w 5673725"/>
              <a:gd name="connsiteY535" fmla="*/ 3051966 h 3065463"/>
              <a:gd name="connsiteX536" fmla="*/ 3055571 w 5673725"/>
              <a:gd name="connsiteY536" fmla="*/ 3057524 h 3065463"/>
              <a:gd name="connsiteX537" fmla="*/ 2982536 w 5673725"/>
              <a:gd name="connsiteY537" fmla="*/ 3061493 h 3065463"/>
              <a:gd name="connsiteX538" fmla="*/ 2910295 w 5673725"/>
              <a:gd name="connsiteY538" fmla="*/ 3064669 h 3065463"/>
              <a:gd name="connsiteX539" fmla="*/ 2836465 w 5673725"/>
              <a:gd name="connsiteY539" fmla="*/ 3065463 h 3065463"/>
              <a:gd name="connsiteX540" fmla="*/ 2764224 w 5673725"/>
              <a:gd name="connsiteY540" fmla="*/ 3064669 h 3065463"/>
              <a:gd name="connsiteX541" fmla="*/ 2690395 w 5673725"/>
              <a:gd name="connsiteY541" fmla="*/ 3061493 h 3065463"/>
              <a:gd name="connsiteX542" fmla="*/ 2618948 w 5673725"/>
              <a:gd name="connsiteY542" fmla="*/ 3057524 h 3065463"/>
              <a:gd name="connsiteX543" fmla="*/ 2546706 w 5673725"/>
              <a:gd name="connsiteY543" fmla="*/ 3051966 h 3065463"/>
              <a:gd name="connsiteX544" fmla="*/ 2476053 w 5673725"/>
              <a:gd name="connsiteY544" fmla="*/ 3044026 h 3065463"/>
              <a:gd name="connsiteX545" fmla="*/ 2405399 w 5673725"/>
              <a:gd name="connsiteY545" fmla="*/ 3034499 h 3065463"/>
              <a:gd name="connsiteX546" fmla="*/ 2334745 w 5673725"/>
              <a:gd name="connsiteY546" fmla="*/ 3024177 h 3065463"/>
              <a:gd name="connsiteX547" fmla="*/ 2265679 w 5673725"/>
              <a:gd name="connsiteY547" fmla="*/ 3011474 h 3065463"/>
              <a:gd name="connsiteX548" fmla="*/ 2195820 w 5673725"/>
              <a:gd name="connsiteY548" fmla="*/ 2997977 h 3065463"/>
              <a:gd name="connsiteX549" fmla="*/ 2127548 w 5673725"/>
              <a:gd name="connsiteY549" fmla="*/ 2983686 h 3065463"/>
              <a:gd name="connsiteX550" fmla="*/ 2060069 w 5673725"/>
              <a:gd name="connsiteY550" fmla="*/ 2967013 h 3065463"/>
              <a:gd name="connsiteX551" fmla="*/ 1993385 w 5673725"/>
              <a:gd name="connsiteY551" fmla="*/ 2948752 h 3065463"/>
              <a:gd name="connsiteX552" fmla="*/ 1926701 w 5673725"/>
              <a:gd name="connsiteY552" fmla="*/ 2930491 h 3065463"/>
              <a:gd name="connsiteX553" fmla="*/ 1861604 w 5673725"/>
              <a:gd name="connsiteY553" fmla="*/ 2910642 h 3065463"/>
              <a:gd name="connsiteX554" fmla="*/ 1796508 w 5673725"/>
              <a:gd name="connsiteY554" fmla="*/ 2889205 h 3065463"/>
              <a:gd name="connsiteX555" fmla="*/ 1732999 w 5673725"/>
              <a:gd name="connsiteY555" fmla="*/ 2867768 h 3065463"/>
              <a:gd name="connsiteX556" fmla="*/ 1669490 w 5673725"/>
              <a:gd name="connsiteY556" fmla="*/ 2843949 h 3065463"/>
              <a:gd name="connsiteX557" fmla="*/ 1606775 w 5673725"/>
              <a:gd name="connsiteY557" fmla="*/ 2820131 h 3065463"/>
              <a:gd name="connsiteX558" fmla="*/ 1544853 w 5673725"/>
              <a:gd name="connsiteY558" fmla="*/ 2794724 h 3065463"/>
              <a:gd name="connsiteX559" fmla="*/ 1484520 w 5673725"/>
              <a:gd name="connsiteY559" fmla="*/ 2768524 h 3065463"/>
              <a:gd name="connsiteX560" fmla="*/ 1424980 w 5673725"/>
              <a:gd name="connsiteY560" fmla="*/ 2741529 h 3065463"/>
              <a:gd name="connsiteX561" fmla="*/ 1365441 w 5673725"/>
              <a:gd name="connsiteY561" fmla="*/ 2714535 h 3065463"/>
              <a:gd name="connsiteX562" fmla="*/ 1307489 w 5673725"/>
              <a:gd name="connsiteY562" fmla="*/ 2685952 h 3065463"/>
              <a:gd name="connsiteX563" fmla="*/ 1250331 w 5673725"/>
              <a:gd name="connsiteY563" fmla="*/ 2657370 h 3065463"/>
              <a:gd name="connsiteX564" fmla="*/ 1193967 w 5673725"/>
              <a:gd name="connsiteY564" fmla="*/ 2628787 h 3065463"/>
              <a:gd name="connsiteX565" fmla="*/ 1139984 w 5673725"/>
              <a:gd name="connsiteY565" fmla="*/ 2597823 h 3065463"/>
              <a:gd name="connsiteX566" fmla="*/ 1086002 w 5673725"/>
              <a:gd name="connsiteY566" fmla="*/ 2566859 h 3065463"/>
              <a:gd name="connsiteX567" fmla="*/ 1032019 w 5673725"/>
              <a:gd name="connsiteY567" fmla="*/ 2535895 h 3065463"/>
              <a:gd name="connsiteX568" fmla="*/ 980418 w 5673725"/>
              <a:gd name="connsiteY568" fmla="*/ 2504930 h 3065463"/>
              <a:gd name="connsiteX569" fmla="*/ 928817 w 5673725"/>
              <a:gd name="connsiteY569" fmla="*/ 2473172 h 3065463"/>
              <a:gd name="connsiteX570" fmla="*/ 879598 w 5673725"/>
              <a:gd name="connsiteY570" fmla="*/ 2440620 h 3065463"/>
              <a:gd name="connsiteX571" fmla="*/ 831172 w 5673725"/>
              <a:gd name="connsiteY571" fmla="*/ 2408862 h 3065463"/>
              <a:gd name="connsiteX572" fmla="*/ 783541 w 5673725"/>
              <a:gd name="connsiteY572" fmla="*/ 2376310 h 3065463"/>
              <a:gd name="connsiteX573" fmla="*/ 736703 w 5673725"/>
              <a:gd name="connsiteY573" fmla="*/ 2343757 h 3065463"/>
              <a:gd name="connsiteX574" fmla="*/ 691453 w 5673725"/>
              <a:gd name="connsiteY574" fmla="*/ 2310411 h 3065463"/>
              <a:gd name="connsiteX575" fmla="*/ 647790 w 5673725"/>
              <a:gd name="connsiteY575" fmla="*/ 2277859 h 3065463"/>
              <a:gd name="connsiteX576" fmla="*/ 605716 w 5673725"/>
              <a:gd name="connsiteY576" fmla="*/ 2245307 h 3065463"/>
              <a:gd name="connsiteX577" fmla="*/ 563641 w 5673725"/>
              <a:gd name="connsiteY577" fmla="*/ 2211167 h 3065463"/>
              <a:gd name="connsiteX578" fmla="*/ 523948 w 5673725"/>
              <a:gd name="connsiteY578" fmla="*/ 2178615 h 3065463"/>
              <a:gd name="connsiteX579" fmla="*/ 484255 w 5673725"/>
              <a:gd name="connsiteY579" fmla="*/ 2146062 h 3065463"/>
              <a:gd name="connsiteX580" fmla="*/ 446944 w 5673725"/>
              <a:gd name="connsiteY580" fmla="*/ 2113510 h 3065463"/>
              <a:gd name="connsiteX581" fmla="*/ 410426 w 5673725"/>
              <a:gd name="connsiteY581" fmla="*/ 2081752 h 3065463"/>
              <a:gd name="connsiteX582" fmla="*/ 376290 w 5673725"/>
              <a:gd name="connsiteY582" fmla="*/ 2049200 h 3065463"/>
              <a:gd name="connsiteX583" fmla="*/ 342948 w 5673725"/>
              <a:gd name="connsiteY583" fmla="*/ 2018236 h 3065463"/>
              <a:gd name="connsiteX584" fmla="*/ 310399 w 5673725"/>
              <a:gd name="connsiteY584" fmla="*/ 1986477 h 3065463"/>
              <a:gd name="connsiteX585" fmla="*/ 279439 w 5673725"/>
              <a:gd name="connsiteY585" fmla="*/ 1955513 h 3065463"/>
              <a:gd name="connsiteX586" fmla="*/ 250066 w 5673725"/>
              <a:gd name="connsiteY586" fmla="*/ 1925343 h 3065463"/>
              <a:gd name="connsiteX587" fmla="*/ 223075 w 5673725"/>
              <a:gd name="connsiteY587" fmla="*/ 1895966 h 3065463"/>
              <a:gd name="connsiteX588" fmla="*/ 196877 w 5673725"/>
              <a:gd name="connsiteY588" fmla="*/ 1866590 h 3065463"/>
              <a:gd name="connsiteX589" fmla="*/ 172268 w 5673725"/>
              <a:gd name="connsiteY589" fmla="*/ 1838008 h 3065463"/>
              <a:gd name="connsiteX590" fmla="*/ 149246 w 5673725"/>
              <a:gd name="connsiteY590" fmla="*/ 1810219 h 3065463"/>
              <a:gd name="connsiteX591" fmla="*/ 127018 w 5673725"/>
              <a:gd name="connsiteY591" fmla="*/ 1783225 h 3065463"/>
              <a:gd name="connsiteX592" fmla="*/ 107965 w 5673725"/>
              <a:gd name="connsiteY592" fmla="*/ 1756230 h 3065463"/>
              <a:gd name="connsiteX593" fmla="*/ 88912 w 5673725"/>
              <a:gd name="connsiteY593" fmla="*/ 1730824 h 3065463"/>
              <a:gd name="connsiteX594" fmla="*/ 72241 w 5673725"/>
              <a:gd name="connsiteY594" fmla="*/ 1706211 h 3065463"/>
              <a:gd name="connsiteX595" fmla="*/ 57952 w 5673725"/>
              <a:gd name="connsiteY595" fmla="*/ 1682392 h 3065463"/>
              <a:gd name="connsiteX596" fmla="*/ 43662 w 5673725"/>
              <a:gd name="connsiteY596" fmla="*/ 1660162 h 3065463"/>
              <a:gd name="connsiteX597" fmla="*/ 32548 w 5673725"/>
              <a:gd name="connsiteY597" fmla="*/ 1637931 h 3065463"/>
              <a:gd name="connsiteX598" fmla="*/ 23022 w 5673725"/>
              <a:gd name="connsiteY598" fmla="*/ 1617288 h 3065463"/>
              <a:gd name="connsiteX599" fmla="*/ 14289 w 5673725"/>
              <a:gd name="connsiteY599" fmla="*/ 1598233 h 3065463"/>
              <a:gd name="connsiteX600" fmla="*/ 7938 w 5673725"/>
              <a:gd name="connsiteY600" fmla="*/ 1579972 h 3065463"/>
              <a:gd name="connsiteX601" fmla="*/ 3969 w 5673725"/>
              <a:gd name="connsiteY601" fmla="*/ 1562505 h 3065463"/>
              <a:gd name="connsiteX602" fmla="*/ 794 w 5673725"/>
              <a:gd name="connsiteY602" fmla="*/ 1547420 h 3065463"/>
              <a:gd name="connsiteX603" fmla="*/ 0 w 5673725"/>
              <a:gd name="connsiteY603" fmla="*/ 1532335 h 3065463"/>
              <a:gd name="connsiteX604" fmla="*/ 794 w 5673725"/>
              <a:gd name="connsiteY604" fmla="*/ 1518837 h 3065463"/>
              <a:gd name="connsiteX605" fmla="*/ 3969 w 5673725"/>
              <a:gd name="connsiteY605" fmla="*/ 1502164 h 3065463"/>
              <a:gd name="connsiteX606" fmla="*/ 7938 w 5673725"/>
              <a:gd name="connsiteY606" fmla="*/ 1486285 h 3065463"/>
              <a:gd name="connsiteX607" fmla="*/ 14289 w 5673725"/>
              <a:gd name="connsiteY607" fmla="*/ 1467230 h 3065463"/>
              <a:gd name="connsiteX608" fmla="*/ 23022 w 5673725"/>
              <a:gd name="connsiteY608" fmla="*/ 1448175 h 3065463"/>
              <a:gd name="connsiteX609" fmla="*/ 32548 w 5673725"/>
              <a:gd name="connsiteY609" fmla="*/ 1427533 h 3065463"/>
              <a:gd name="connsiteX610" fmla="*/ 43662 w 5673725"/>
              <a:gd name="connsiteY610" fmla="*/ 1406096 h 3065463"/>
              <a:gd name="connsiteX611" fmla="*/ 57952 w 5673725"/>
              <a:gd name="connsiteY611" fmla="*/ 1383071 h 3065463"/>
              <a:gd name="connsiteX612" fmla="*/ 72241 w 5673725"/>
              <a:gd name="connsiteY612" fmla="*/ 1360046 h 3065463"/>
              <a:gd name="connsiteX613" fmla="*/ 88912 w 5673725"/>
              <a:gd name="connsiteY613" fmla="*/ 1335434 h 3065463"/>
              <a:gd name="connsiteX614" fmla="*/ 107965 w 5673725"/>
              <a:gd name="connsiteY614" fmla="*/ 1309233 h 3065463"/>
              <a:gd name="connsiteX615" fmla="*/ 127018 w 5673725"/>
              <a:gd name="connsiteY615" fmla="*/ 1283033 h 3065463"/>
              <a:gd name="connsiteX616" fmla="*/ 149246 w 5673725"/>
              <a:gd name="connsiteY616" fmla="*/ 1256038 h 3065463"/>
              <a:gd name="connsiteX617" fmla="*/ 172268 w 5673725"/>
              <a:gd name="connsiteY617" fmla="*/ 1228250 h 3065463"/>
              <a:gd name="connsiteX618" fmla="*/ 196877 w 5673725"/>
              <a:gd name="connsiteY618" fmla="*/ 1199667 h 3065463"/>
              <a:gd name="connsiteX619" fmla="*/ 223075 w 5673725"/>
              <a:gd name="connsiteY619" fmla="*/ 1170291 h 3065463"/>
              <a:gd name="connsiteX620" fmla="*/ 250066 w 5673725"/>
              <a:gd name="connsiteY620" fmla="*/ 1140121 h 3065463"/>
              <a:gd name="connsiteX621" fmla="*/ 279439 w 5673725"/>
              <a:gd name="connsiteY621" fmla="*/ 1109950 h 3065463"/>
              <a:gd name="connsiteX622" fmla="*/ 310399 w 5673725"/>
              <a:gd name="connsiteY622" fmla="*/ 1078986 h 3065463"/>
              <a:gd name="connsiteX623" fmla="*/ 342948 w 5673725"/>
              <a:gd name="connsiteY623" fmla="*/ 1048022 h 3065463"/>
              <a:gd name="connsiteX624" fmla="*/ 376290 w 5673725"/>
              <a:gd name="connsiteY624" fmla="*/ 1016263 h 3065463"/>
              <a:gd name="connsiteX625" fmla="*/ 410426 w 5673725"/>
              <a:gd name="connsiteY625" fmla="*/ 984505 h 3065463"/>
              <a:gd name="connsiteX626" fmla="*/ 446944 w 5673725"/>
              <a:gd name="connsiteY626" fmla="*/ 952747 h 3065463"/>
              <a:gd name="connsiteX627" fmla="*/ 484255 w 5673725"/>
              <a:gd name="connsiteY627" fmla="*/ 920195 h 3065463"/>
              <a:gd name="connsiteX628" fmla="*/ 523948 w 5673725"/>
              <a:gd name="connsiteY628" fmla="*/ 887643 h 3065463"/>
              <a:gd name="connsiteX629" fmla="*/ 563641 w 5673725"/>
              <a:gd name="connsiteY629" fmla="*/ 853503 h 3065463"/>
              <a:gd name="connsiteX630" fmla="*/ 605716 w 5673725"/>
              <a:gd name="connsiteY630" fmla="*/ 820950 h 3065463"/>
              <a:gd name="connsiteX631" fmla="*/ 647790 w 5673725"/>
              <a:gd name="connsiteY631" fmla="*/ 788398 h 3065463"/>
              <a:gd name="connsiteX632" fmla="*/ 691453 w 5673725"/>
              <a:gd name="connsiteY632" fmla="*/ 755052 h 3065463"/>
              <a:gd name="connsiteX633" fmla="*/ 736703 w 5673725"/>
              <a:gd name="connsiteY633" fmla="*/ 722500 h 3065463"/>
              <a:gd name="connsiteX634" fmla="*/ 783541 w 5673725"/>
              <a:gd name="connsiteY634" fmla="*/ 689948 h 3065463"/>
              <a:gd name="connsiteX635" fmla="*/ 831172 w 5673725"/>
              <a:gd name="connsiteY635" fmla="*/ 657395 h 3065463"/>
              <a:gd name="connsiteX636" fmla="*/ 879598 w 5673725"/>
              <a:gd name="connsiteY636" fmla="*/ 624843 h 3065463"/>
              <a:gd name="connsiteX637" fmla="*/ 928817 w 5673725"/>
              <a:gd name="connsiteY637" fmla="*/ 593085 h 3065463"/>
              <a:gd name="connsiteX638" fmla="*/ 980418 w 5673725"/>
              <a:gd name="connsiteY638" fmla="*/ 560533 h 3065463"/>
              <a:gd name="connsiteX639" fmla="*/ 1032019 w 5673725"/>
              <a:gd name="connsiteY639" fmla="*/ 528775 h 3065463"/>
              <a:gd name="connsiteX640" fmla="*/ 1086002 w 5673725"/>
              <a:gd name="connsiteY640" fmla="*/ 497810 h 3065463"/>
              <a:gd name="connsiteX641" fmla="*/ 1139984 w 5673725"/>
              <a:gd name="connsiteY641" fmla="*/ 467640 h 3065463"/>
              <a:gd name="connsiteX642" fmla="*/ 1193967 w 5673725"/>
              <a:gd name="connsiteY642" fmla="*/ 437470 h 3065463"/>
              <a:gd name="connsiteX643" fmla="*/ 1250331 w 5673725"/>
              <a:gd name="connsiteY643" fmla="*/ 408093 h 3065463"/>
              <a:gd name="connsiteX644" fmla="*/ 1307489 w 5673725"/>
              <a:gd name="connsiteY644" fmla="*/ 379511 h 3065463"/>
              <a:gd name="connsiteX645" fmla="*/ 1365441 w 5673725"/>
              <a:gd name="connsiteY645" fmla="*/ 350929 h 3065463"/>
              <a:gd name="connsiteX646" fmla="*/ 1424980 w 5673725"/>
              <a:gd name="connsiteY646" fmla="*/ 323140 h 3065463"/>
              <a:gd name="connsiteX647" fmla="*/ 1484520 w 5673725"/>
              <a:gd name="connsiteY647" fmla="*/ 296939 h 3065463"/>
              <a:gd name="connsiteX648" fmla="*/ 1544853 w 5673725"/>
              <a:gd name="connsiteY648" fmla="*/ 271533 h 3065463"/>
              <a:gd name="connsiteX649" fmla="*/ 1606775 w 5673725"/>
              <a:gd name="connsiteY649" fmla="*/ 246126 h 3065463"/>
              <a:gd name="connsiteX650" fmla="*/ 1669490 w 5673725"/>
              <a:gd name="connsiteY650" fmla="*/ 221514 h 3065463"/>
              <a:gd name="connsiteX651" fmla="*/ 1732999 w 5673725"/>
              <a:gd name="connsiteY651" fmla="*/ 198489 h 3065463"/>
              <a:gd name="connsiteX652" fmla="*/ 1796508 w 5673725"/>
              <a:gd name="connsiteY652" fmla="*/ 176258 h 3065463"/>
              <a:gd name="connsiteX653" fmla="*/ 1861604 w 5673725"/>
              <a:gd name="connsiteY653" fmla="*/ 155615 h 3065463"/>
              <a:gd name="connsiteX654" fmla="*/ 1926701 w 5673725"/>
              <a:gd name="connsiteY654" fmla="*/ 135766 h 3065463"/>
              <a:gd name="connsiteX655" fmla="*/ 1993385 w 5673725"/>
              <a:gd name="connsiteY655" fmla="*/ 116711 h 3065463"/>
              <a:gd name="connsiteX656" fmla="*/ 2060069 w 5673725"/>
              <a:gd name="connsiteY656" fmla="*/ 99244 h 3065463"/>
              <a:gd name="connsiteX657" fmla="*/ 2127548 w 5673725"/>
              <a:gd name="connsiteY657" fmla="*/ 82571 h 3065463"/>
              <a:gd name="connsiteX658" fmla="*/ 2195820 w 5673725"/>
              <a:gd name="connsiteY658" fmla="*/ 68280 h 3065463"/>
              <a:gd name="connsiteX659" fmla="*/ 2265679 w 5673725"/>
              <a:gd name="connsiteY659" fmla="*/ 53989 h 3065463"/>
              <a:gd name="connsiteX660" fmla="*/ 2334745 w 5673725"/>
              <a:gd name="connsiteY660" fmla="*/ 42080 h 3065463"/>
              <a:gd name="connsiteX661" fmla="*/ 2405399 w 5673725"/>
              <a:gd name="connsiteY661" fmla="*/ 31758 h 3065463"/>
              <a:gd name="connsiteX662" fmla="*/ 2476053 w 5673725"/>
              <a:gd name="connsiteY662" fmla="*/ 21437 h 3065463"/>
              <a:gd name="connsiteX663" fmla="*/ 2546706 w 5673725"/>
              <a:gd name="connsiteY663" fmla="*/ 14291 h 3065463"/>
              <a:gd name="connsiteX664" fmla="*/ 2618948 w 5673725"/>
              <a:gd name="connsiteY664" fmla="*/ 8733 h 3065463"/>
              <a:gd name="connsiteX665" fmla="*/ 2690395 w 5673725"/>
              <a:gd name="connsiteY665" fmla="*/ 3970 h 3065463"/>
              <a:gd name="connsiteX666" fmla="*/ 2764224 w 5673725"/>
              <a:gd name="connsiteY666" fmla="*/ 1588 h 306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5673725" h="3065463">
                <a:moveTo>
                  <a:pt x="2824163" y="923925"/>
                </a:moveTo>
                <a:lnTo>
                  <a:pt x="2852737" y="923925"/>
                </a:lnTo>
                <a:lnTo>
                  <a:pt x="2880519" y="925515"/>
                </a:lnTo>
                <a:lnTo>
                  <a:pt x="2890837" y="927104"/>
                </a:lnTo>
                <a:lnTo>
                  <a:pt x="2900363" y="929489"/>
                </a:lnTo>
                <a:lnTo>
                  <a:pt x="2909887" y="933463"/>
                </a:lnTo>
                <a:lnTo>
                  <a:pt x="2918619" y="938231"/>
                </a:lnTo>
                <a:lnTo>
                  <a:pt x="2926556" y="943795"/>
                </a:lnTo>
                <a:lnTo>
                  <a:pt x="2933700" y="950948"/>
                </a:lnTo>
                <a:lnTo>
                  <a:pt x="2940844" y="958101"/>
                </a:lnTo>
                <a:lnTo>
                  <a:pt x="2946400" y="965254"/>
                </a:lnTo>
                <a:lnTo>
                  <a:pt x="2951163" y="974791"/>
                </a:lnTo>
                <a:lnTo>
                  <a:pt x="2954337" y="983534"/>
                </a:lnTo>
                <a:lnTo>
                  <a:pt x="2957513" y="993072"/>
                </a:lnTo>
                <a:lnTo>
                  <a:pt x="2959100" y="1002609"/>
                </a:lnTo>
                <a:lnTo>
                  <a:pt x="2959894" y="1012941"/>
                </a:lnTo>
                <a:lnTo>
                  <a:pt x="2959894" y="1022479"/>
                </a:lnTo>
                <a:lnTo>
                  <a:pt x="2958306" y="1033606"/>
                </a:lnTo>
                <a:lnTo>
                  <a:pt x="2955131" y="1043938"/>
                </a:lnTo>
                <a:lnTo>
                  <a:pt x="2820987" y="1441331"/>
                </a:lnTo>
                <a:lnTo>
                  <a:pt x="2817813" y="1453253"/>
                </a:lnTo>
                <a:lnTo>
                  <a:pt x="2815431" y="1464380"/>
                </a:lnTo>
                <a:lnTo>
                  <a:pt x="2816225" y="1475507"/>
                </a:lnTo>
                <a:lnTo>
                  <a:pt x="2818606" y="1487429"/>
                </a:lnTo>
                <a:lnTo>
                  <a:pt x="2821781" y="1496966"/>
                </a:lnTo>
                <a:lnTo>
                  <a:pt x="2825750" y="1508093"/>
                </a:lnTo>
                <a:lnTo>
                  <a:pt x="2831306" y="1516836"/>
                </a:lnTo>
                <a:lnTo>
                  <a:pt x="2837656" y="1524784"/>
                </a:lnTo>
                <a:lnTo>
                  <a:pt x="2845594" y="1531937"/>
                </a:lnTo>
                <a:lnTo>
                  <a:pt x="2855119" y="1539090"/>
                </a:lnTo>
                <a:lnTo>
                  <a:pt x="2863850" y="1543859"/>
                </a:lnTo>
                <a:lnTo>
                  <a:pt x="2874169" y="1547833"/>
                </a:lnTo>
                <a:lnTo>
                  <a:pt x="2885281" y="1551012"/>
                </a:lnTo>
                <a:lnTo>
                  <a:pt x="2895600" y="1551807"/>
                </a:lnTo>
                <a:lnTo>
                  <a:pt x="2908300" y="1551807"/>
                </a:lnTo>
                <a:lnTo>
                  <a:pt x="2919413" y="1549422"/>
                </a:lnTo>
                <a:lnTo>
                  <a:pt x="3333750" y="1447690"/>
                </a:lnTo>
                <a:lnTo>
                  <a:pt x="3343275" y="1445305"/>
                </a:lnTo>
                <a:lnTo>
                  <a:pt x="3354387" y="1444510"/>
                </a:lnTo>
                <a:lnTo>
                  <a:pt x="3363913" y="1444510"/>
                </a:lnTo>
                <a:lnTo>
                  <a:pt x="3373437" y="1446100"/>
                </a:lnTo>
                <a:lnTo>
                  <a:pt x="3383756" y="1450074"/>
                </a:lnTo>
                <a:lnTo>
                  <a:pt x="3392487" y="1453253"/>
                </a:lnTo>
                <a:lnTo>
                  <a:pt x="3401219" y="1458022"/>
                </a:lnTo>
                <a:lnTo>
                  <a:pt x="3409950" y="1462791"/>
                </a:lnTo>
                <a:lnTo>
                  <a:pt x="3417094" y="1469149"/>
                </a:lnTo>
                <a:lnTo>
                  <a:pt x="3423444" y="1475507"/>
                </a:lnTo>
                <a:lnTo>
                  <a:pt x="3429794" y="1484250"/>
                </a:lnTo>
                <a:lnTo>
                  <a:pt x="3434556" y="1492198"/>
                </a:lnTo>
                <a:lnTo>
                  <a:pt x="3439319" y="1500940"/>
                </a:lnTo>
                <a:lnTo>
                  <a:pt x="3442494" y="1511272"/>
                </a:lnTo>
                <a:lnTo>
                  <a:pt x="3444081" y="1520810"/>
                </a:lnTo>
                <a:lnTo>
                  <a:pt x="3444875" y="1531142"/>
                </a:lnTo>
                <a:lnTo>
                  <a:pt x="3444875" y="1531937"/>
                </a:lnTo>
                <a:lnTo>
                  <a:pt x="3444081" y="1563728"/>
                </a:lnTo>
                <a:lnTo>
                  <a:pt x="3441700" y="1595520"/>
                </a:lnTo>
                <a:lnTo>
                  <a:pt x="3437731" y="1625722"/>
                </a:lnTo>
                <a:lnTo>
                  <a:pt x="3432175" y="1655924"/>
                </a:lnTo>
                <a:lnTo>
                  <a:pt x="3425031" y="1685331"/>
                </a:lnTo>
                <a:lnTo>
                  <a:pt x="3417094" y="1713943"/>
                </a:lnTo>
                <a:lnTo>
                  <a:pt x="3407569" y="1741761"/>
                </a:lnTo>
                <a:lnTo>
                  <a:pt x="3396456" y="1768783"/>
                </a:lnTo>
                <a:lnTo>
                  <a:pt x="3384550" y="1795806"/>
                </a:lnTo>
                <a:lnTo>
                  <a:pt x="3371056" y="1822829"/>
                </a:lnTo>
                <a:lnTo>
                  <a:pt x="3356769" y="1848262"/>
                </a:lnTo>
                <a:lnTo>
                  <a:pt x="3340100" y="1872900"/>
                </a:lnTo>
                <a:lnTo>
                  <a:pt x="3324225" y="1896744"/>
                </a:lnTo>
                <a:lnTo>
                  <a:pt x="3305175" y="1918998"/>
                </a:lnTo>
                <a:lnTo>
                  <a:pt x="3286125" y="1941252"/>
                </a:lnTo>
                <a:lnTo>
                  <a:pt x="3266281" y="1962711"/>
                </a:lnTo>
                <a:lnTo>
                  <a:pt x="3244850" y="1983376"/>
                </a:lnTo>
                <a:lnTo>
                  <a:pt x="3222625" y="2001656"/>
                </a:lnTo>
                <a:lnTo>
                  <a:pt x="3199606" y="2020731"/>
                </a:lnTo>
                <a:lnTo>
                  <a:pt x="3176587" y="2036626"/>
                </a:lnTo>
                <a:lnTo>
                  <a:pt x="3151981" y="2053317"/>
                </a:lnTo>
                <a:lnTo>
                  <a:pt x="3126581" y="2068418"/>
                </a:lnTo>
                <a:lnTo>
                  <a:pt x="3100387" y="2081134"/>
                </a:lnTo>
                <a:lnTo>
                  <a:pt x="3072606" y="2093056"/>
                </a:lnTo>
                <a:lnTo>
                  <a:pt x="3045619" y="2104183"/>
                </a:lnTo>
                <a:lnTo>
                  <a:pt x="3017044" y="2113721"/>
                </a:lnTo>
                <a:lnTo>
                  <a:pt x="2988469" y="2121669"/>
                </a:lnTo>
                <a:lnTo>
                  <a:pt x="2959100" y="2128822"/>
                </a:lnTo>
                <a:lnTo>
                  <a:pt x="2928937" y="2134385"/>
                </a:lnTo>
                <a:lnTo>
                  <a:pt x="2898775" y="2138359"/>
                </a:lnTo>
                <a:lnTo>
                  <a:pt x="2867819" y="2140743"/>
                </a:lnTo>
                <a:lnTo>
                  <a:pt x="2836069" y="2141538"/>
                </a:lnTo>
                <a:lnTo>
                  <a:pt x="2805113" y="2140743"/>
                </a:lnTo>
                <a:lnTo>
                  <a:pt x="2774950" y="2138359"/>
                </a:lnTo>
                <a:lnTo>
                  <a:pt x="2744787" y="2134385"/>
                </a:lnTo>
                <a:lnTo>
                  <a:pt x="2714625" y="2129616"/>
                </a:lnTo>
                <a:lnTo>
                  <a:pt x="2685256" y="2121669"/>
                </a:lnTo>
                <a:lnTo>
                  <a:pt x="2656681" y="2114515"/>
                </a:lnTo>
                <a:lnTo>
                  <a:pt x="2628900" y="2104978"/>
                </a:lnTo>
                <a:lnTo>
                  <a:pt x="2601119" y="2093851"/>
                </a:lnTo>
                <a:lnTo>
                  <a:pt x="2574131" y="2081929"/>
                </a:lnTo>
                <a:lnTo>
                  <a:pt x="2547937" y="2069213"/>
                </a:lnTo>
                <a:lnTo>
                  <a:pt x="2523331" y="2054112"/>
                </a:lnTo>
                <a:lnTo>
                  <a:pt x="2498725" y="2039011"/>
                </a:lnTo>
                <a:lnTo>
                  <a:pt x="2474913" y="2021525"/>
                </a:lnTo>
                <a:lnTo>
                  <a:pt x="2451894" y="2004040"/>
                </a:lnTo>
                <a:lnTo>
                  <a:pt x="2429669" y="1984965"/>
                </a:lnTo>
                <a:lnTo>
                  <a:pt x="2409031" y="1965096"/>
                </a:lnTo>
                <a:lnTo>
                  <a:pt x="2388394" y="1943636"/>
                </a:lnTo>
                <a:lnTo>
                  <a:pt x="2369344" y="1922972"/>
                </a:lnTo>
                <a:lnTo>
                  <a:pt x="2351881" y="1899923"/>
                </a:lnTo>
                <a:lnTo>
                  <a:pt x="2334419" y="1876080"/>
                </a:lnTo>
                <a:lnTo>
                  <a:pt x="2319337" y="1851441"/>
                </a:lnTo>
                <a:lnTo>
                  <a:pt x="2304256" y="1826008"/>
                </a:lnTo>
                <a:lnTo>
                  <a:pt x="2290763" y="1799780"/>
                </a:lnTo>
                <a:lnTo>
                  <a:pt x="2278063" y="1774347"/>
                </a:lnTo>
                <a:lnTo>
                  <a:pt x="2266950" y="1746529"/>
                </a:lnTo>
                <a:lnTo>
                  <a:pt x="2258219" y="1718712"/>
                </a:lnTo>
                <a:lnTo>
                  <a:pt x="2248694" y="1690099"/>
                </a:lnTo>
                <a:lnTo>
                  <a:pt x="2242344" y="1660692"/>
                </a:lnTo>
                <a:lnTo>
                  <a:pt x="2236787" y="1631285"/>
                </a:lnTo>
                <a:lnTo>
                  <a:pt x="2232819" y="1601083"/>
                </a:lnTo>
                <a:lnTo>
                  <a:pt x="2230437" y="1570087"/>
                </a:lnTo>
                <a:lnTo>
                  <a:pt x="2228850" y="1539090"/>
                </a:lnTo>
                <a:lnTo>
                  <a:pt x="2228850" y="1514452"/>
                </a:lnTo>
                <a:lnTo>
                  <a:pt x="2230437" y="1489813"/>
                </a:lnTo>
                <a:lnTo>
                  <a:pt x="2232819" y="1465970"/>
                </a:lnTo>
                <a:lnTo>
                  <a:pt x="2235994" y="1441331"/>
                </a:lnTo>
                <a:lnTo>
                  <a:pt x="2239963" y="1418282"/>
                </a:lnTo>
                <a:lnTo>
                  <a:pt x="2244725" y="1395234"/>
                </a:lnTo>
                <a:lnTo>
                  <a:pt x="2250281" y="1371390"/>
                </a:lnTo>
                <a:lnTo>
                  <a:pt x="2258219" y="1349136"/>
                </a:lnTo>
                <a:lnTo>
                  <a:pt x="2265363" y="1326087"/>
                </a:lnTo>
                <a:lnTo>
                  <a:pt x="2274094" y="1305423"/>
                </a:lnTo>
                <a:lnTo>
                  <a:pt x="2282825" y="1283169"/>
                </a:lnTo>
                <a:lnTo>
                  <a:pt x="2293937" y="1261710"/>
                </a:lnTo>
                <a:lnTo>
                  <a:pt x="2305050" y="1241840"/>
                </a:lnTo>
                <a:lnTo>
                  <a:pt x="2316956" y="1221175"/>
                </a:lnTo>
                <a:lnTo>
                  <a:pt x="2329656" y="1201306"/>
                </a:lnTo>
                <a:lnTo>
                  <a:pt x="2342356" y="1182231"/>
                </a:lnTo>
                <a:lnTo>
                  <a:pt x="2356644" y="1163951"/>
                </a:lnTo>
                <a:lnTo>
                  <a:pt x="2371725" y="1144876"/>
                </a:lnTo>
                <a:lnTo>
                  <a:pt x="2387600" y="1128185"/>
                </a:lnTo>
                <a:lnTo>
                  <a:pt x="2403475" y="1110700"/>
                </a:lnTo>
                <a:lnTo>
                  <a:pt x="2420144" y="1094804"/>
                </a:lnTo>
                <a:lnTo>
                  <a:pt x="2438400" y="1078114"/>
                </a:lnTo>
                <a:lnTo>
                  <a:pt x="2455863" y="1062218"/>
                </a:lnTo>
                <a:lnTo>
                  <a:pt x="2474913" y="1048707"/>
                </a:lnTo>
                <a:lnTo>
                  <a:pt x="2494756" y="1035195"/>
                </a:lnTo>
                <a:lnTo>
                  <a:pt x="2514600" y="1020889"/>
                </a:lnTo>
                <a:lnTo>
                  <a:pt x="2535237" y="1008967"/>
                </a:lnTo>
                <a:lnTo>
                  <a:pt x="2556669" y="997045"/>
                </a:lnTo>
                <a:lnTo>
                  <a:pt x="2577306" y="985918"/>
                </a:lnTo>
                <a:lnTo>
                  <a:pt x="2600325" y="975586"/>
                </a:lnTo>
                <a:lnTo>
                  <a:pt x="2622550" y="966049"/>
                </a:lnTo>
                <a:lnTo>
                  <a:pt x="2646363" y="957306"/>
                </a:lnTo>
                <a:lnTo>
                  <a:pt x="2676525" y="947769"/>
                </a:lnTo>
                <a:lnTo>
                  <a:pt x="2706687" y="939026"/>
                </a:lnTo>
                <a:lnTo>
                  <a:pt x="2736056" y="932668"/>
                </a:lnTo>
                <a:lnTo>
                  <a:pt x="2766219" y="928694"/>
                </a:lnTo>
                <a:lnTo>
                  <a:pt x="2794794" y="925515"/>
                </a:lnTo>
                <a:close/>
                <a:moveTo>
                  <a:pt x="2804319" y="307975"/>
                </a:moveTo>
                <a:lnTo>
                  <a:pt x="2772569" y="309563"/>
                </a:lnTo>
                <a:lnTo>
                  <a:pt x="2741613" y="311150"/>
                </a:lnTo>
                <a:lnTo>
                  <a:pt x="2710657" y="313531"/>
                </a:lnTo>
                <a:lnTo>
                  <a:pt x="2679701" y="317500"/>
                </a:lnTo>
                <a:lnTo>
                  <a:pt x="2649538" y="321469"/>
                </a:lnTo>
                <a:lnTo>
                  <a:pt x="2619376" y="327025"/>
                </a:lnTo>
                <a:lnTo>
                  <a:pt x="2589213" y="332581"/>
                </a:lnTo>
                <a:lnTo>
                  <a:pt x="2559051" y="338931"/>
                </a:lnTo>
                <a:lnTo>
                  <a:pt x="2529682" y="346075"/>
                </a:lnTo>
                <a:lnTo>
                  <a:pt x="2500313" y="354013"/>
                </a:lnTo>
                <a:lnTo>
                  <a:pt x="2471738" y="362744"/>
                </a:lnTo>
                <a:lnTo>
                  <a:pt x="2443163" y="372269"/>
                </a:lnTo>
                <a:lnTo>
                  <a:pt x="2414588" y="381794"/>
                </a:lnTo>
                <a:lnTo>
                  <a:pt x="2386807" y="392906"/>
                </a:lnTo>
                <a:lnTo>
                  <a:pt x="2359026" y="404019"/>
                </a:lnTo>
                <a:lnTo>
                  <a:pt x="2331244" y="415925"/>
                </a:lnTo>
                <a:lnTo>
                  <a:pt x="2304257" y="428625"/>
                </a:lnTo>
                <a:lnTo>
                  <a:pt x="2278063" y="441325"/>
                </a:lnTo>
                <a:lnTo>
                  <a:pt x="2251869" y="455613"/>
                </a:lnTo>
                <a:lnTo>
                  <a:pt x="2225676" y="469900"/>
                </a:lnTo>
                <a:lnTo>
                  <a:pt x="2201069" y="484981"/>
                </a:lnTo>
                <a:lnTo>
                  <a:pt x="2175669" y="500063"/>
                </a:lnTo>
                <a:lnTo>
                  <a:pt x="2151063" y="516731"/>
                </a:lnTo>
                <a:lnTo>
                  <a:pt x="2126457" y="534194"/>
                </a:lnTo>
                <a:lnTo>
                  <a:pt x="2102644" y="550863"/>
                </a:lnTo>
                <a:lnTo>
                  <a:pt x="2079626" y="569119"/>
                </a:lnTo>
                <a:lnTo>
                  <a:pt x="2056607" y="587375"/>
                </a:lnTo>
                <a:lnTo>
                  <a:pt x="2034382" y="606425"/>
                </a:lnTo>
                <a:lnTo>
                  <a:pt x="2012157" y="626269"/>
                </a:lnTo>
                <a:lnTo>
                  <a:pt x="1990726" y="645319"/>
                </a:lnTo>
                <a:lnTo>
                  <a:pt x="1970088" y="665956"/>
                </a:lnTo>
                <a:lnTo>
                  <a:pt x="1948657" y="687388"/>
                </a:lnTo>
                <a:lnTo>
                  <a:pt x="1928813" y="709613"/>
                </a:lnTo>
                <a:lnTo>
                  <a:pt x="1909763" y="731044"/>
                </a:lnTo>
                <a:lnTo>
                  <a:pt x="1890713" y="753269"/>
                </a:lnTo>
                <a:lnTo>
                  <a:pt x="1871663" y="776288"/>
                </a:lnTo>
                <a:lnTo>
                  <a:pt x="1854201" y="800100"/>
                </a:lnTo>
                <a:lnTo>
                  <a:pt x="1836738" y="823119"/>
                </a:lnTo>
                <a:lnTo>
                  <a:pt x="1820069" y="847725"/>
                </a:lnTo>
                <a:lnTo>
                  <a:pt x="1803401" y="872332"/>
                </a:lnTo>
                <a:lnTo>
                  <a:pt x="1788319" y="897732"/>
                </a:lnTo>
                <a:lnTo>
                  <a:pt x="1773238" y="923132"/>
                </a:lnTo>
                <a:lnTo>
                  <a:pt x="1758951" y="949325"/>
                </a:lnTo>
                <a:lnTo>
                  <a:pt x="1744663" y="975519"/>
                </a:lnTo>
                <a:lnTo>
                  <a:pt x="1731963" y="1000919"/>
                </a:lnTo>
                <a:lnTo>
                  <a:pt x="1718469" y="1027907"/>
                </a:lnTo>
                <a:lnTo>
                  <a:pt x="1707357" y="1055688"/>
                </a:lnTo>
                <a:lnTo>
                  <a:pt x="1696245" y="1083469"/>
                </a:lnTo>
                <a:lnTo>
                  <a:pt x="1685132" y="1111250"/>
                </a:lnTo>
                <a:lnTo>
                  <a:pt x="1675607" y="1139825"/>
                </a:lnTo>
                <a:lnTo>
                  <a:pt x="1665288" y="1168400"/>
                </a:lnTo>
                <a:lnTo>
                  <a:pt x="1657351" y="1196975"/>
                </a:lnTo>
                <a:lnTo>
                  <a:pt x="1649413" y="1226344"/>
                </a:lnTo>
                <a:lnTo>
                  <a:pt x="1642270" y="1255713"/>
                </a:lnTo>
                <a:lnTo>
                  <a:pt x="1635126" y="1285875"/>
                </a:lnTo>
                <a:lnTo>
                  <a:pt x="1629570" y="1316038"/>
                </a:lnTo>
                <a:lnTo>
                  <a:pt x="1624807" y="1346200"/>
                </a:lnTo>
                <a:lnTo>
                  <a:pt x="1620838" y="1376363"/>
                </a:lnTo>
                <a:lnTo>
                  <a:pt x="1616870" y="1407319"/>
                </a:lnTo>
                <a:lnTo>
                  <a:pt x="1614488" y="1438275"/>
                </a:lnTo>
                <a:lnTo>
                  <a:pt x="1612901" y="1469232"/>
                </a:lnTo>
                <a:lnTo>
                  <a:pt x="1611313" y="1500982"/>
                </a:lnTo>
                <a:lnTo>
                  <a:pt x="1611313" y="1531938"/>
                </a:lnTo>
                <a:lnTo>
                  <a:pt x="1611313" y="1563688"/>
                </a:lnTo>
                <a:lnTo>
                  <a:pt x="1612901" y="1596232"/>
                </a:lnTo>
                <a:lnTo>
                  <a:pt x="1614488" y="1627188"/>
                </a:lnTo>
                <a:lnTo>
                  <a:pt x="1616870" y="1658144"/>
                </a:lnTo>
                <a:lnTo>
                  <a:pt x="1620838" y="1689100"/>
                </a:lnTo>
                <a:lnTo>
                  <a:pt x="1624807" y="1719263"/>
                </a:lnTo>
                <a:lnTo>
                  <a:pt x="1629570" y="1749425"/>
                </a:lnTo>
                <a:lnTo>
                  <a:pt x="1635126" y="1779588"/>
                </a:lnTo>
                <a:lnTo>
                  <a:pt x="1642270" y="1808957"/>
                </a:lnTo>
                <a:lnTo>
                  <a:pt x="1649413" y="1839119"/>
                </a:lnTo>
                <a:lnTo>
                  <a:pt x="1657351" y="1867694"/>
                </a:lnTo>
                <a:lnTo>
                  <a:pt x="1665288" y="1897063"/>
                </a:lnTo>
                <a:lnTo>
                  <a:pt x="1675607" y="1925638"/>
                </a:lnTo>
                <a:lnTo>
                  <a:pt x="1685132" y="1954213"/>
                </a:lnTo>
                <a:lnTo>
                  <a:pt x="1696245" y="1981994"/>
                </a:lnTo>
                <a:lnTo>
                  <a:pt x="1707357" y="2009776"/>
                </a:lnTo>
                <a:lnTo>
                  <a:pt x="1718469" y="2035969"/>
                </a:lnTo>
                <a:lnTo>
                  <a:pt x="1731963" y="2062957"/>
                </a:lnTo>
                <a:lnTo>
                  <a:pt x="1744663" y="2089944"/>
                </a:lnTo>
                <a:lnTo>
                  <a:pt x="1758951" y="2116138"/>
                </a:lnTo>
                <a:lnTo>
                  <a:pt x="1773238" y="2142332"/>
                </a:lnTo>
                <a:lnTo>
                  <a:pt x="1788319" y="2167732"/>
                </a:lnTo>
                <a:lnTo>
                  <a:pt x="1803401" y="2193132"/>
                </a:lnTo>
                <a:lnTo>
                  <a:pt x="1820069" y="2217738"/>
                </a:lnTo>
                <a:lnTo>
                  <a:pt x="1836738" y="2241551"/>
                </a:lnTo>
                <a:lnTo>
                  <a:pt x="1854201" y="2265363"/>
                </a:lnTo>
                <a:lnTo>
                  <a:pt x="1871663" y="2288382"/>
                </a:lnTo>
                <a:lnTo>
                  <a:pt x="1890713" y="2312194"/>
                </a:lnTo>
                <a:lnTo>
                  <a:pt x="1909763" y="2334419"/>
                </a:lnTo>
                <a:lnTo>
                  <a:pt x="1928813" y="2355851"/>
                </a:lnTo>
                <a:lnTo>
                  <a:pt x="1948657" y="2377282"/>
                </a:lnTo>
                <a:lnTo>
                  <a:pt x="1970088" y="2398713"/>
                </a:lnTo>
                <a:lnTo>
                  <a:pt x="1990726" y="2418557"/>
                </a:lnTo>
                <a:lnTo>
                  <a:pt x="2012157" y="2439194"/>
                </a:lnTo>
                <a:lnTo>
                  <a:pt x="2034382" y="2459038"/>
                </a:lnTo>
                <a:lnTo>
                  <a:pt x="2056607" y="2477294"/>
                </a:lnTo>
                <a:lnTo>
                  <a:pt x="2079626" y="2496344"/>
                </a:lnTo>
                <a:lnTo>
                  <a:pt x="2102644" y="2514601"/>
                </a:lnTo>
                <a:lnTo>
                  <a:pt x="2126457" y="2531269"/>
                </a:lnTo>
                <a:lnTo>
                  <a:pt x="2151063" y="2548732"/>
                </a:lnTo>
                <a:lnTo>
                  <a:pt x="2175669" y="2563813"/>
                </a:lnTo>
                <a:lnTo>
                  <a:pt x="2201069" y="2580482"/>
                </a:lnTo>
                <a:lnTo>
                  <a:pt x="2225676" y="2594769"/>
                </a:lnTo>
                <a:lnTo>
                  <a:pt x="2251869" y="2609851"/>
                </a:lnTo>
                <a:lnTo>
                  <a:pt x="2278063" y="2623344"/>
                </a:lnTo>
                <a:lnTo>
                  <a:pt x="2304257" y="2636838"/>
                </a:lnTo>
                <a:lnTo>
                  <a:pt x="2331244" y="2648744"/>
                </a:lnTo>
                <a:lnTo>
                  <a:pt x="2359026" y="2661444"/>
                </a:lnTo>
                <a:lnTo>
                  <a:pt x="2386807" y="2672557"/>
                </a:lnTo>
                <a:lnTo>
                  <a:pt x="2414588" y="2682876"/>
                </a:lnTo>
                <a:lnTo>
                  <a:pt x="2443163" y="2693194"/>
                </a:lnTo>
                <a:lnTo>
                  <a:pt x="2471738" y="2702719"/>
                </a:lnTo>
                <a:lnTo>
                  <a:pt x="2500313" y="2710657"/>
                </a:lnTo>
                <a:lnTo>
                  <a:pt x="2529682" y="2719388"/>
                </a:lnTo>
                <a:lnTo>
                  <a:pt x="2559051" y="2726532"/>
                </a:lnTo>
                <a:lnTo>
                  <a:pt x="2589213" y="2732882"/>
                </a:lnTo>
                <a:lnTo>
                  <a:pt x="2619376" y="2738438"/>
                </a:lnTo>
                <a:lnTo>
                  <a:pt x="2649538" y="2743201"/>
                </a:lnTo>
                <a:lnTo>
                  <a:pt x="2679701" y="2747963"/>
                </a:lnTo>
                <a:lnTo>
                  <a:pt x="2710657" y="2751138"/>
                </a:lnTo>
                <a:lnTo>
                  <a:pt x="2741613" y="2754313"/>
                </a:lnTo>
                <a:lnTo>
                  <a:pt x="2772569" y="2755901"/>
                </a:lnTo>
                <a:lnTo>
                  <a:pt x="2804319" y="2757488"/>
                </a:lnTo>
                <a:lnTo>
                  <a:pt x="2835276" y="2757488"/>
                </a:lnTo>
                <a:lnTo>
                  <a:pt x="2867026" y="2757488"/>
                </a:lnTo>
                <a:lnTo>
                  <a:pt x="2898776" y="2755901"/>
                </a:lnTo>
                <a:lnTo>
                  <a:pt x="2929732" y="2754313"/>
                </a:lnTo>
                <a:lnTo>
                  <a:pt x="2960688" y="2751138"/>
                </a:lnTo>
                <a:lnTo>
                  <a:pt x="2991645" y="2747963"/>
                </a:lnTo>
                <a:lnTo>
                  <a:pt x="3021807" y="2743201"/>
                </a:lnTo>
                <a:lnTo>
                  <a:pt x="3052763" y="2738438"/>
                </a:lnTo>
                <a:lnTo>
                  <a:pt x="3082926" y="2732882"/>
                </a:lnTo>
                <a:lnTo>
                  <a:pt x="3113088" y="2726532"/>
                </a:lnTo>
                <a:lnTo>
                  <a:pt x="3142457" y="2719388"/>
                </a:lnTo>
                <a:lnTo>
                  <a:pt x="3171826" y="2710657"/>
                </a:lnTo>
                <a:lnTo>
                  <a:pt x="3200401" y="2702719"/>
                </a:lnTo>
                <a:lnTo>
                  <a:pt x="3228182" y="2693194"/>
                </a:lnTo>
                <a:lnTo>
                  <a:pt x="3256757" y="2682876"/>
                </a:lnTo>
                <a:lnTo>
                  <a:pt x="3284538" y="2672557"/>
                </a:lnTo>
                <a:lnTo>
                  <a:pt x="3312320" y="2661444"/>
                </a:lnTo>
                <a:lnTo>
                  <a:pt x="3339307" y="2648744"/>
                </a:lnTo>
                <a:lnTo>
                  <a:pt x="3366295" y="2636838"/>
                </a:lnTo>
                <a:lnTo>
                  <a:pt x="3393282" y="2623344"/>
                </a:lnTo>
                <a:lnTo>
                  <a:pt x="3419476" y="2609851"/>
                </a:lnTo>
                <a:lnTo>
                  <a:pt x="3445670" y="2594769"/>
                </a:lnTo>
                <a:lnTo>
                  <a:pt x="3471070" y="2580482"/>
                </a:lnTo>
                <a:lnTo>
                  <a:pt x="3496470" y="2563813"/>
                </a:lnTo>
                <a:lnTo>
                  <a:pt x="3520282" y="2548732"/>
                </a:lnTo>
                <a:lnTo>
                  <a:pt x="3544888" y="2531269"/>
                </a:lnTo>
                <a:lnTo>
                  <a:pt x="3568701" y="2514601"/>
                </a:lnTo>
                <a:lnTo>
                  <a:pt x="3592513" y="2496344"/>
                </a:lnTo>
                <a:lnTo>
                  <a:pt x="3615532" y="2477294"/>
                </a:lnTo>
                <a:lnTo>
                  <a:pt x="3636963" y="2459038"/>
                </a:lnTo>
                <a:lnTo>
                  <a:pt x="3659188" y="2439194"/>
                </a:lnTo>
                <a:lnTo>
                  <a:pt x="3680620" y="2418557"/>
                </a:lnTo>
                <a:lnTo>
                  <a:pt x="3702051" y="2398713"/>
                </a:lnTo>
                <a:lnTo>
                  <a:pt x="3721895" y="2377282"/>
                </a:lnTo>
                <a:lnTo>
                  <a:pt x="3742532" y="2355851"/>
                </a:lnTo>
                <a:lnTo>
                  <a:pt x="3762376" y="2334419"/>
                </a:lnTo>
                <a:lnTo>
                  <a:pt x="3780632" y="2312194"/>
                </a:lnTo>
                <a:lnTo>
                  <a:pt x="3799682" y="2288382"/>
                </a:lnTo>
                <a:lnTo>
                  <a:pt x="3817145" y="2265363"/>
                </a:lnTo>
                <a:lnTo>
                  <a:pt x="3834607" y="2241551"/>
                </a:lnTo>
                <a:lnTo>
                  <a:pt x="3852070" y="2217738"/>
                </a:lnTo>
                <a:lnTo>
                  <a:pt x="3867945" y="2193132"/>
                </a:lnTo>
                <a:lnTo>
                  <a:pt x="3883820" y="2167732"/>
                </a:lnTo>
                <a:lnTo>
                  <a:pt x="3898107" y="2142332"/>
                </a:lnTo>
                <a:lnTo>
                  <a:pt x="3913189" y="2116138"/>
                </a:lnTo>
                <a:lnTo>
                  <a:pt x="3926682" y="2089944"/>
                </a:lnTo>
                <a:lnTo>
                  <a:pt x="3940176" y="2062957"/>
                </a:lnTo>
                <a:lnTo>
                  <a:pt x="3952082" y="2035969"/>
                </a:lnTo>
                <a:lnTo>
                  <a:pt x="3963989" y="2009776"/>
                </a:lnTo>
                <a:lnTo>
                  <a:pt x="3975895" y="1981994"/>
                </a:lnTo>
                <a:lnTo>
                  <a:pt x="3986213" y="1954213"/>
                </a:lnTo>
                <a:lnTo>
                  <a:pt x="3996532" y="1925638"/>
                </a:lnTo>
                <a:lnTo>
                  <a:pt x="4006057" y="1897063"/>
                </a:lnTo>
                <a:lnTo>
                  <a:pt x="4013995" y="1867694"/>
                </a:lnTo>
                <a:lnTo>
                  <a:pt x="4021932" y="1839119"/>
                </a:lnTo>
                <a:lnTo>
                  <a:pt x="4029870" y="1808957"/>
                </a:lnTo>
                <a:lnTo>
                  <a:pt x="4036220" y="1779588"/>
                </a:lnTo>
                <a:lnTo>
                  <a:pt x="4041776" y="1749425"/>
                </a:lnTo>
                <a:lnTo>
                  <a:pt x="4046539" y="1719263"/>
                </a:lnTo>
                <a:lnTo>
                  <a:pt x="4050507" y="1689100"/>
                </a:lnTo>
                <a:lnTo>
                  <a:pt x="4053682" y="1658144"/>
                </a:lnTo>
                <a:lnTo>
                  <a:pt x="4057651" y="1627188"/>
                </a:lnTo>
                <a:lnTo>
                  <a:pt x="4059239" y="1596232"/>
                </a:lnTo>
                <a:lnTo>
                  <a:pt x="4060826" y="1563688"/>
                </a:lnTo>
                <a:lnTo>
                  <a:pt x="4060826" y="1531938"/>
                </a:lnTo>
                <a:lnTo>
                  <a:pt x="4060826" y="1500982"/>
                </a:lnTo>
                <a:lnTo>
                  <a:pt x="4059239" y="1469232"/>
                </a:lnTo>
                <a:lnTo>
                  <a:pt x="4057651" y="1438275"/>
                </a:lnTo>
                <a:lnTo>
                  <a:pt x="4053682" y="1407319"/>
                </a:lnTo>
                <a:lnTo>
                  <a:pt x="4050507" y="1376363"/>
                </a:lnTo>
                <a:lnTo>
                  <a:pt x="4046539" y="1346200"/>
                </a:lnTo>
                <a:lnTo>
                  <a:pt x="4041776" y="1316038"/>
                </a:lnTo>
                <a:lnTo>
                  <a:pt x="4036220" y="1285875"/>
                </a:lnTo>
                <a:lnTo>
                  <a:pt x="4029870" y="1255713"/>
                </a:lnTo>
                <a:lnTo>
                  <a:pt x="4021932" y="1226344"/>
                </a:lnTo>
                <a:lnTo>
                  <a:pt x="4013995" y="1196975"/>
                </a:lnTo>
                <a:lnTo>
                  <a:pt x="4006057" y="1168400"/>
                </a:lnTo>
                <a:lnTo>
                  <a:pt x="3996532" y="1139825"/>
                </a:lnTo>
                <a:lnTo>
                  <a:pt x="3986213" y="1111250"/>
                </a:lnTo>
                <a:lnTo>
                  <a:pt x="3975895" y="1083469"/>
                </a:lnTo>
                <a:lnTo>
                  <a:pt x="3963989" y="1055688"/>
                </a:lnTo>
                <a:lnTo>
                  <a:pt x="3952082" y="1027907"/>
                </a:lnTo>
                <a:lnTo>
                  <a:pt x="3940176" y="1000919"/>
                </a:lnTo>
                <a:lnTo>
                  <a:pt x="3926682" y="975519"/>
                </a:lnTo>
                <a:lnTo>
                  <a:pt x="3913189" y="949325"/>
                </a:lnTo>
                <a:lnTo>
                  <a:pt x="3898107" y="923132"/>
                </a:lnTo>
                <a:lnTo>
                  <a:pt x="3883820" y="897732"/>
                </a:lnTo>
                <a:lnTo>
                  <a:pt x="3867945" y="872332"/>
                </a:lnTo>
                <a:lnTo>
                  <a:pt x="3852070" y="847725"/>
                </a:lnTo>
                <a:lnTo>
                  <a:pt x="3834607" y="823119"/>
                </a:lnTo>
                <a:lnTo>
                  <a:pt x="3817145" y="800100"/>
                </a:lnTo>
                <a:lnTo>
                  <a:pt x="3799682" y="776288"/>
                </a:lnTo>
                <a:lnTo>
                  <a:pt x="3780632" y="753269"/>
                </a:lnTo>
                <a:lnTo>
                  <a:pt x="3762376" y="731044"/>
                </a:lnTo>
                <a:lnTo>
                  <a:pt x="3742532" y="709613"/>
                </a:lnTo>
                <a:lnTo>
                  <a:pt x="3721895" y="687388"/>
                </a:lnTo>
                <a:lnTo>
                  <a:pt x="3702051" y="665956"/>
                </a:lnTo>
                <a:lnTo>
                  <a:pt x="3680620" y="645319"/>
                </a:lnTo>
                <a:lnTo>
                  <a:pt x="3659188" y="626269"/>
                </a:lnTo>
                <a:lnTo>
                  <a:pt x="3636963" y="606425"/>
                </a:lnTo>
                <a:lnTo>
                  <a:pt x="3615532" y="587375"/>
                </a:lnTo>
                <a:lnTo>
                  <a:pt x="3592513" y="569119"/>
                </a:lnTo>
                <a:lnTo>
                  <a:pt x="3568701" y="550863"/>
                </a:lnTo>
                <a:lnTo>
                  <a:pt x="3544888" y="534194"/>
                </a:lnTo>
                <a:lnTo>
                  <a:pt x="3520282" y="516731"/>
                </a:lnTo>
                <a:lnTo>
                  <a:pt x="3496470" y="500063"/>
                </a:lnTo>
                <a:lnTo>
                  <a:pt x="3471070" y="484981"/>
                </a:lnTo>
                <a:lnTo>
                  <a:pt x="3445670" y="469900"/>
                </a:lnTo>
                <a:lnTo>
                  <a:pt x="3419476" y="455613"/>
                </a:lnTo>
                <a:lnTo>
                  <a:pt x="3393282" y="441325"/>
                </a:lnTo>
                <a:lnTo>
                  <a:pt x="3366295" y="428625"/>
                </a:lnTo>
                <a:lnTo>
                  <a:pt x="3339307" y="415925"/>
                </a:lnTo>
                <a:lnTo>
                  <a:pt x="3312320" y="404019"/>
                </a:lnTo>
                <a:lnTo>
                  <a:pt x="3284538" y="392906"/>
                </a:lnTo>
                <a:lnTo>
                  <a:pt x="3256757" y="381794"/>
                </a:lnTo>
                <a:lnTo>
                  <a:pt x="3228182" y="372269"/>
                </a:lnTo>
                <a:lnTo>
                  <a:pt x="3200401" y="362744"/>
                </a:lnTo>
                <a:lnTo>
                  <a:pt x="3171826" y="354013"/>
                </a:lnTo>
                <a:lnTo>
                  <a:pt x="3142457" y="346075"/>
                </a:lnTo>
                <a:lnTo>
                  <a:pt x="3113088" y="338931"/>
                </a:lnTo>
                <a:lnTo>
                  <a:pt x="3082926" y="332581"/>
                </a:lnTo>
                <a:lnTo>
                  <a:pt x="3052763" y="327025"/>
                </a:lnTo>
                <a:lnTo>
                  <a:pt x="3021807" y="321469"/>
                </a:lnTo>
                <a:lnTo>
                  <a:pt x="2991645" y="317500"/>
                </a:lnTo>
                <a:lnTo>
                  <a:pt x="2960688" y="313531"/>
                </a:lnTo>
                <a:lnTo>
                  <a:pt x="2929732" y="311150"/>
                </a:lnTo>
                <a:lnTo>
                  <a:pt x="2898776" y="309563"/>
                </a:lnTo>
                <a:lnTo>
                  <a:pt x="2867026" y="307975"/>
                </a:lnTo>
                <a:lnTo>
                  <a:pt x="2835276" y="307975"/>
                </a:lnTo>
                <a:close/>
                <a:moveTo>
                  <a:pt x="2836465" y="0"/>
                </a:moveTo>
                <a:lnTo>
                  <a:pt x="2910295" y="1588"/>
                </a:lnTo>
                <a:lnTo>
                  <a:pt x="2982536" y="3970"/>
                </a:lnTo>
                <a:lnTo>
                  <a:pt x="3055571" y="8733"/>
                </a:lnTo>
                <a:lnTo>
                  <a:pt x="3127019" y="14291"/>
                </a:lnTo>
                <a:lnTo>
                  <a:pt x="3197672" y="21437"/>
                </a:lnTo>
                <a:lnTo>
                  <a:pt x="3269120" y="31758"/>
                </a:lnTo>
                <a:lnTo>
                  <a:pt x="3338979" y="42080"/>
                </a:lnTo>
                <a:lnTo>
                  <a:pt x="3408839" y="53989"/>
                </a:lnTo>
                <a:lnTo>
                  <a:pt x="3477905" y="68280"/>
                </a:lnTo>
                <a:lnTo>
                  <a:pt x="3545383" y="82571"/>
                </a:lnTo>
                <a:lnTo>
                  <a:pt x="3612862" y="99244"/>
                </a:lnTo>
                <a:lnTo>
                  <a:pt x="3680340" y="116711"/>
                </a:lnTo>
                <a:lnTo>
                  <a:pt x="3747024" y="135766"/>
                </a:lnTo>
                <a:lnTo>
                  <a:pt x="3812121" y="155615"/>
                </a:lnTo>
                <a:lnTo>
                  <a:pt x="3876423" y="176258"/>
                </a:lnTo>
                <a:lnTo>
                  <a:pt x="3941520" y="198489"/>
                </a:lnTo>
                <a:lnTo>
                  <a:pt x="4004235" y="221514"/>
                </a:lnTo>
                <a:lnTo>
                  <a:pt x="4066950" y="246126"/>
                </a:lnTo>
                <a:lnTo>
                  <a:pt x="4128077" y="271533"/>
                </a:lnTo>
                <a:lnTo>
                  <a:pt x="4189205" y="296939"/>
                </a:lnTo>
                <a:lnTo>
                  <a:pt x="4248745" y="323140"/>
                </a:lnTo>
                <a:lnTo>
                  <a:pt x="4308284" y="350929"/>
                </a:lnTo>
                <a:lnTo>
                  <a:pt x="4366236" y="379511"/>
                </a:lnTo>
                <a:lnTo>
                  <a:pt x="4423394" y="408093"/>
                </a:lnTo>
                <a:lnTo>
                  <a:pt x="4478964" y="437470"/>
                </a:lnTo>
                <a:lnTo>
                  <a:pt x="4534535" y="467640"/>
                </a:lnTo>
                <a:lnTo>
                  <a:pt x="4588517" y="497810"/>
                </a:lnTo>
                <a:lnTo>
                  <a:pt x="4640912" y="528775"/>
                </a:lnTo>
                <a:lnTo>
                  <a:pt x="4693307" y="560533"/>
                </a:lnTo>
                <a:lnTo>
                  <a:pt x="4744907" y="593085"/>
                </a:lnTo>
                <a:lnTo>
                  <a:pt x="4794921" y="624843"/>
                </a:lnTo>
                <a:lnTo>
                  <a:pt x="4842553" y="657395"/>
                </a:lnTo>
                <a:lnTo>
                  <a:pt x="4890978" y="689948"/>
                </a:lnTo>
                <a:lnTo>
                  <a:pt x="4936228" y="722500"/>
                </a:lnTo>
                <a:lnTo>
                  <a:pt x="4982272" y="755052"/>
                </a:lnTo>
                <a:lnTo>
                  <a:pt x="5025935" y="788398"/>
                </a:lnTo>
                <a:lnTo>
                  <a:pt x="5068803" y="820950"/>
                </a:lnTo>
                <a:lnTo>
                  <a:pt x="5110083" y="853503"/>
                </a:lnTo>
                <a:lnTo>
                  <a:pt x="5150571" y="887643"/>
                </a:lnTo>
                <a:lnTo>
                  <a:pt x="5189470" y="920195"/>
                </a:lnTo>
                <a:lnTo>
                  <a:pt x="5226781" y="952747"/>
                </a:lnTo>
                <a:lnTo>
                  <a:pt x="5262505" y="984505"/>
                </a:lnTo>
                <a:lnTo>
                  <a:pt x="5298229" y="1016263"/>
                </a:lnTo>
                <a:lnTo>
                  <a:pt x="5331571" y="1048022"/>
                </a:lnTo>
                <a:lnTo>
                  <a:pt x="5363325" y="1078986"/>
                </a:lnTo>
                <a:lnTo>
                  <a:pt x="5394286" y="1109950"/>
                </a:lnTo>
                <a:lnTo>
                  <a:pt x="5423659" y="1140121"/>
                </a:lnTo>
                <a:lnTo>
                  <a:pt x="5451444" y="1170291"/>
                </a:lnTo>
                <a:lnTo>
                  <a:pt x="5477641" y="1199667"/>
                </a:lnTo>
                <a:lnTo>
                  <a:pt x="5501457" y="1228250"/>
                </a:lnTo>
                <a:lnTo>
                  <a:pt x="5524479" y="1256038"/>
                </a:lnTo>
                <a:lnTo>
                  <a:pt x="5545913" y="1283033"/>
                </a:lnTo>
                <a:lnTo>
                  <a:pt x="5566554" y="1309233"/>
                </a:lnTo>
                <a:lnTo>
                  <a:pt x="5584019" y="1335434"/>
                </a:lnTo>
                <a:lnTo>
                  <a:pt x="5601483" y="1360046"/>
                </a:lnTo>
                <a:lnTo>
                  <a:pt x="5615773" y="1383071"/>
                </a:lnTo>
                <a:lnTo>
                  <a:pt x="5629269" y="1406096"/>
                </a:lnTo>
                <a:lnTo>
                  <a:pt x="5641177" y="1427533"/>
                </a:lnTo>
                <a:lnTo>
                  <a:pt x="5651497" y="1448175"/>
                </a:lnTo>
                <a:lnTo>
                  <a:pt x="5659435" y="1467230"/>
                </a:lnTo>
                <a:lnTo>
                  <a:pt x="5665787" y="1486285"/>
                </a:lnTo>
                <a:lnTo>
                  <a:pt x="5669755" y="1502164"/>
                </a:lnTo>
                <a:lnTo>
                  <a:pt x="5672931" y="1518837"/>
                </a:lnTo>
                <a:lnTo>
                  <a:pt x="5673725" y="1532335"/>
                </a:lnTo>
                <a:lnTo>
                  <a:pt x="5672931" y="1547420"/>
                </a:lnTo>
                <a:lnTo>
                  <a:pt x="5669755" y="1562505"/>
                </a:lnTo>
                <a:lnTo>
                  <a:pt x="5665787" y="1579972"/>
                </a:lnTo>
                <a:lnTo>
                  <a:pt x="5659435" y="1598233"/>
                </a:lnTo>
                <a:lnTo>
                  <a:pt x="5651497" y="1617288"/>
                </a:lnTo>
                <a:lnTo>
                  <a:pt x="5641177" y="1637931"/>
                </a:lnTo>
                <a:lnTo>
                  <a:pt x="5629269" y="1660162"/>
                </a:lnTo>
                <a:lnTo>
                  <a:pt x="5615773" y="1682392"/>
                </a:lnTo>
                <a:lnTo>
                  <a:pt x="5601483" y="1706211"/>
                </a:lnTo>
                <a:lnTo>
                  <a:pt x="5584019" y="1730824"/>
                </a:lnTo>
                <a:lnTo>
                  <a:pt x="5566554" y="1756230"/>
                </a:lnTo>
                <a:lnTo>
                  <a:pt x="5545913" y="1783225"/>
                </a:lnTo>
                <a:lnTo>
                  <a:pt x="5524479" y="1810219"/>
                </a:lnTo>
                <a:lnTo>
                  <a:pt x="5501457" y="1838008"/>
                </a:lnTo>
                <a:lnTo>
                  <a:pt x="5477641" y="1866590"/>
                </a:lnTo>
                <a:lnTo>
                  <a:pt x="5451444" y="1895966"/>
                </a:lnTo>
                <a:lnTo>
                  <a:pt x="5423659" y="1925343"/>
                </a:lnTo>
                <a:lnTo>
                  <a:pt x="5394286" y="1955513"/>
                </a:lnTo>
                <a:lnTo>
                  <a:pt x="5363325" y="1986477"/>
                </a:lnTo>
                <a:lnTo>
                  <a:pt x="5331571" y="2018236"/>
                </a:lnTo>
                <a:lnTo>
                  <a:pt x="5298229" y="2049200"/>
                </a:lnTo>
                <a:lnTo>
                  <a:pt x="5262505" y="2081752"/>
                </a:lnTo>
                <a:lnTo>
                  <a:pt x="5226781" y="2113510"/>
                </a:lnTo>
                <a:lnTo>
                  <a:pt x="5189470" y="2146062"/>
                </a:lnTo>
                <a:lnTo>
                  <a:pt x="5150571" y="2178615"/>
                </a:lnTo>
                <a:lnTo>
                  <a:pt x="5110083" y="2211167"/>
                </a:lnTo>
                <a:lnTo>
                  <a:pt x="5068803" y="2245307"/>
                </a:lnTo>
                <a:lnTo>
                  <a:pt x="5025935" y="2277859"/>
                </a:lnTo>
                <a:lnTo>
                  <a:pt x="4982272" y="2310411"/>
                </a:lnTo>
                <a:lnTo>
                  <a:pt x="4936228" y="2343757"/>
                </a:lnTo>
                <a:lnTo>
                  <a:pt x="4890978" y="2376310"/>
                </a:lnTo>
                <a:lnTo>
                  <a:pt x="4842553" y="2408862"/>
                </a:lnTo>
                <a:lnTo>
                  <a:pt x="4794921" y="2440620"/>
                </a:lnTo>
                <a:lnTo>
                  <a:pt x="4744907" y="2473172"/>
                </a:lnTo>
                <a:lnTo>
                  <a:pt x="4693307" y="2504930"/>
                </a:lnTo>
                <a:lnTo>
                  <a:pt x="4640912" y="2535895"/>
                </a:lnTo>
                <a:lnTo>
                  <a:pt x="4588517" y="2566859"/>
                </a:lnTo>
                <a:lnTo>
                  <a:pt x="4534535" y="2597823"/>
                </a:lnTo>
                <a:lnTo>
                  <a:pt x="4478964" y="2628787"/>
                </a:lnTo>
                <a:lnTo>
                  <a:pt x="4423394" y="2657370"/>
                </a:lnTo>
                <a:lnTo>
                  <a:pt x="4366236" y="2685952"/>
                </a:lnTo>
                <a:lnTo>
                  <a:pt x="4308284" y="2714535"/>
                </a:lnTo>
                <a:lnTo>
                  <a:pt x="4248745" y="2741529"/>
                </a:lnTo>
                <a:lnTo>
                  <a:pt x="4189205" y="2768524"/>
                </a:lnTo>
                <a:lnTo>
                  <a:pt x="4128077" y="2794724"/>
                </a:lnTo>
                <a:lnTo>
                  <a:pt x="4066950" y="2820131"/>
                </a:lnTo>
                <a:lnTo>
                  <a:pt x="4004235" y="2843949"/>
                </a:lnTo>
                <a:lnTo>
                  <a:pt x="3941520" y="2867768"/>
                </a:lnTo>
                <a:lnTo>
                  <a:pt x="3876423" y="2889205"/>
                </a:lnTo>
                <a:lnTo>
                  <a:pt x="3812121" y="2910642"/>
                </a:lnTo>
                <a:lnTo>
                  <a:pt x="3747024" y="2930491"/>
                </a:lnTo>
                <a:lnTo>
                  <a:pt x="3680340" y="2948752"/>
                </a:lnTo>
                <a:lnTo>
                  <a:pt x="3612862" y="2967013"/>
                </a:lnTo>
                <a:lnTo>
                  <a:pt x="3545383" y="2983686"/>
                </a:lnTo>
                <a:lnTo>
                  <a:pt x="3477905" y="2997977"/>
                </a:lnTo>
                <a:lnTo>
                  <a:pt x="3408839" y="3011474"/>
                </a:lnTo>
                <a:lnTo>
                  <a:pt x="3338979" y="3024177"/>
                </a:lnTo>
                <a:lnTo>
                  <a:pt x="3269120" y="3034499"/>
                </a:lnTo>
                <a:lnTo>
                  <a:pt x="3197672" y="3044026"/>
                </a:lnTo>
                <a:lnTo>
                  <a:pt x="3127019" y="3051966"/>
                </a:lnTo>
                <a:lnTo>
                  <a:pt x="3055571" y="3057524"/>
                </a:lnTo>
                <a:lnTo>
                  <a:pt x="2982536" y="3061493"/>
                </a:lnTo>
                <a:lnTo>
                  <a:pt x="2910295" y="3064669"/>
                </a:lnTo>
                <a:lnTo>
                  <a:pt x="2836465" y="3065463"/>
                </a:lnTo>
                <a:lnTo>
                  <a:pt x="2764224" y="3064669"/>
                </a:lnTo>
                <a:lnTo>
                  <a:pt x="2690395" y="3061493"/>
                </a:lnTo>
                <a:lnTo>
                  <a:pt x="2618948" y="3057524"/>
                </a:lnTo>
                <a:lnTo>
                  <a:pt x="2546706" y="3051966"/>
                </a:lnTo>
                <a:lnTo>
                  <a:pt x="2476053" y="3044026"/>
                </a:lnTo>
                <a:lnTo>
                  <a:pt x="2405399" y="3034499"/>
                </a:lnTo>
                <a:lnTo>
                  <a:pt x="2334745" y="3024177"/>
                </a:lnTo>
                <a:lnTo>
                  <a:pt x="2265679" y="3011474"/>
                </a:lnTo>
                <a:lnTo>
                  <a:pt x="2195820" y="2997977"/>
                </a:lnTo>
                <a:lnTo>
                  <a:pt x="2127548" y="2983686"/>
                </a:lnTo>
                <a:lnTo>
                  <a:pt x="2060069" y="2967013"/>
                </a:lnTo>
                <a:lnTo>
                  <a:pt x="1993385" y="2948752"/>
                </a:lnTo>
                <a:lnTo>
                  <a:pt x="1926701" y="2930491"/>
                </a:lnTo>
                <a:lnTo>
                  <a:pt x="1861604" y="2910642"/>
                </a:lnTo>
                <a:lnTo>
                  <a:pt x="1796508" y="2889205"/>
                </a:lnTo>
                <a:lnTo>
                  <a:pt x="1732999" y="2867768"/>
                </a:lnTo>
                <a:lnTo>
                  <a:pt x="1669490" y="2843949"/>
                </a:lnTo>
                <a:lnTo>
                  <a:pt x="1606775" y="2820131"/>
                </a:lnTo>
                <a:lnTo>
                  <a:pt x="1544853" y="2794724"/>
                </a:lnTo>
                <a:lnTo>
                  <a:pt x="1484520" y="2768524"/>
                </a:lnTo>
                <a:lnTo>
                  <a:pt x="1424980" y="2741529"/>
                </a:lnTo>
                <a:lnTo>
                  <a:pt x="1365441" y="2714535"/>
                </a:lnTo>
                <a:lnTo>
                  <a:pt x="1307489" y="2685952"/>
                </a:lnTo>
                <a:lnTo>
                  <a:pt x="1250331" y="2657370"/>
                </a:lnTo>
                <a:lnTo>
                  <a:pt x="1193967" y="2628787"/>
                </a:lnTo>
                <a:lnTo>
                  <a:pt x="1139984" y="2597823"/>
                </a:lnTo>
                <a:lnTo>
                  <a:pt x="1086002" y="2566859"/>
                </a:lnTo>
                <a:lnTo>
                  <a:pt x="1032019" y="2535895"/>
                </a:lnTo>
                <a:lnTo>
                  <a:pt x="980418" y="2504930"/>
                </a:lnTo>
                <a:lnTo>
                  <a:pt x="928817" y="2473172"/>
                </a:lnTo>
                <a:lnTo>
                  <a:pt x="879598" y="2440620"/>
                </a:lnTo>
                <a:lnTo>
                  <a:pt x="831172" y="2408862"/>
                </a:lnTo>
                <a:lnTo>
                  <a:pt x="783541" y="2376310"/>
                </a:lnTo>
                <a:lnTo>
                  <a:pt x="736703" y="2343757"/>
                </a:lnTo>
                <a:lnTo>
                  <a:pt x="691453" y="2310411"/>
                </a:lnTo>
                <a:lnTo>
                  <a:pt x="647790" y="2277859"/>
                </a:lnTo>
                <a:lnTo>
                  <a:pt x="605716" y="2245307"/>
                </a:lnTo>
                <a:lnTo>
                  <a:pt x="563641" y="2211167"/>
                </a:lnTo>
                <a:lnTo>
                  <a:pt x="523948" y="2178615"/>
                </a:lnTo>
                <a:lnTo>
                  <a:pt x="484255" y="2146062"/>
                </a:lnTo>
                <a:lnTo>
                  <a:pt x="446944" y="2113510"/>
                </a:lnTo>
                <a:lnTo>
                  <a:pt x="410426" y="2081752"/>
                </a:lnTo>
                <a:lnTo>
                  <a:pt x="376290" y="2049200"/>
                </a:lnTo>
                <a:lnTo>
                  <a:pt x="342948" y="2018236"/>
                </a:lnTo>
                <a:lnTo>
                  <a:pt x="310399" y="1986477"/>
                </a:lnTo>
                <a:lnTo>
                  <a:pt x="279439" y="1955513"/>
                </a:lnTo>
                <a:lnTo>
                  <a:pt x="250066" y="1925343"/>
                </a:lnTo>
                <a:lnTo>
                  <a:pt x="223075" y="1895966"/>
                </a:lnTo>
                <a:lnTo>
                  <a:pt x="196877" y="1866590"/>
                </a:lnTo>
                <a:lnTo>
                  <a:pt x="172268" y="1838008"/>
                </a:lnTo>
                <a:lnTo>
                  <a:pt x="149246" y="1810219"/>
                </a:lnTo>
                <a:lnTo>
                  <a:pt x="127018" y="1783225"/>
                </a:lnTo>
                <a:lnTo>
                  <a:pt x="107965" y="1756230"/>
                </a:lnTo>
                <a:lnTo>
                  <a:pt x="88912" y="1730824"/>
                </a:lnTo>
                <a:lnTo>
                  <a:pt x="72241" y="1706211"/>
                </a:lnTo>
                <a:lnTo>
                  <a:pt x="57952" y="1682392"/>
                </a:lnTo>
                <a:lnTo>
                  <a:pt x="43662" y="1660162"/>
                </a:lnTo>
                <a:lnTo>
                  <a:pt x="32548" y="1637931"/>
                </a:lnTo>
                <a:lnTo>
                  <a:pt x="23022" y="1617288"/>
                </a:lnTo>
                <a:lnTo>
                  <a:pt x="14289" y="1598233"/>
                </a:lnTo>
                <a:lnTo>
                  <a:pt x="7938" y="1579972"/>
                </a:lnTo>
                <a:lnTo>
                  <a:pt x="3969" y="1562505"/>
                </a:lnTo>
                <a:lnTo>
                  <a:pt x="794" y="1547420"/>
                </a:lnTo>
                <a:lnTo>
                  <a:pt x="0" y="1532335"/>
                </a:lnTo>
                <a:lnTo>
                  <a:pt x="794" y="1518837"/>
                </a:lnTo>
                <a:lnTo>
                  <a:pt x="3969" y="1502164"/>
                </a:lnTo>
                <a:lnTo>
                  <a:pt x="7938" y="1486285"/>
                </a:lnTo>
                <a:lnTo>
                  <a:pt x="14289" y="1467230"/>
                </a:lnTo>
                <a:lnTo>
                  <a:pt x="23022" y="1448175"/>
                </a:lnTo>
                <a:lnTo>
                  <a:pt x="32548" y="1427533"/>
                </a:lnTo>
                <a:lnTo>
                  <a:pt x="43662" y="1406096"/>
                </a:lnTo>
                <a:lnTo>
                  <a:pt x="57952" y="1383071"/>
                </a:lnTo>
                <a:lnTo>
                  <a:pt x="72241" y="1360046"/>
                </a:lnTo>
                <a:lnTo>
                  <a:pt x="88912" y="1335434"/>
                </a:lnTo>
                <a:lnTo>
                  <a:pt x="107965" y="1309233"/>
                </a:lnTo>
                <a:lnTo>
                  <a:pt x="127018" y="1283033"/>
                </a:lnTo>
                <a:lnTo>
                  <a:pt x="149246" y="1256038"/>
                </a:lnTo>
                <a:lnTo>
                  <a:pt x="172268" y="1228250"/>
                </a:lnTo>
                <a:lnTo>
                  <a:pt x="196877" y="1199667"/>
                </a:lnTo>
                <a:lnTo>
                  <a:pt x="223075" y="1170291"/>
                </a:lnTo>
                <a:lnTo>
                  <a:pt x="250066" y="1140121"/>
                </a:lnTo>
                <a:lnTo>
                  <a:pt x="279439" y="1109950"/>
                </a:lnTo>
                <a:lnTo>
                  <a:pt x="310399" y="1078986"/>
                </a:lnTo>
                <a:lnTo>
                  <a:pt x="342948" y="1048022"/>
                </a:lnTo>
                <a:lnTo>
                  <a:pt x="376290" y="1016263"/>
                </a:lnTo>
                <a:lnTo>
                  <a:pt x="410426" y="984505"/>
                </a:lnTo>
                <a:lnTo>
                  <a:pt x="446944" y="952747"/>
                </a:lnTo>
                <a:lnTo>
                  <a:pt x="484255" y="920195"/>
                </a:lnTo>
                <a:lnTo>
                  <a:pt x="523948" y="887643"/>
                </a:lnTo>
                <a:lnTo>
                  <a:pt x="563641" y="853503"/>
                </a:lnTo>
                <a:lnTo>
                  <a:pt x="605716" y="820950"/>
                </a:lnTo>
                <a:lnTo>
                  <a:pt x="647790" y="788398"/>
                </a:lnTo>
                <a:lnTo>
                  <a:pt x="691453" y="755052"/>
                </a:lnTo>
                <a:lnTo>
                  <a:pt x="736703" y="722500"/>
                </a:lnTo>
                <a:lnTo>
                  <a:pt x="783541" y="689948"/>
                </a:lnTo>
                <a:lnTo>
                  <a:pt x="831172" y="657395"/>
                </a:lnTo>
                <a:lnTo>
                  <a:pt x="879598" y="624843"/>
                </a:lnTo>
                <a:lnTo>
                  <a:pt x="928817" y="593085"/>
                </a:lnTo>
                <a:lnTo>
                  <a:pt x="980418" y="560533"/>
                </a:lnTo>
                <a:lnTo>
                  <a:pt x="1032019" y="528775"/>
                </a:lnTo>
                <a:lnTo>
                  <a:pt x="1086002" y="497810"/>
                </a:lnTo>
                <a:lnTo>
                  <a:pt x="1139984" y="467640"/>
                </a:lnTo>
                <a:lnTo>
                  <a:pt x="1193967" y="437470"/>
                </a:lnTo>
                <a:lnTo>
                  <a:pt x="1250331" y="408093"/>
                </a:lnTo>
                <a:lnTo>
                  <a:pt x="1307489" y="379511"/>
                </a:lnTo>
                <a:lnTo>
                  <a:pt x="1365441" y="350929"/>
                </a:lnTo>
                <a:lnTo>
                  <a:pt x="1424980" y="323140"/>
                </a:lnTo>
                <a:lnTo>
                  <a:pt x="1484520" y="296939"/>
                </a:lnTo>
                <a:lnTo>
                  <a:pt x="1544853" y="271533"/>
                </a:lnTo>
                <a:lnTo>
                  <a:pt x="1606775" y="246126"/>
                </a:lnTo>
                <a:lnTo>
                  <a:pt x="1669490" y="221514"/>
                </a:lnTo>
                <a:lnTo>
                  <a:pt x="1732999" y="198489"/>
                </a:lnTo>
                <a:lnTo>
                  <a:pt x="1796508" y="176258"/>
                </a:lnTo>
                <a:lnTo>
                  <a:pt x="1861604" y="155615"/>
                </a:lnTo>
                <a:lnTo>
                  <a:pt x="1926701" y="135766"/>
                </a:lnTo>
                <a:lnTo>
                  <a:pt x="1993385" y="116711"/>
                </a:lnTo>
                <a:lnTo>
                  <a:pt x="2060069" y="99244"/>
                </a:lnTo>
                <a:lnTo>
                  <a:pt x="2127548" y="82571"/>
                </a:lnTo>
                <a:lnTo>
                  <a:pt x="2195820" y="68280"/>
                </a:lnTo>
                <a:lnTo>
                  <a:pt x="2265679" y="53989"/>
                </a:lnTo>
                <a:lnTo>
                  <a:pt x="2334745" y="42080"/>
                </a:lnTo>
                <a:lnTo>
                  <a:pt x="2405399" y="31758"/>
                </a:lnTo>
                <a:lnTo>
                  <a:pt x="2476053" y="21437"/>
                </a:lnTo>
                <a:lnTo>
                  <a:pt x="2546706" y="14291"/>
                </a:lnTo>
                <a:lnTo>
                  <a:pt x="2618948" y="8733"/>
                </a:lnTo>
                <a:lnTo>
                  <a:pt x="2690395" y="3970"/>
                </a:lnTo>
                <a:lnTo>
                  <a:pt x="2764224" y="1588"/>
                </a:lnTo>
                <a:close/>
              </a:path>
            </a:pathLst>
          </a:custGeom>
          <a:solidFill>
            <a:srgbClr val="4D9B0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185" name="任意多边形 184"/>
          <p:cNvSpPr/>
          <p:nvPr/>
        </p:nvSpPr>
        <p:spPr bwMode="auto">
          <a:xfrm>
            <a:off x="4575841" y="3093550"/>
            <a:ext cx="292565" cy="385232"/>
          </a:xfrm>
          <a:custGeom>
            <a:avLst/>
            <a:gdLst>
              <a:gd name="connsiteX0" fmla="*/ 4063488 w 4175125"/>
              <a:gd name="connsiteY0" fmla="*/ 2282825 h 5497513"/>
              <a:gd name="connsiteX1" fmla="*/ 4077740 w 4175125"/>
              <a:gd name="connsiteY1" fmla="*/ 2282825 h 5497513"/>
              <a:gd name="connsiteX2" fmla="*/ 4091991 w 4175125"/>
              <a:gd name="connsiteY2" fmla="*/ 2285201 h 5497513"/>
              <a:gd name="connsiteX3" fmla="*/ 4104659 w 4175125"/>
              <a:gd name="connsiteY3" fmla="*/ 2289162 h 5497513"/>
              <a:gd name="connsiteX4" fmla="*/ 4118119 w 4175125"/>
              <a:gd name="connsiteY4" fmla="*/ 2293915 h 5497513"/>
              <a:gd name="connsiteX5" fmla="*/ 4129995 w 4175125"/>
              <a:gd name="connsiteY5" fmla="*/ 2301836 h 5497513"/>
              <a:gd name="connsiteX6" fmla="*/ 4140288 w 4175125"/>
              <a:gd name="connsiteY6" fmla="*/ 2312133 h 5497513"/>
              <a:gd name="connsiteX7" fmla="*/ 4148997 w 4175125"/>
              <a:gd name="connsiteY7" fmla="*/ 2322431 h 5497513"/>
              <a:gd name="connsiteX8" fmla="*/ 4156915 w 4175125"/>
              <a:gd name="connsiteY8" fmla="*/ 2335897 h 5497513"/>
              <a:gd name="connsiteX9" fmla="*/ 4163249 w 4175125"/>
              <a:gd name="connsiteY9" fmla="*/ 2348571 h 5497513"/>
              <a:gd name="connsiteX10" fmla="*/ 4168791 w 4175125"/>
              <a:gd name="connsiteY10" fmla="*/ 2362829 h 5497513"/>
              <a:gd name="connsiteX11" fmla="*/ 4172750 w 4175125"/>
              <a:gd name="connsiteY11" fmla="*/ 2378671 h 5497513"/>
              <a:gd name="connsiteX12" fmla="*/ 4173542 w 4175125"/>
              <a:gd name="connsiteY12" fmla="*/ 2395305 h 5497513"/>
              <a:gd name="connsiteX13" fmla="*/ 4175125 w 4175125"/>
              <a:gd name="connsiteY13" fmla="*/ 2411940 h 5497513"/>
              <a:gd name="connsiteX14" fmla="*/ 4173542 w 4175125"/>
              <a:gd name="connsiteY14" fmla="*/ 2430158 h 5497513"/>
              <a:gd name="connsiteX15" fmla="*/ 4172750 w 4175125"/>
              <a:gd name="connsiteY15" fmla="*/ 2448377 h 5497513"/>
              <a:gd name="connsiteX16" fmla="*/ 4168791 w 4175125"/>
              <a:gd name="connsiteY16" fmla="*/ 2466595 h 5497513"/>
              <a:gd name="connsiteX17" fmla="*/ 4163249 w 4175125"/>
              <a:gd name="connsiteY17" fmla="*/ 2484814 h 5497513"/>
              <a:gd name="connsiteX18" fmla="*/ 4156915 w 4175125"/>
              <a:gd name="connsiteY18" fmla="*/ 2504617 h 5497513"/>
              <a:gd name="connsiteX19" fmla="*/ 4148997 w 4175125"/>
              <a:gd name="connsiteY19" fmla="*/ 2523628 h 5497513"/>
              <a:gd name="connsiteX20" fmla="*/ 4138704 w 4175125"/>
              <a:gd name="connsiteY20" fmla="*/ 2541846 h 5497513"/>
              <a:gd name="connsiteX21" fmla="*/ 4128412 w 4175125"/>
              <a:gd name="connsiteY21" fmla="*/ 2560065 h 5497513"/>
              <a:gd name="connsiteX22" fmla="*/ 4116535 w 4175125"/>
              <a:gd name="connsiteY22" fmla="*/ 2577491 h 5497513"/>
              <a:gd name="connsiteX23" fmla="*/ 4103867 w 4175125"/>
              <a:gd name="connsiteY23" fmla="*/ 2592541 h 5497513"/>
              <a:gd name="connsiteX24" fmla="*/ 4090408 w 4175125"/>
              <a:gd name="connsiteY24" fmla="*/ 2606800 h 5497513"/>
              <a:gd name="connsiteX25" fmla="*/ 4076156 w 4175125"/>
              <a:gd name="connsiteY25" fmla="*/ 2620265 h 5497513"/>
              <a:gd name="connsiteX26" fmla="*/ 4061905 w 4175125"/>
              <a:gd name="connsiteY26" fmla="*/ 2631355 h 5497513"/>
              <a:gd name="connsiteX27" fmla="*/ 4047653 w 4175125"/>
              <a:gd name="connsiteY27" fmla="*/ 2640860 h 5497513"/>
              <a:gd name="connsiteX28" fmla="*/ 4032610 w 4175125"/>
              <a:gd name="connsiteY28" fmla="*/ 2649574 h 5497513"/>
              <a:gd name="connsiteX29" fmla="*/ 4018358 w 4175125"/>
              <a:gd name="connsiteY29" fmla="*/ 2655911 h 5497513"/>
              <a:gd name="connsiteX30" fmla="*/ 4002523 w 4175125"/>
              <a:gd name="connsiteY30" fmla="*/ 2661455 h 5497513"/>
              <a:gd name="connsiteX31" fmla="*/ 3986688 w 4175125"/>
              <a:gd name="connsiteY31" fmla="*/ 2665416 h 5497513"/>
              <a:gd name="connsiteX32" fmla="*/ 3972437 w 4175125"/>
              <a:gd name="connsiteY32" fmla="*/ 2667000 h 5497513"/>
              <a:gd name="connsiteX33" fmla="*/ 3958185 w 4175125"/>
              <a:gd name="connsiteY33" fmla="*/ 2667000 h 5497513"/>
              <a:gd name="connsiteX34" fmla="*/ 3943934 w 4175125"/>
              <a:gd name="connsiteY34" fmla="*/ 2663832 h 5497513"/>
              <a:gd name="connsiteX35" fmla="*/ 3931266 w 4175125"/>
              <a:gd name="connsiteY35" fmla="*/ 2659871 h 5497513"/>
              <a:gd name="connsiteX36" fmla="*/ 3917806 w 4175125"/>
              <a:gd name="connsiteY36" fmla="*/ 2655118 h 5497513"/>
              <a:gd name="connsiteX37" fmla="*/ 3906722 w 4175125"/>
              <a:gd name="connsiteY37" fmla="*/ 2647197 h 5497513"/>
              <a:gd name="connsiteX38" fmla="*/ 3896429 w 4175125"/>
              <a:gd name="connsiteY38" fmla="*/ 2636900 h 5497513"/>
              <a:gd name="connsiteX39" fmla="*/ 3886928 w 4175125"/>
              <a:gd name="connsiteY39" fmla="*/ 2626602 h 5497513"/>
              <a:gd name="connsiteX40" fmla="*/ 3879010 w 4175125"/>
              <a:gd name="connsiteY40" fmla="*/ 2614721 h 5497513"/>
              <a:gd name="connsiteX41" fmla="*/ 3872676 w 4175125"/>
              <a:gd name="connsiteY41" fmla="*/ 2600463 h 5497513"/>
              <a:gd name="connsiteX42" fmla="*/ 3867926 w 4175125"/>
              <a:gd name="connsiteY42" fmla="*/ 2586205 h 5497513"/>
              <a:gd name="connsiteX43" fmla="*/ 3863967 w 4175125"/>
              <a:gd name="connsiteY43" fmla="*/ 2570362 h 5497513"/>
              <a:gd name="connsiteX44" fmla="*/ 3862384 w 4175125"/>
              <a:gd name="connsiteY44" fmla="*/ 2553728 h 5497513"/>
              <a:gd name="connsiteX45" fmla="*/ 3860800 w 4175125"/>
              <a:gd name="connsiteY45" fmla="*/ 2537094 h 5497513"/>
              <a:gd name="connsiteX46" fmla="*/ 3862384 w 4175125"/>
              <a:gd name="connsiteY46" fmla="*/ 2519667 h 5497513"/>
              <a:gd name="connsiteX47" fmla="*/ 3863967 w 4175125"/>
              <a:gd name="connsiteY47" fmla="*/ 2502241 h 5497513"/>
              <a:gd name="connsiteX48" fmla="*/ 3867926 w 4175125"/>
              <a:gd name="connsiteY48" fmla="*/ 2482438 h 5497513"/>
              <a:gd name="connsiteX49" fmla="*/ 3872676 w 4175125"/>
              <a:gd name="connsiteY49" fmla="*/ 2464219 h 5497513"/>
              <a:gd name="connsiteX50" fmla="*/ 3879010 w 4175125"/>
              <a:gd name="connsiteY50" fmla="*/ 2444416 h 5497513"/>
              <a:gd name="connsiteX51" fmla="*/ 3888511 w 4175125"/>
              <a:gd name="connsiteY51" fmla="*/ 2426198 h 5497513"/>
              <a:gd name="connsiteX52" fmla="*/ 3897221 w 4175125"/>
              <a:gd name="connsiteY52" fmla="*/ 2407187 h 5497513"/>
              <a:gd name="connsiteX53" fmla="*/ 3907513 w 4175125"/>
              <a:gd name="connsiteY53" fmla="*/ 2388968 h 5497513"/>
              <a:gd name="connsiteX54" fmla="*/ 3919390 w 4175125"/>
              <a:gd name="connsiteY54" fmla="*/ 2372334 h 5497513"/>
              <a:gd name="connsiteX55" fmla="*/ 3932849 w 4175125"/>
              <a:gd name="connsiteY55" fmla="*/ 2356492 h 5497513"/>
              <a:gd name="connsiteX56" fmla="*/ 3945517 w 4175125"/>
              <a:gd name="connsiteY56" fmla="*/ 2342234 h 5497513"/>
              <a:gd name="connsiteX57" fmla="*/ 3959769 w 4175125"/>
              <a:gd name="connsiteY57" fmla="*/ 2329560 h 5497513"/>
              <a:gd name="connsiteX58" fmla="*/ 3974020 w 4175125"/>
              <a:gd name="connsiteY58" fmla="*/ 2318470 h 5497513"/>
              <a:gd name="connsiteX59" fmla="*/ 3988272 w 4175125"/>
              <a:gd name="connsiteY59" fmla="*/ 2308173 h 5497513"/>
              <a:gd name="connsiteX60" fmla="*/ 4004107 w 4175125"/>
              <a:gd name="connsiteY60" fmla="*/ 2299460 h 5497513"/>
              <a:gd name="connsiteX61" fmla="*/ 4018358 w 4175125"/>
              <a:gd name="connsiteY61" fmla="*/ 2293123 h 5497513"/>
              <a:gd name="connsiteX62" fmla="*/ 4033402 w 4175125"/>
              <a:gd name="connsiteY62" fmla="*/ 2287578 h 5497513"/>
              <a:gd name="connsiteX63" fmla="*/ 4049237 w 4175125"/>
              <a:gd name="connsiteY63" fmla="*/ 2283617 h 5497513"/>
              <a:gd name="connsiteX64" fmla="*/ 2667436 w 4175125"/>
              <a:gd name="connsiteY64" fmla="*/ 2112963 h 5497513"/>
              <a:gd name="connsiteX65" fmla="*/ 2704729 w 4175125"/>
              <a:gd name="connsiteY65" fmla="*/ 2113757 h 5497513"/>
              <a:gd name="connsiteX66" fmla="*/ 2742815 w 4175125"/>
              <a:gd name="connsiteY66" fmla="*/ 2116933 h 5497513"/>
              <a:gd name="connsiteX67" fmla="*/ 2781694 w 4175125"/>
              <a:gd name="connsiteY67" fmla="*/ 2120109 h 5497513"/>
              <a:gd name="connsiteX68" fmla="*/ 2822161 w 4175125"/>
              <a:gd name="connsiteY68" fmla="*/ 2127254 h 5497513"/>
              <a:gd name="connsiteX69" fmla="*/ 2861834 w 4175125"/>
              <a:gd name="connsiteY69" fmla="*/ 2134399 h 5497513"/>
              <a:gd name="connsiteX70" fmla="*/ 2903887 w 4175125"/>
              <a:gd name="connsiteY70" fmla="*/ 2145515 h 5497513"/>
              <a:gd name="connsiteX71" fmla="*/ 2945147 w 4175125"/>
              <a:gd name="connsiteY71" fmla="*/ 2156630 h 5497513"/>
              <a:gd name="connsiteX72" fmla="*/ 2987201 w 4175125"/>
              <a:gd name="connsiteY72" fmla="*/ 2170920 h 5497513"/>
              <a:gd name="connsiteX73" fmla="*/ 3030048 w 4175125"/>
              <a:gd name="connsiteY73" fmla="*/ 2186799 h 5497513"/>
              <a:gd name="connsiteX74" fmla="*/ 3072894 w 4175125"/>
              <a:gd name="connsiteY74" fmla="*/ 2203472 h 5497513"/>
              <a:gd name="connsiteX75" fmla="*/ 3115741 w 4175125"/>
              <a:gd name="connsiteY75" fmla="*/ 2223320 h 5497513"/>
              <a:gd name="connsiteX76" fmla="*/ 3160175 w 4175125"/>
              <a:gd name="connsiteY76" fmla="*/ 2245550 h 5497513"/>
              <a:gd name="connsiteX77" fmla="*/ 3203022 w 4175125"/>
              <a:gd name="connsiteY77" fmla="*/ 2267781 h 5497513"/>
              <a:gd name="connsiteX78" fmla="*/ 3245869 w 4175125"/>
              <a:gd name="connsiteY78" fmla="*/ 2292393 h 5497513"/>
              <a:gd name="connsiteX79" fmla="*/ 3290303 w 4175125"/>
              <a:gd name="connsiteY79" fmla="*/ 2319387 h 5497513"/>
              <a:gd name="connsiteX80" fmla="*/ 3333150 w 4175125"/>
              <a:gd name="connsiteY80" fmla="*/ 2347174 h 5497513"/>
              <a:gd name="connsiteX81" fmla="*/ 3375996 w 4175125"/>
              <a:gd name="connsiteY81" fmla="*/ 2378138 h 5497513"/>
              <a:gd name="connsiteX82" fmla="*/ 3417256 w 4175125"/>
              <a:gd name="connsiteY82" fmla="*/ 2409101 h 5497513"/>
              <a:gd name="connsiteX83" fmla="*/ 3457723 w 4175125"/>
              <a:gd name="connsiteY83" fmla="*/ 2441653 h 5497513"/>
              <a:gd name="connsiteX84" fmla="*/ 3496602 w 4175125"/>
              <a:gd name="connsiteY84" fmla="*/ 2475792 h 5497513"/>
              <a:gd name="connsiteX85" fmla="*/ 3533102 w 4175125"/>
              <a:gd name="connsiteY85" fmla="*/ 2510725 h 5497513"/>
              <a:gd name="connsiteX86" fmla="*/ 3568014 w 4175125"/>
              <a:gd name="connsiteY86" fmla="*/ 2545658 h 5497513"/>
              <a:gd name="connsiteX87" fmla="*/ 3602133 w 4175125"/>
              <a:gd name="connsiteY87" fmla="*/ 2582179 h 5497513"/>
              <a:gd name="connsiteX88" fmla="*/ 3633078 w 4175125"/>
              <a:gd name="connsiteY88" fmla="*/ 2620288 h 5497513"/>
              <a:gd name="connsiteX89" fmla="*/ 3661642 w 4175125"/>
              <a:gd name="connsiteY89" fmla="*/ 2657603 h 5497513"/>
              <a:gd name="connsiteX90" fmla="*/ 3689414 w 4175125"/>
              <a:gd name="connsiteY90" fmla="*/ 2695712 h 5497513"/>
              <a:gd name="connsiteX91" fmla="*/ 3714804 w 4175125"/>
              <a:gd name="connsiteY91" fmla="*/ 2734615 h 5497513"/>
              <a:gd name="connsiteX92" fmla="*/ 3738608 w 4175125"/>
              <a:gd name="connsiteY92" fmla="*/ 2773518 h 5497513"/>
              <a:gd name="connsiteX93" fmla="*/ 3759238 w 4175125"/>
              <a:gd name="connsiteY93" fmla="*/ 2814009 h 5497513"/>
              <a:gd name="connsiteX94" fmla="*/ 3779075 w 4175125"/>
              <a:gd name="connsiteY94" fmla="*/ 2854500 h 5497513"/>
              <a:gd name="connsiteX95" fmla="*/ 3797324 w 4175125"/>
              <a:gd name="connsiteY95" fmla="*/ 2894196 h 5497513"/>
              <a:gd name="connsiteX96" fmla="*/ 3812400 w 4175125"/>
              <a:gd name="connsiteY96" fmla="*/ 2934687 h 5497513"/>
              <a:gd name="connsiteX97" fmla="*/ 3825889 w 4175125"/>
              <a:gd name="connsiteY97" fmla="*/ 2976766 h 5497513"/>
              <a:gd name="connsiteX98" fmla="*/ 3837791 w 4175125"/>
              <a:gd name="connsiteY98" fmla="*/ 3016463 h 5497513"/>
              <a:gd name="connsiteX99" fmla="*/ 3846519 w 4175125"/>
              <a:gd name="connsiteY99" fmla="*/ 3058541 h 5497513"/>
              <a:gd name="connsiteX100" fmla="*/ 3854454 w 4175125"/>
              <a:gd name="connsiteY100" fmla="*/ 3099032 h 5497513"/>
              <a:gd name="connsiteX101" fmla="*/ 3858421 w 4175125"/>
              <a:gd name="connsiteY101" fmla="*/ 3138729 h 5497513"/>
              <a:gd name="connsiteX102" fmla="*/ 3862388 w 4175125"/>
              <a:gd name="connsiteY102" fmla="*/ 3179219 h 5497513"/>
              <a:gd name="connsiteX103" fmla="*/ 3862388 w 4175125"/>
              <a:gd name="connsiteY103" fmla="*/ 3219710 h 5497513"/>
              <a:gd name="connsiteX104" fmla="*/ 3860801 w 4175125"/>
              <a:gd name="connsiteY104" fmla="*/ 3260201 h 5497513"/>
              <a:gd name="connsiteX105" fmla="*/ 3856834 w 4175125"/>
              <a:gd name="connsiteY105" fmla="*/ 3299104 h 5497513"/>
              <a:gd name="connsiteX106" fmla="*/ 3850486 w 4175125"/>
              <a:gd name="connsiteY106" fmla="*/ 3338007 h 5497513"/>
              <a:gd name="connsiteX107" fmla="*/ 3842552 w 4175125"/>
              <a:gd name="connsiteY107" fmla="*/ 3376910 h 5497513"/>
              <a:gd name="connsiteX108" fmla="*/ 3832236 w 4175125"/>
              <a:gd name="connsiteY108" fmla="*/ 3415019 h 5497513"/>
              <a:gd name="connsiteX109" fmla="*/ 3819541 w 4175125"/>
              <a:gd name="connsiteY109" fmla="*/ 3451540 h 5497513"/>
              <a:gd name="connsiteX110" fmla="*/ 3803672 w 4175125"/>
              <a:gd name="connsiteY110" fmla="*/ 3487267 h 5497513"/>
              <a:gd name="connsiteX111" fmla="*/ 3787009 w 4175125"/>
              <a:gd name="connsiteY111" fmla="*/ 3522994 h 5497513"/>
              <a:gd name="connsiteX112" fmla="*/ 3767173 w 4175125"/>
              <a:gd name="connsiteY112" fmla="*/ 3557927 h 5497513"/>
              <a:gd name="connsiteX113" fmla="*/ 3744162 w 4175125"/>
              <a:gd name="connsiteY113" fmla="*/ 3592066 h 5497513"/>
              <a:gd name="connsiteX114" fmla="*/ 3695761 w 4175125"/>
              <a:gd name="connsiteY114" fmla="*/ 3657963 h 5497513"/>
              <a:gd name="connsiteX115" fmla="*/ 3643393 w 4175125"/>
              <a:gd name="connsiteY115" fmla="*/ 3724654 h 5497513"/>
              <a:gd name="connsiteX116" fmla="*/ 3590231 w 4175125"/>
              <a:gd name="connsiteY116" fmla="*/ 3792138 h 5497513"/>
              <a:gd name="connsiteX117" fmla="*/ 3534689 w 4175125"/>
              <a:gd name="connsiteY117" fmla="*/ 3861211 h 5497513"/>
              <a:gd name="connsiteX118" fmla="*/ 3421224 w 4175125"/>
              <a:gd name="connsiteY118" fmla="*/ 3998562 h 5497513"/>
              <a:gd name="connsiteX119" fmla="*/ 3364095 w 4175125"/>
              <a:gd name="connsiteY119" fmla="*/ 4069222 h 5497513"/>
              <a:gd name="connsiteX120" fmla="*/ 3307759 w 4175125"/>
              <a:gd name="connsiteY120" fmla="*/ 4140676 h 5497513"/>
              <a:gd name="connsiteX121" fmla="*/ 3252217 w 4175125"/>
              <a:gd name="connsiteY121" fmla="*/ 4212130 h 5497513"/>
              <a:gd name="connsiteX122" fmla="*/ 3199055 w 4175125"/>
              <a:gd name="connsiteY122" fmla="*/ 4285173 h 5497513"/>
              <a:gd name="connsiteX123" fmla="*/ 3148273 w 4175125"/>
              <a:gd name="connsiteY123" fmla="*/ 4358215 h 5497513"/>
              <a:gd name="connsiteX124" fmla="*/ 3123676 w 4175125"/>
              <a:gd name="connsiteY124" fmla="*/ 4395530 h 5497513"/>
              <a:gd name="connsiteX125" fmla="*/ 3099872 w 4175125"/>
              <a:gd name="connsiteY125" fmla="*/ 4433639 h 5497513"/>
              <a:gd name="connsiteX126" fmla="*/ 3076862 w 4175125"/>
              <a:gd name="connsiteY126" fmla="*/ 4470160 h 5497513"/>
              <a:gd name="connsiteX127" fmla="*/ 3056232 w 4175125"/>
              <a:gd name="connsiteY127" fmla="*/ 4509063 h 5497513"/>
              <a:gd name="connsiteX128" fmla="*/ 3034808 w 4175125"/>
              <a:gd name="connsiteY128" fmla="*/ 4546378 h 5497513"/>
              <a:gd name="connsiteX129" fmla="*/ 3015765 w 4175125"/>
              <a:gd name="connsiteY129" fmla="*/ 4584487 h 5497513"/>
              <a:gd name="connsiteX130" fmla="*/ 2995929 w 4175125"/>
              <a:gd name="connsiteY130" fmla="*/ 4623389 h 5497513"/>
              <a:gd name="connsiteX131" fmla="*/ 2979266 w 4175125"/>
              <a:gd name="connsiteY131" fmla="*/ 4660704 h 5497513"/>
              <a:gd name="connsiteX132" fmla="*/ 2963397 w 4175125"/>
              <a:gd name="connsiteY132" fmla="*/ 4700401 h 5497513"/>
              <a:gd name="connsiteX133" fmla="*/ 2949115 w 4175125"/>
              <a:gd name="connsiteY133" fmla="*/ 4740098 h 5497513"/>
              <a:gd name="connsiteX134" fmla="*/ 2920550 w 4175125"/>
              <a:gd name="connsiteY134" fmla="*/ 4819492 h 5497513"/>
              <a:gd name="connsiteX135" fmla="*/ 2889605 w 4175125"/>
              <a:gd name="connsiteY135" fmla="*/ 4900473 h 5497513"/>
              <a:gd name="connsiteX136" fmla="*/ 2857073 w 4175125"/>
              <a:gd name="connsiteY136" fmla="*/ 4982249 h 5497513"/>
              <a:gd name="connsiteX137" fmla="*/ 2838824 w 4175125"/>
              <a:gd name="connsiteY137" fmla="*/ 5022739 h 5497513"/>
              <a:gd name="connsiteX138" fmla="*/ 2820574 w 4175125"/>
              <a:gd name="connsiteY138" fmla="*/ 5063230 h 5497513"/>
              <a:gd name="connsiteX139" fmla="*/ 2800737 w 4175125"/>
              <a:gd name="connsiteY139" fmla="*/ 5102133 h 5497513"/>
              <a:gd name="connsiteX140" fmla="*/ 2781694 w 4175125"/>
              <a:gd name="connsiteY140" fmla="*/ 5139448 h 5497513"/>
              <a:gd name="connsiteX141" fmla="*/ 2759477 w 4175125"/>
              <a:gd name="connsiteY141" fmla="*/ 5177557 h 5497513"/>
              <a:gd name="connsiteX142" fmla="*/ 2737260 w 4175125"/>
              <a:gd name="connsiteY142" fmla="*/ 5212490 h 5497513"/>
              <a:gd name="connsiteX143" fmla="*/ 2715044 w 4175125"/>
              <a:gd name="connsiteY143" fmla="*/ 5247423 h 5497513"/>
              <a:gd name="connsiteX144" fmla="*/ 2690446 w 4175125"/>
              <a:gd name="connsiteY144" fmla="*/ 5281562 h 5497513"/>
              <a:gd name="connsiteX145" fmla="*/ 2665849 w 4175125"/>
              <a:gd name="connsiteY145" fmla="*/ 5312526 h 5497513"/>
              <a:gd name="connsiteX146" fmla="*/ 2638078 w 4175125"/>
              <a:gd name="connsiteY146" fmla="*/ 5342696 h 5497513"/>
              <a:gd name="connsiteX147" fmla="*/ 2611100 w 4175125"/>
              <a:gd name="connsiteY147" fmla="*/ 5369689 h 5497513"/>
              <a:gd name="connsiteX148" fmla="*/ 2582536 w 4175125"/>
              <a:gd name="connsiteY148" fmla="*/ 5395095 h 5497513"/>
              <a:gd name="connsiteX149" fmla="*/ 2551591 w 4175125"/>
              <a:gd name="connsiteY149" fmla="*/ 5418120 h 5497513"/>
              <a:gd name="connsiteX150" fmla="*/ 2519852 w 4175125"/>
              <a:gd name="connsiteY150" fmla="*/ 5438762 h 5497513"/>
              <a:gd name="connsiteX151" fmla="*/ 2504776 w 4175125"/>
              <a:gd name="connsiteY151" fmla="*/ 5448289 h 5497513"/>
              <a:gd name="connsiteX152" fmla="*/ 2487320 w 4175125"/>
              <a:gd name="connsiteY152" fmla="*/ 5456228 h 5497513"/>
              <a:gd name="connsiteX153" fmla="*/ 2469071 w 4175125"/>
              <a:gd name="connsiteY153" fmla="*/ 5463374 h 5497513"/>
              <a:gd name="connsiteX154" fmla="*/ 2452408 w 4175125"/>
              <a:gd name="connsiteY154" fmla="*/ 5471313 h 5497513"/>
              <a:gd name="connsiteX155" fmla="*/ 2434158 w 4175125"/>
              <a:gd name="connsiteY155" fmla="*/ 5477665 h 5497513"/>
              <a:gd name="connsiteX156" fmla="*/ 2415909 w 4175125"/>
              <a:gd name="connsiteY156" fmla="*/ 5483222 h 5497513"/>
              <a:gd name="connsiteX157" fmla="*/ 2397659 w 4175125"/>
              <a:gd name="connsiteY157" fmla="*/ 5487192 h 5497513"/>
              <a:gd name="connsiteX158" fmla="*/ 2378616 w 4175125"/>
              <a:gd name="connsiteY158" fmla="*/ 5491162 h 5497513"/>
              <a:gd name="connsiteX159" fmla="*/ 2358780 w 4175125"/>
              <a:gd name="connsiteY159" fmla="*/ 5495131 h 5497513"/>
              <a:gd name="connsiteX160" fmla="*/ 2339737 w 4175125"/>
              <a:gd name="connsiteY160" fmla="*/ 5495925 h 5497513"/>
              <a:gd name="connsiteX161" fmla="*/ 2318313 w 4175125"/>
              <a:gd name="connsiteY161" fmla="*/ 5497513 h 5497513"/>
              <a:gd name="connsiteX162" fmla="*/ 2297683 w 4175125"/>
              <a:gd name="connsiteY162" fmla="*/ 5497513 h 5497513"/>
              <a:gd name="connsiteX163" fmla="*/ 2277053 w 4175125"/>
              <a:gd name="connsiteY163" fmla="*/ 5497513 h 5497513"/>
              <a:gd name="connsiteX164" fmla="*/ 2254836 w 4175125"/>
              <a:gd name="connsiteY164" fmla="*/ 5495131 h 5497513"/>
              <a:gd name="connsiteX165" fmla="*/ 2232619 w 4175125"/>
              <a:gd name="connsiteY165" fmla="*/ 5491956 h 5497513"/>
              <a:gd name="connsiteX166" fmla="*/ 2210403 w 4175125"/>
              <a:gd name="connsiteY166" fmla="*/ 5489574 h 5497513"/>
              <a:gd name="connsiteX167" fmla="*/ 2187392 w 4175125"/>
              <a:gd name="connsiteY167" fmla="*/ 5484810 h 5497513"/>
              <a:gd name="connsiteX168" fmla="*/ 2163588 w 4175125"/>
              <a:gd name="connsiteY168" fmla="*/ 5479253 h 5497513"/>
              <a:gd name="connsiteX169" fmla="*/ 2140578 w 4175125"/>
              <a:gd name="connsiteY169" fmla="*/ 5471313 h 5497513"/>
              <a:gd name="connsiteX170" fmla="*/ 2115981 w 4175125"/>
              <a:gd name="connsiteY170" fmla="*/ 5463374 h 5497513"/>
              <a:gd name="connsiteX171" fmla="*/ 2090590 w 4175125"/>
              <a:gd name="connsiteY171" fmla="*/ 5456228 h 5497513"/>
              <a:gd name="connsiteX172" fmla="*/ 2065199 w 4175125"/>
              <a:gd name="connsiteY172" fmla="*/ 5445113 h 5497513"/>
              <a:gd name="connsiteX173" fmla="*/ 2040602 w 4175125"/>
              <a:gd name="connsiteY173" fmla="*/ 5433998 h 5497513"/>
              <a:gd name="connsiteX174" fmla="*/ 2012831 w 4175125"/>
              <a:gd name="connsiteY174" fmla="*/ 5422089 h 5497513"/>
              <a:gd name="connsiteX175" fmla="*/ 1986647 w 4175125"/>
              <a:gd name="connsiteY175" fmla="*/ 5407798 h 5497513"/>
              <a:gd name="connsiteX176" fmla="*/ 1962049 w 4175125"/>
              <a:gd name="connsiteY176" fmla="*/ 5395095 h 5497513"/>
              <a:gd name="connsiteX177" fmla="*/ 1939039 w 4175125"/>
              <a:gd name="connsiteY177" fmla="*/ 5380805 h 5497513"/>
              <a:gd name="connsiteX178" fmla="*/ 1916822 w 4175125"/>
              <a:gd name="connsiteY178" fmla="*/ 5366514 h 5497513"/>
              <a:gd name="connsiteX179" fmla="*/ 1896192 w 4175125"/>
              <a:gd name="connsiteY179" fmla="*/ 5350635 h 5497513"/>
              <a:gd name="connsiteX180" fmla="*/ 1874769 w 4175125"/>
              <a:gd name="connsiteY180" fmla="*/ 5336344 h 5497513"/>
              <a:gd name="connsiteX181" fmla="*/ 1856519 w 4175125"/>
              <a:gd name="connsiteY181" fmla="*/ 5320465 h 5497513"/>
              <a:gd name="connsiteX182" fmla="*/ 1839063 w 4175125"/>
              <a:gd name="connsiteY182" fmla="*/ 5304587 h 5497513"/>
              <a:gd name="connsiteX183" fmla="*/ 1821607 w 4175125"/>
              <a:gd name="connsiteY183" fmla="*/ 5287914 h 5497513"/>
              <a:gd name="connsiteX184" fmla="*/ 1806531 w 4175125"/>
              <a:gd name="connsiteY184" fmla="*/ 5271241 h 5497513"/>
              <a:gd name="connsiteX185" fmla="*/ 1792249 w 4175125"/>
              <a:gd name="connsiteY185" fmla="*/ 5255363 h 5497513"/>
              <a:gd name="connsiteX186" fmla="*/ 1777966 w 4175125"/>
              <a:gd name="connsiteY186" fmla="*/ 5237102 h 5497513"/>
              <a:gd name="connsiteX187" fmla="*/ 1766064 w 4175125"/>
              <a:gd name="connsiteY187" fmla="*/ 5220429 h 5497513"/>
              <a:gd name="connsiteX188" fmla="*/ 1754163 w 4175125"/>
              <a:gd name="connsiteY188" fmla="*/ 5203757 h 5497513"/>
              <a:gd name="connsiteX189" fmla="*/ 1743848 w 4175125"/>
              <a:gd name="connsiteY189" fmla="*/ 5185496 h 5497513"/>
              <a:gd name="connsiteX190" fmla="*/ 1733533 w 4175125"/>
              <a:gd name="connsiteY190" fmla="*/ 5167236 h 5497513"/>
              <a:gd name="connsiteX191" fmla="*/ 1725598 w 4175125"/>
              <a:gd name="connsiteY191" fmla="*/ 5148975 h 5497513"/>
              <a:gd name="connsiteX192" fmla="*/ 1717663 w 4175125"/>
              <a:gd name="connsiteY192" fmla="*/ 5130715 h 5497513"/>
              <a:gd name="connsiteX193" fmla="*/ 1709729 w 4175125"/>
              <a:gd name="connsiteY193" fmla="*/ 5112454 h 5497513"/>
              <a:gd name="connsiteX194" fmla="*/ 1704968 w 4175125"/>
              <a:gd name="connsiteY194" fmla="*/ 5094194 h 5497513"/>
              <a:gd name="connsiteX195" fmla="*/ 1699414 w 4175125"/>
              <a:gd name="connsiteY195" fmla="*/ 5074345 h 5497513"/>
              <a:gd name="connsiteX196" fmla="*/ 1694653 w 4175125"/>
              <a:gd name="connsiteY196" fmla="*/ 5056879 h 5497513"/>
              <a:gd name="connsiteX197" fmla="*/ 1691479 w 4175125"/>
              <a:gd name="connsiteY197" fmla="*/ 5037030 h 5497513"/>
              <a:gd name="connsiteX198" fmla="*/ 1687512 w 4175125"/>
              <a:gd name="connsiteY198" fmla="*/ 5018770 h 5497513"/>
              <a:gd name="connsiteX199" fmla="*/ 1685131 w 4175125"/>
              <a:gd name="connsiteY199" fmla="*/ 4981455 h 5497513"/>
              <a:gd name="connsiteX200" fmla="*/ 1684338 w 4175125"/>
              <a:gd name="connsiteY200" fmla="*/ 4941758 h 5497513"/>
              <a:gd name="connsiteX201" fmla="*/ 1686718 w 4175125"/>
              <a:gd name="connsiteY201" fmla="*/ 4904443 h 5497513"/>
              <a:gd name="connsiteX202" fmla="*/ 1690686 w 4175125"/>
              <a:gd name="connsiteY202" fmla="*/ 4866334 h 5497513"/>
              <a:gd name="connsiteX203" fmla="*/ 1698620 w 4175125"/>
              <a:gd name="connsiteY203" fmla="*/ 4829019 h 5497513"/>
              <a:gd name="connsiteX204" fmla="*/ 1707348 w 4175125"/>
              <a:gd name="connsiteY204" fmla="*/ 4790910 h 5497513"/>
              <a:gd name="connsiteX205" fmla="*/ 1717663 w 4175125"/>
              <a:gd name="connsiteY205" fmla="*/ 4753595 h 5497513"/>
              <a:gd name="connsiteX206" fmla="*/ 1731152 w 4175125"/>
              <a:gd name="connsiteY206" fmla="*/ 4718662 h 5497513"/>
              <a:gd name="connsiteX207" fmla="*/ 1746228 w 4175125"/>
              <a:gd name="connsiteY207" fmla="*/ 4682141 h 5497513"/>
              <a:gd name="connsiteX208" fmla="*/ 1762097 w 4175125"/>
              <a:gd name="connsiteY208" fmla="*/ 4648001 h 5497513"/>
              <a:gd name="connsiteX209" fmla="*/ 1778760 w 4175125"/>
              <a:gd name="connsiteY209" fmla="*/ 4613862 h 5497513"/>
              <a:gd name="connsiteX210" fmla="*/ 1798596 w 4175125"/>
              <a:gd name="connsiteY210" fmla="*/ 4581311 h 5497513"/>
              <a:gd name="connsiteX211" fmla="*/ 1817639 w 4175125"/>
              <a:gd name="connsiteY211" fmla="*/ 4550347 h 5497513"/>
              <a:gd name="connsiteX212" fmla="*/ 1837476 w 4175125"/>
              <a:gd name="connsiteY212" fmla="*/ 4520178 h 5497513"/>
              <a:gd name="connsiteX213" fmla="*/ 1859693 w 4175125"/>
              <a:gd name="connsiteY213" fmla="*/ 4493184 h 5497513"/>
              <a:gd name="connsiteX214" fmla="*/ 1880323 w 4175125"/>
              <a:gd name="connsiteY214" fmla="*/ 4466984 h 5497513"/>
              <a:gd name="connsiteX215" fmla="*/ 1902540 w 4175125"/>
              <a:gd name="connsiteY215" fmla="*/ 4442372 h 5497513"/>
              <a:gd name="connsiteX216" fmla="*/ 1924757 w 4175125"/>
              <a:gd name="connsiteY216" fmla="*/ 4419348 h 5497513"/>
              <a:gd name="connsiteX217" fmla="*/ 1946974 w 4175125"/>
              <a:gd name="connsiteY217" fmla="*/ 4397911 h 5497513"/>
              <a:gd name="connsiteX218" fmla="*/ 1967604 w 4175125"/>
              <a:gd name="connsiteY218" fmla="*/ 4380445 h 5497513"/>
              <a:gd name="connsiteX219" fmla="*/ 2014418 w 4175125"/>
              <a:gd name="connsiteY219" fmla="*/ 4344718 h 5497513"/>
              <a:gd name="connsiteX220" fmla="*/ 2065199 w 4175125"/>
              <a:gd name="connsiteY220" fmla="*/ 4308197 h 5497513"/>
              <a:gd name="connsiteX221" fmla="*/ 2173903 w 4175125"/>
              <a:gd name="connsiteY221" fmla="*/ 4231979 h 5497513"/>
              <a:gd name="connsiteX222" fmla="*/ 2232619 w 4175125"/>
              <a:gd name="connsiteY222" fmla="*/ 4191488 h 5497513"/>
              <a:gd name="connsiteX223" fmla="*/ 2289749 w 4175125"/>
              <a:gd name="connsiteY223" fmla="*/ 4148616 h 5497513"/>
              <a:gd name="connsiteX224" fmla="*/ 2317520 w 4175125"/>
              <a:gd name="connsiteY224" fmla="*/ 4126385 h 5497513"/>
              <a:gd name="connsiteX225" fmla="*/ 2344497 w 4175125"/>
              <a:gd name="connsiteY225" fmla="*/ 4103361 h 5497513"/>
              <a:gd name="connsiteX226" fmla="*/ 2371475 w 4175125"/>
              <a:gd name="connsiteY226" fmla="*/ 4079543 h 5497513"/>
              <a:gd name="connsiteX227" fmla="*/ 2397659 w 4175125"/>
              <a:gd name="connsiteY227" fmla="*/ 4056519 h 5497513"/>
              <a:gd name="connsiteX228" fmla="*/ 2423844 w 4175125"/>
              <a:gd name="connsiteY228" fmla="*/ 4031113 h 5497513"/>
              <a:gd name="connsiteX229" fmla="*/ 2447647 w 4175125"/>
              <a:gd name="connsiteY229" fmla="*/ 4005707 h 5497513"/>
              <a:gd name="connsiteX230" fmla="*/ 2470658 w 4175125"/>
              <a:gd name="connsiteY230" fmla="*/ 3979507 h 5497513"/>
              <a:gd name="connsiteX231" fmla="*/ 2491288 w 4175125"/>
              <a:gd name="connsiteY231" fmla="*/ 3951719 h 5497513"/>
              <a:gd name="connsiteX232" fmla="*/ 2511918 w 4175125"/>
              <a:gd name="connsiteY232" fmla="*/ 3924726 h 5497513"/>
              <a:gd name="connsiteX233" fmla="*/ 2530167 w 4175125"/>
              <a:gd name="connsiteY233" fmla="*/ 3896144 h 5497513"/>
              <a:gd name="connsiteX234" fmla="*/ 2546036 w 4175125"/>
              <a:gd name="connsiteY234" fmla="*/ 3867562 h 5497513"/>
              <a:gd name="connsiteX235" fmla="*/ 2560319 w 4175125"/>
              <a:gd name="connsiteY235" fmla="*/ 3836599 h 5497513"/>
              <a:gd name="connsiteX236" fmla="*/ 2572221 w 4175125"/>
              <a:gd name="connsiteY236" fmla="*/ 3804841 h 5497513"/>
              <a:gd name="connsiteX237" fmla="*/ 2582536 w 4175125"/>
              <a:gd name="connsiteY237" fmla="*/ 3773878 h 5497513"/>
              <a:gd name="connsiteX238" fmla="*/ 2590470 w 4175125"/>
              <a:gd name="connsiteY238" fmla="*/ 3739738 h 5497513"/>
              <a:gd name="connsiteX239" fmla="*/ 2594438 w 4175125"/>
              <a:gd name="connsiteY239" fmla="*/ 3706393 h 5497513"/>
              <a:gd name="connsiteX240" fmla="*/ 2596818 w 4175125"/>
              <a:gd name="connsiteY240" fmla="*/ 3671460 h 5497513"/>
              <a:gd name="connsiteX241" fmla="*/ 2595231 w 4175125"/>
              <a:gd name="connsiteY241" fmla="*/ 3634939 h 5497513"/>
              <a:gd name="connsiteX242" fmla="*/ 2591264 w 4175125"/>
              <a:gd name="connsiteY242" fmla="*/ 3596830 h 5497513"/>
              <a:gd name="connsiteX243" fmla="*/ 2584123 w 4175125"/>
              <a:gd name="connsiteY243" fmla="*/ 3559515 h 5497513"/>
              <a:gd name="connsiteX244" fmla="*/ 2573808 w 4175125"/>
              <a:gd name="connsiteY244" fmla="*/ 3519818 h 5497513"/>
              <a:gd name="connsiteX245" fmla="*/ 2561906 w 4175125"/>
              <a:gd name="connsiteY245" fmla="*/ 3482503 h 5497513"/>
              <a:gd name="connsiteX246" fmla="*/ 2547623 w 4175125"/>
              <a:gd name="connsiteY246" fmla="*/ 3444394 h 5497513"/>
              <a:gd name="connsiteX247" fmla="*/ 2531754 w 4175125"/>
              <a:gd name="connsiteY247" fmla="*/ 3407079 h 5497513"/>
              <a:gd name="connsiteX248" fmla="*/ 2515092 w 4175125"/>
              <a:gd name="connsiteY248" fmla="*/ 3370558 h 5497513"/>
              <a:gd name="connsiteX249" fmla="*/ 2496842 w 4175125"/>
              <a:gd name="connsiteY249" fmla="*/ 3334037 h 5497513"/>
              <a:gd name="connsiteX250" fmla="*/ 2477005 w 4175125"/>
              <a:gd name="connsiteY250" fmla="*/ 3297516 h 5497513"/>
              <a:gd name="connsiteX251" fmla="*/ 2456375 w 4175125"/>
              <a:gd name="connsiteY251" fmla="*/ 3260995 h 5497513"/>
              <a:gd name="connsiteX252" fmla="*/ 2415115 w 4175125"/>
              <a:gd name="connsiteY252" fmla="*/ 3189541 h 5497513"/>
              <a:gd name="connsiteX253" fmla="*/ 2371475 w 4175125"/>
              <a:gd name="connsiteY253" fmla="*/ 3119674 h 5497513"/>
              <a:gd name="connsiteX254" fmla="*/ 2330215 w 4175125"/>
              <a:gd name="connsiteY254" fmla="*/ 3048220 h 5497513"/>
              <a:gd name="connsiteX255" fmla="*/ 2309585 w 4175125"/>
              <a:gd name="connsiteY255" fmla="*/ 3011699 h 5497513"/>
              <a:gd name="connsiteX256" fmla="*/ 2289749 w 4175125"/>
              <a:gd name="connsiteY256" fmla="*/ 2976766 h 5497513"/>
              <a:gd name="connsiteX257" fmla="*/ 2271499 w 4175125"/>
              <a:gd name="connsiteY257" fmla="*/ 2940245 h 5497513"/>
              <a:gd name="connsiteX258" fmla="*/ 2254836 w 4175125"/>
              <a:gd name="connsiteY258" fmla="*/ 2903724 h 5497513"/>
              <a:gd name="connsiteX259" fmla="*/ 2238967 w 4175125"/>
              <a:gd name="connsiteY259" fmla="*/ 2867203 h 5497513"/>
              <a:gd name="connsiteX260" fmla="*/ 2224685 w 4175125"/>
              <a:gd name="connsiteY260" fmla="*/ 2829094 h 5497513"/>
              <a:gd name="connsiteX261" fmla="*/ 2211989 w 4175125"/>
              <a:gd name="connsiteY261" fmla="*/ 2791779 h 5497513"/>
              <a:gd name="connsiteX262" fmla="*/ 2201674 w 4175125"/>
              <a:gd name="connsiteY262" fmla="*/ 2753670 h 5497513"/>
              <a:gd name="connsiteX263" fmla="*/ 2193740 w 4175125"/>
              <a:gd name="connsiteY263" fmla="*/ 2714767 h 5497513"/>
              <a:gd name="connsiteX264" fmla="*/ 2188186 w 4175125"/>
              <a:gd name="connsiteY264" fmla="*/ 2674276 h 5497513"/>
              <a:gd name="connsiteX265" fmla="*/ 2185805 w 4175125"/>
              <a:gd name="connsiteY265" fmla="*/ 2635373 h 5497513"/>
              <a:gd name="connsiteX266" fmla="*/ 2185805 w 4175125"/>
              <a:gd name="connsiteY266" fmla="*/ 2594088 h 5497513"/>
              <a:gd name="connsiteX267" fmla="*/ 2187392 w 4175125"/>
              <a:gd name="connsiteY267" fmla="*/ 2573446 h 5497513"/>
              <a:gd name="connsiteX268" fmla="*/ 2188186 w 4175125"/>
              <a:gd name="connsiteY268" fmla="*/ 2552010 h 5497513"/>
              <a:gd name="connsiteX269" fmla="*/ 2191359 w 4175125"/>
              <a:gd name="connsiteY269" fmla="*/ 2531368 h 5497513"/>
              <a:gd name="connsiteX270" fmla="*/ 2195327 w 4175125"/>
              <a:gd name="connsiteY270" fmla="*/ 2510725 h 5497513"/>
              <a:gd name="connsiteX271" fmla="*/ 2200088 w 4175125"/>
              <a:gd name="connsiteY271" fmla="*/ 2488495 h 5497513"/>
              <a:gd name="connsiteX272" fmla="*/ 2205642 w 4175125"/>
              <a:gd name="connsiteY272" fmla="*/ 2466265 h 5497513"/>
              <a:gd name="connsiteX273" fmla="*/ 2211989 w 4175125"/>
              <a:gd name="connsiteY273" fmla="*/ 2445622 h 5497513"/>
              <a:gd name="connsiteX274" fmla="*/ 2218337 w 4175125"/>
              <a:gd name="connsiteY274" fmla="*/ 2422598 h 5497513"/>
              <a:gd name="connsiteX275" fmla="*/ 2227859 w 4175125"/>
              <a:gd name="connsiteY275" fmla="*/ 2400368 h 5497513"/>
              <a:gd name="connsiteX276" fmla="*/ 2236587 w 4175125"/>
              <a:gd name="connsiteY276" fmla="*/ 2378138 h 5497513"/>
              <a:gd name="connsiteX277" fmla="*/ 2246902 w 4175125"/>
              <a:gd name="connsiteY277" fmla="*/ 2354320 h 5497513"/>
              <a:gd name="connsiteX278" fmla="*/ 2257217 w 4175125"/>
              <a:gd name="connsiteY278" fmla="*/ 2331296 h 5497513"/>
              <a:gd name="connsiteX279" fmla="*/ 2273086 w 4175125"/>
              <a:gd name="connsiteY279" fmla="*/ 2302714 h 5497513"/>
              <a:gd name="connsiteX280" fmla="*/ 2291336 w 4175125"/>
              <a:gd name="connsiteY280" fmla="*/ 2276514 h 5497513"/>
              <a:gd name="connsiteX281" fmla="*/ 2310379 w 4175125"/>
              <a:gd name="connsiteY281" fmla="*/ 2251902 h 5497513"/>
              <a:gd name="connsiteX282" fmla="*/ 2332596 w 4175125"/>
              <a:gd name="connsiteY282" fmla="*/ 2229672 h 5497513"/>
              <a:gd name="connsiteX283" fmla="*/ 2354812 w 4175125"/>
              <a:gd name="connsiteY283" fmla="*/ 2209823 h 5497513"/>
              <a:gd name="connsiteX284" fmla="*/ 2379410 w 4175125"/>
              <a:gd name="connsiteY284" fmla="*/ 2192357 h 5497513"/>
              <a:gd name="connsiteX285" fmla="*/ 2407181 w 4175125"/>
              <a:gd name="connsiteY285" fmla="*/ 2174890 h 5497513"/>
              <a:gd name="connsiteX286" fmla="*/ 2434158 w 4175125"/>
              <a:gd name="connsiteY286" fmla="*/ 2160599 h 5497513"/>
              <a:gd name="connsiteX287" fmla="*/ 2464310 w 4175125"/>
              <a:gd name="connsiteY287" fmla="*/ 2147896 h 5497513"/>
              <a:gd name="connsiteX288" fmla="*/ 2494462 w 4175125"/>
              <a:gd name="connsiteY288" fmla="*/ 2137575 h 5497513"/>
              <a:gd name="connsiteX289" fmla="*/ 2526993 w 4175125"/>
              <a:gd name="connsiteY289" fmla="*/ 2128048 h 5497513"/>
              <a:gd name="connsiteX290" fmla="*/ 2560319 w 4175125"/>
              <a:gd name="connsiteY290" fmla="*/ 2121696 h 5497513"/>
              <a:gd name="connsiteX291" fmla="*/ 2594438 w 4175125"/>
              <a:gd name="connsiteY291" fmla="*/ 2116933 h 5497513"/>
              <a:gd name="connsiteX292" fmla="*/ 2630937 w 4175125"/>
              <a:gd name="connsiteY292" fmla="*/ 2113757 h 5497513"/>
              <a:gd name="connsiteX293" fmla="*/ 3877723 w 4175125"/>
              <a:gd name="connsiteY293" fmla="*/ 1971675 h 5497513"/>
              <a:gd name="connsiteX294" fmla="*/ 3893560 w 4175125"/>
              <a:gd name="connsiteY294" fmla="*/ 1974061 h 5497513"/>
              <a:gd name="connsiteX295" fmla="*/ 3907814 w 4175125"/>
              <a:gd name="connsiteY295" fmla="*/ 1977243 h 5497513"/>
              <a:gd name="connsiteX296" fmla="*/ 3920484 w 4175125"/>
              <a:gd name="connsiteY296" fmla="*/ 1983606 h 5497513"/>
              <a:gd name="connsiteX297" fmla="*/ 3933946 w 4175125"/>
              <a:gd name="connsiteY297" fmla="*/ 1989969 h 5497513"/>
              <a:gd name="connsiteX298" fmla="*/ 3945824 w 4175125"/>
              <a:gd name="connsiteY298" fmla="*/ 1998719 h 5497513"/>
              <a:gd name="connsiteX299" fmla="*/ 3956118 w 4175125"/>
              <a:gd name="connsiteY299" fmla="*/ 2010649 h 5497513"/>
              <a:gd name="connsiteX300" fmla="*/ 3964829 w 4175125"/>
              <a:gd name="connsiteY300" fmla="*/ 2022580 h 5497513"/>
              <a:gd name="connsiteX301" fmla="*/ 3971164 w 4175125"/>
              <a:gd name="connsiteY301" fmla="*/ 2035307 h 5497513"/>
              <a:gd name="connsiteX302" fmla="*/ 3976707 w 4175125"/>
              <a:gd name="connsiteY302" fmla="*/ 2049624 h 5497513"/>
              <a:gd name="connsiteX303" fmla="*/ 3980667 w 4175125"/>
              <a:gd name="connsiteY303" fmla="*/ 2065532 h 5497513"/>
              <a:gd name="connsiteX304" fmla="*/ 3983042 w 4175125"/>
              <a:gd name="connsiteY304" fmla="*/ 2082235 h 5497513"/>
              <a:gd name="connsiteX305" fmla="*/ 3984626 w 4175125"/>
              <a:gd name="connsiteY305" fmla="*/ 2099733 h 5497513"/>
              <a:gd name="connsiteX306" fmla="*/ 3984626 w 4175125"/>
              <a:gd name="connsiteY306" fmla="*/ 2116437 h 5497513"/>
              <a:gd name="connsiteX307" fmla="*/ 3981458 w 4175125"/>
              <a:gd name="connsiteY307" fmla="*/ 2134731 h 5497513"/>
              <a:gd name="connsiteX308" fmla="*/ 3978291 w 4175125"/>
              <a:gd name="connsiteY308" fmla="*/ 2153025 h 5497513"/>
              <a:gd name="connsiteX309" fmla="*/ 3972748 w 4175125"/>
              <a:gd name="connsiteY309" fmla="*/ 2171319 h 5497513"/>
              <a:gd name="connsiteX310" fmla="*/ 3966413 w 4175125"/>
              <a:gd name="connsiteY310" fmla="*/ 2190408 h 5497513"/>
              <a:gd name="connsiteX311" fmla="*/ 3956910 w 4175125"/>
              <a:gd name="connsiteY311" fmla="*/ 2208702 h 5497513"/>
              <a:gd name="connsiteX312" fmla="*/ 3948200 w 4175125"/>
              <a:gd name="connsiteY312" fmla="*/ 2226996 h 5497513"/>
              <a:gd name="connsiteX313" fmla="*/ 3936322 w 4175125"/>
              <a:gd name="connsiteY313" fmla="*/ 2245290 h 5497513"/>
              <a:gd name="connsiteX314" fmla="*/ 3923652 w 4175125"/>
              <a:gd name="connsiteY314" fmla="*/ 2261994 h 5497513"/>
              <a:gd name="connsiteX315" fmla="*/ 3910190 w 4175125"/>
              <a:gd name="connsiteY315" fmla="*/ 2279492 h 5497513"/>
              <a:gd name="connsiteX316" fmla="*/ 3895936 w 4175125"/>
              <a:gd name="connsiteY316" fmla="*/ 2293809 h 5497513"/>
              <a:gd name="connsiteX317" fmla="*/ 3881682 w 4175125"/>
              <a:gd name="connsiteY317" fmla="*/ 2306536 h 5497513"/>
              <a:gd name="connsiteX318" fmla="*/ 3866637 w 4175125"/>
              <a:gd name="connsiteY318" fmla="*/ 2318467 h 5497513"/>
              <a:gd name="connsiteX319" fmla="*/ 3850799 w 4175125"/>
              <a:gd name="connsiteY319" fmla="*/ 2328807 h 5497513"/>
              <a:gd name="connsiteX320" fmla="*/ 3834170 w 4175125"/>
              <a:gd name="connsiteY320" fmla="*/ 2337556 h 5497513"/>
              <a:gd name="connsiteX321" fmla="*/ 3818332 w 4175125"/>
              <a:gd name="connsiteY321" fmla="*/ 2344715 h 5497513"/>
              <a:gd name="connsiteX322" fmla="*/ 3802495 w 4175125"/>
              <a:gd name="connsiteY322" fmla="*/ 2349487 h 5497513"/>
              <a:gd name="connsiteX323" fmla="*/ 3785865 w 4175125"/>
              <a:gd name="connsiteY323" fmla="*/ 2353464 h 5497513"/>
              <a:gd name="connsiteX324" fmla="*/ 3770028 w 4175125"/>
              <a:gd name="connsiteY324" fmla="*/ 2355850 h 5497513"/>
              <a:gd name="connsiteX325" fmla="*/ 3754982 w 4175125"/>
              <a:gd name="connsiteY325" fmla="*/ 2355850 h 5497513"/>
              <a:gd name="connsiteX326" fmla="*/ 3740729 w 4175125"/>
              <a:gd name="connsiteY326" fmla="*/ 2353464 h 5497513"/>
              <a:gd name="connsiteX327" fmla="*/ 3726475 w 4175125"/>
              <a:gd name="connsiteY327" fmla="*/ 2351078 h 5497513"/>
              <a:gd name="connsiteX328" fmla="*/ 3712221 w 4175125"/>
              <a:gd name="connsiteY328" fmla="*/ 2345510 h 5497513"/>
              <a:gd name="connsiteX329" fmla="*/ 3698759 w 4175125"/>
              <a:gd name="connsiteY329" fmla="*/ 2337556 h 5497513"/>
              <a:gd name="connsiteX330" fmla="*/ 3686881 w 4175125"/>
              <a:gd name="connsiteY330" fmla="*/ 2328807 h 5497513"/>
              <a:gd name="connsiteX331" fmla="*/ 3678170 w 4175125"/>
              <a:gd name="connsiteY331" fmla="*/ 2318467 h 5497513"/>
              <a:gd name="connsiteX332" fmla="*/ 3668668 w 4175125"/>
              <a:gd name="connsiteY332" fmla="*/ 2304945 h 5497513"/>
              <a:gd name="connsiteX333" fmla="*/ 3662333 w 4175125"/>
              <a:gd name="connsiteY333" fmla="*/ 2292219 h 5497513"/>
              <a:gd name="connsiteX334" fmla="*/ 3655998 w 4175125"/>
              <a:gd name="connsiteY334" fmla="*/ 2277902 h 5497513"/>
              <a:gd name="connsiteX335" fmla="*/ 3652039 w 4175125"/>
              <a:gd name="connsiteY335" fmla="*/ 2261994 h 5497513"/>
              <a:gd name="connsiteX336" fmla="*/ 3651247 w 4175125"/>
              <a:gd name="connsiteY336" fmla="*/ 2246881 h 5497513"/>
              <a:gd name="connsiteX337" fmla="*/ 3649663 w 4175125"/>
              <a:gd name="connsiteY337" fmla="*/ 2229383 h 5497513"/>
              <a:gd name="connsiteX338" fmla="*/ 3649663 w 4175125"/>
              <a:gd name="connsiteY338" fmla="*/ 2211089 h 5497513"/>
              <a:gd name="connsiteX339" fmla="*/ 3652039 w 4175125"/>
              <a:gd name="connsiteY339" fmla="*/ 2193590 h 5497513"/>
              <a:gd name="connsiteX340" fmla="*/ 3655998 w 4175125"/>
              <a:gd name="connsiteY340" fmla="*/ 2175296 h 5497513"/>
              <a:gd name="connsiteX341" fmla="*/ 3661541 w 4175125"/>
              <a:gd name="connsiteY341" fmla="*/ 2157002 h 5497513"/>
              <a:gd name="connsiteX342" fmla="*/ 3667876 w 4175125"/>
              <a:gd name="connsiteY342" fmla="*/ 2137117 h 5497513"/>
              <a:gd name="connsiteX343" fmla="*/ 3675795 w 4175125"/>
              <a:gd name="connsiteY343" fmla="*/ 2118823 h 5497513"/>
              <a:gd name="connsiteX344" fmla="*/ 3686089 w 4175125"/>
              <a:gd name="connsiteY344" fmla="*/ 2100529 h 5497513"/>
              <a:gd name="connsiteX345" fmla="*/ 3697967 w 4175125"/>
              <a:gd name="connsiteY345" fmla="*/ 2082235 h 5497513"/>
              <a:gd name="connsiteX346" fmla="*/ 3710637 w 4175125"/>
              <a:gd name="connsiteY346" fmla="*/ 2065532 h 5497513"/>
              <a:gd name="connsiteX347" fmla="*/ 3723307 w 4175125"/>
              <a:gd name="connsiteY347" fmla="*/ 2048828 h 5497513"/>
              <a:gd name="connsiteX348" fmla="*/ 3737561 w 4175125"/>
              <a:gd name="connsiteY348" fmla="*/ 2034511 h 5497513"/>
              <a:gd name="connsiteX349" fmla="*/ 3751815 w 4175125"/>
              <a:gd name="connsiteY349" fmla="*/ 2020990 h 5497513"/>
              <a:gd name="connsiteX350" fmla="*/ 3767652 w 4175125"/>
              <a:gd name="connsiteY350" fmla="*/ 2009854 h 5497513"/>
              <a:gd name="connsiteX351" fmla="*/ 3783490 w 4175125"/>
              <a:gd name="connsiteY351" fmla="*/ 1998719 h 5497513"/>
              <a:gd name="connsiteX352" fmla="*/ 3798535 w 4175125"/>
              <a:gd name="connsiteY352" fmla="*/ 1991560 h 5497513"/>
              <a:gd name="connsiteX353" fmla="*/ 3815957 w 4175125"/>
              <a:gd name="connsiteY353" fmla="*/ 1983606 h 5497513"/>
              <a:gd name="connsiteX354" fmla="*/ 3831002 w 4175125"/>
              <a:gd name="connsiteY354" fmla="*/ 1978038 h 5497513"/>
              <a:gd name="connsiteX355" fmla="*/ 3846840 w 4175125"/>
              <a:gd name="connsiteY355" fmla="*/ 1974061 h 5497513"/>
              <a:gd name="connsiteX356" fmla="*/ 3863469 w 4175125"/>
              <a:gd name="connsiteY356" fmla="*/ 1973266 h 5497513"/>
              <a:gd name="connsiteX357" fmla="*/ 3558849 w 4175125"/>
              <a:gd name="connsiteY357" fmla="*/ 1636713 h 5497513"/>
              <a:gd name="connsiteX358" fmla="*/ 3577143 w 4175125"/>
              <a:gd name="connsiteY358" fmla="*/ 1636713 h 5497513"/>
              <a:gd name="connsiteX359" fmla="*/ 3595436 w 4175125"/>
              <a:gd name="connsiteY359" fmla="*/ 1639888 h 5497513"/>
              <a:gd name="connsiteX360" fmla="*/ 3613730 w 4175125"/>
              <a:gd name="connsiteY360" fmla="*/ 1644651 h 5497513"/>
              <a:gd name="connsiteX361" fmla="*/ 3629638 w 4175125"/>
              <a:gd name="connsiteY361" fmla="*/ 1651001 h 5497513"/>
              <a:gd name="connsiteX362" fmla="*/ 3646341 w 4175125"/>
              <a:gd name="connsiteY362" fmla="*/ 1660526 h 5497513"/>
              <a:gd name="connsiteX363" fmla="*/ 3660658 w 4175125"/>
              <a:gd name="connsiteY363" fmla="*/ 1670844 h 5497513"/>
              <a:gd name="connsiteX364" fmla="*/ 3673384 w 4175125"/>
              <a:gd name="connsiteY364" fmla="*/ 1682751 h 5497513"/>
              <a:gd name="connsiteX365" fmla="*/ 3685314 w 4175125"/>
              <a:gd name="connsiteY365" fmla="*/ 1697038 h 5497513"/>
              <a:gd name="connsiteX366" fmla="*/ 3694859 w 4175125"/>
              <a:gd name="connsiteY366" fmla="*/ 1712119 h 5497513"/>
              <a:gd name="connsiteX367" fmla="*/ 3703608 w 4175125"/>
              <a:gd name="connsiteY367" fmla="*/ 1729582 h 5497513"/>
              <a:gd name="connsiteX368" fmla="*/ 3709176 w 4175125"/>
              <a:gd name="connsiteY368" fmla="*/ 1746251 h 5497513"/>
              <a:gd name="connsiteX369" fmla="*/ 3713948 w 4175125"/>
              <a:gd name="connsiteY369" fmla="*/ 1764507 h 5497513"/>
              <a:gd name="connsiteX370" fmla="*/ 3716334 w 4175125"/>
              <a:gd name="connsiteY370" fmla="*/ 1783557 h 5497513"/>
              <a:gd name="connsiteX371" fmla="*/ 3717925 w 4175125"/>
              <a:gd name="connsiteY371" fmla="*/ 1803401 h 5497513"/>
              <a:gd name="connsiteX372" fmla="*/ 3716334 w 4175125"/>
              <a:gd name="connsiteY372" fmla="*/ 1823245 h 5497513"/>
              <a:gd name="connsiteX373" fmla="*/ 3715539 w 4175125"/>
              <a:gd name="connsiteY373" fmla="*/ 1843882 h 5497513"/>
              <a:gd name="connsiteX374" fmla="*/ 3709971 w 4175125"/>
              <a:gd name="connsiteY374" fmla="*/ 1864520 h 5497513"/>
              <a:gd name="connsiteX375" fmla="*/ 3705199 w 4175125"/>
              <a:gd name="connsiteY375" fmla="*/ 1885157 h 5497513"/>
              <a:gd name="connsiteX376" fmla="*/ 3695654 w 4175125"/>
              <a:gd name="connsiteY376" fmla="*/ 1905001 h 5497513"/>
              <a:gd name="connsiteX377" fmla="*/ 3686905 w 4175125"/>
              <a:gd name="connsiteY377" fmla="*/ 1925638 h 5497513"/>
              <a:gd name="connsiteX378" fmla="*/ 3674974 w 4175125"/>
              <a:gd name="connsiteY378" fmla="*/ 1945482 h 5497513"/>
              <a:gd name="connsiteX379" fmla="*/ 3662248 w 4175125"/>
              <a:gd name="connsiteY379" fmla="*/ 1964532 h 5497513"/>
              <a:gd name="connsiteX380" fmla="*/ 3647932 w 4175125"/>
              <a:gd name="connsiteY380" fmla="*/ 1981201 h 5497513"/>
              <a:gd name="connsiteX381" fmla="*/ 3632024 w 4175125"/>
              <a:gd name="connsiteY381" fmla="*/ 1997076 h 5497513"/>
              <a:gd name="connsiteX382" fmla="*/ 3616116 w 4175125"/>
              <a:gd name="connsiteY382" fmla="*/ 2011364 h 5497513"/>
              <a:gd name="connsiteX383" fmla="*/ 3599413 w 4175125"/>
              <a:gd name="connsiteY383" fmla="*/ 2024857 h 5497513"/>
              <a:gd name="connsiteX384" fmla="*/ 3581120 w 4175125"/>
              <a:gd name="connsiteY384" fmla="*/ 2035176 h 5497513"/>
              <a:gd name="connsiteX385" fmla="*/ 3562826 w 4175125"/>
              <a:gd name="connsiteY385" fmla="*/ 2043907 h 5497513"/>
              <a:gd name="connsiteX386" fmla="*/ 3544532 w 4175125"/>
              <a:gd name="connsiteY386" fmla="*/ 2050257 h 5497513"/>
              <a:gd name="connsiteX387" fmla="*/ 3526238 w 4175125"/>
              <a:gd name="connsiteY387" fmla="*/ 2056607 h 5497513"/>
              <a:gd name="connsiteX388" fmla="*/ 3507945 w 4175125"/>
              <a:gd name="connsiteY388" fmla="*/ 2059782 h 5497513"/>
              <a:gd name="connsiteX389" fmla="*/ 3488856 w 4175125"/>
              <a:gd name="connsiteY389" fmla="*/ 2060576 h 5497513"/>
              <a:gd name="connsiteX390" fmla="*/ 3470562 w 4175125"/>
              <a:gd name="connsiteY390" fmla="*/ 2060576 h 5497513"/>
              <a:gd name="connsiteX391" fmla="*/ 3453064 w 4175125"/>
              <a:gd name="connsiteY391" fmla="*/ 2058195 h 5497513"/>
              <a:gd name="connsiteX392" fmla="*/ 3434770 w 4175125"/>
              <a:gd name="connsiteY392" fmla="*/ 2054226 h 5497513"/>
              <a:gd name="connsiteX393" fmla="*/ 3418067 w 4175125"/>
              <a:gd name="connsiteY393" fmla="*/ 2046289 h 5497513"/>
              <a:gd name="connsiteX394" fmla="*/ 3402159 w 4175125"/>
              <a:gd name="connsiteY394" fmla="*/ 2039145 h 5497513"/>
              <a:gd name="connsiteX395" fmla="*/ 3387842 w 4175125"/>
              <a:gd name="connsiteY395" fmla="*/ 2027239 h 5497513"/>
              <a:gd name="connsiteX396" fmla="*/ 3375116 w 4175125"/>
              <a:gd name="connsiteY396" fmla="*/ 2015332 h 5497513"/>
              <a:gd name="connsiteX397" fmla="*/ 3363186 w 4175125"/>
              <a:gd name="connsiteY397" fmla="*/ 2001045 h 5497513"/>
              <a:gd name="connsiteX398" fmla="*/ 3352846 w 4175125"/>
              <a:gd name="connsiteY398" fmla="*/ 1985170 h 5497513"/>
              <a:gd name="connsiteX399" fmla="*/ 3344892 w 4175125"/>
              <a:gd name="connsiteY399" fmla="*/ 1970089 h 5497513"/>
              <a:gd name="connsiteX400" fmla="*/ 3338529 w 4175125"/>
              <a:gd name="connsiteY400" fmla="*/ 1951832 h 5497513"/>
              <a:gd name="connsiteX401" fmla="*/ 3334552 w 4175125"/>
              <a:gd name="connsiteY401" fmla="*/ 1933576 h 5497513"/>
              <a:gd name="connsiteX402" fmla="*/ 3332166 w 4175125"/>
              <a:gd name="connsiteY402" fmla="*/ 1915320 h 5497513"/>
              <a:gd name="connsiteX403" fmla="*/ 3330575 w 4175125"/>
              <a:gd name="connsiteY403" fmla="*/ 1894682 h 5497513"/>
              <a:gd name="connsiteX404" fmla="*/ 3330575 w 4175125"/>
              <a:gd name="connsiteY404" fmla="*/ 1874838 h 5497513"/>
              <a:gd name="connsiteX405" fmla="*/ 3333757 w 4175125"/>
              <a:gd name="connsiteY405" fmla="*/ 1854201 h 5497513"/>
              <a:gd name="connsiteX406" fmla="*/ 3338529 w 4175125"/>
              <a:gd name="connsiteY406" fmla="*/ 1833563 h 5497513"/>
              <a:gd name="connsiteX407" fmla="*/ 3344096 w 4175125"/>
              <a:gd name="connsiteY407" fmla="*/ 1812132 h 5497513"/>
              <a:gd name="connsiteX408" fmla="*/ 3352050 w 4175125"/>
              <a:gd name="connsiteY408" fmla="*/ 1793082 h 5497513"/>
              <a:gd name="connsiteX409" fmla="*/ 3362390 w 4175125"/>
              <a:gd name="connsiteY409" fmla="*/ 1772445 h 5497513"/>
              <a:gd name="connsiteX410" fmla="*/ 3373526 w 4175125"/>
              <a:gd name="connsiteY410" fmla="*/ 1752601 h 5497513"/>
              <a:gd name="connsiteX411" fmla="*/ 3387047 w 4175125"/>
              <a:gd name="connsiteY411" fmla="*/ 1733551 h 5497513"/>
              <a:gd name="connsiteX412" fmla="*/ 3401364 w 4175125"/>
              <a:gd name="connsiteY412" fmla="*/ 1716088 h 5497513"/>
              <a:gd name="connsiteX413" fmla="*/ 3417271 w 4175125"/>
              <a:gd name="connsiteY413" fmla="*/ 1701007 h 5497513"/>
              <a:gd name="connsiteX414" fmla="*/ 3432384 w 4175125"/>
              <a:gd name="connsiteY414" fmla="*/ 1686719 h 5497513"/>
              <a:gd name="connsiteX415" fmla="*/ 3449087 w 4175125"/>
              <a:gd name="connsiteY415" fmla="*/ 1673226 h 5497513"/>
              <a:gd name="connsiteX416" fmla="*/ 3467380 w 4175125"/>
              <a:gd name="connsiteY416" fmla="*/ 1662907 h 5497513"/>
              <a:gd name="connsiteX417" fmla="*/ 3485674 w 4175125"/>
              <a:gd name="connsiteY417" fmla="*/ 1654176 h 5497513"/>
              <a:gd name="connsiteX418" fmla="*/ 3503968 w 4175125"/>
              <a:gd name="connsiteY418" fmla="*/ 1647032 h 5497513"/>
              <a:gd name="connsiteX419" fmla="*/ 3522262 w 4175125"/>
              <a:gd name="connsiteY419" fmla="*/ 1642269 h 5497513"/>
              <a:gd name="connsiteX420" fmla="*/ 3540555 w 4175125"/>
              <a:gd name="connsiteY420" fmla="*/ 1638301 h 5497513"/>
              <a:gd name="connsiteX421" fmla="*/ 3171521 w 4175125"/>
              <a:gd name="connsiteY421" fmla="*/ 1373188 h 5497513"/>
              <a:gd name="connsiteX422" fmla="*/ 3192991 w 4175125"/>
              <a:gd name="connsiteY422" fmla="*/ 1374773 h 5497513"/>
              <a:gd name="connsiteX423" fmla="*/ 3212076 w 4175125"/>
              <a:gd name="connsiteY423" fmla="*/ 1378736 h 5497513"/>
              <a:gd name="connsiteX424" fmla="*/ 3231956 w 4175125"/>
              <a:gd name="connsiteY424" fmla="*/ 1385077 h 5497513"/>
              <a:gd name="connsiteX425" fmla="*/ 3251041 w 4175125"/>
              <a:gd name="connsiteY425" fmla="*/ 1393796 h 5497513"/>
              <a:gd name="connsiteX426" fmla="*/ 3268535 w 4175125"/>
              <a:gd name="connsiteY426" fmla="*/ 1405685 h 5497513"/>
              <a:gd name="connsiteX427" fmla="*/ 3282849 w 4175125"/>
              <a:gd name="connsiteY427" fmla="*/ 1419951 h 5497513"/>
              <a:gd name="connsiteX428" fmla="*/ 3297163 w 4175125"/>
              <a:gd name="connsiteY428" fmla="*/ 1435803 h 5497513"/>
              <a:gd name="connsiteX429" fmla="*/ 3308295 w 4175125"/>
              <a:gd name="connsiteY429" fmla="*/ 1454033 h 5497513"/>
              <a:gd name="connsiteX430" fmla="*/ 3317838 w 4175125"/>
              <a:gd name="connsiteY430" fmla="*/ 1473055 h 5497513"/>
              <a:gd name="connsiteX431" fmla="*/ 3325790 w 4175125"/>
              <a:gd name="connsiteY431" fmla="*/ 1495248 h 5497513"/>
              <a:gd name="connsiteX432" fmla="*/ 3332151 w 4175125"/>
              <a:gd name="connsiteY432" fmla="*/ 1517440 h 5497513"/>
              <a:gd name="connsiteX433" fmla="*/ 3337718 w 4175125"/>
              <a:gd name="connsiteY433" fmla="*/ 1541218 h 5497513"/>
              <a:gd name="connsiteX434" fmla="*/ 3338513 w 4175125"/>
              <a:gd name="connsiteY434" fmla="*/ 1565789 h 5497513"/>
              <a:gd name="connsiteX435" fmla="*/ 3338513 w 4175125"/>
              <a:gd name="connsiteY435" fmla="*/ 1591944 h 5497513"/>
              <a:gd name="connsiteX436" fmla="*/ 3337718 w 4175125"/>
              <a:gd name="connsiteY436" fmla="*/ 1617307 h 5497513"/>
              <a:gd name="connsiteX437" fmla="*/ 3333742 w 4175125"/>
              <a:gd name="connsiteY437" fmla="*/ 1643463 h 5497513"/>
              <a:gd name="connsiteX438" fmla="*/ 3328175 w 4175125"/>
              <a:gd name="connsiteY438" fmla="*/ 1670411 h 5497513"/>
              <a:gd name="connsiteX439" fmla="*/ 3319428 w 4175125"/>
              <a:gd name="connsiteY439" fmla="*/ 1698152 h 5497513"/>
              <a:gd name="connsiteX440" fmla="*/ 3308295 w 4175125"/>
              <a:gd name="connsiteY440" fmla="*/ 1725100 h 5497513"/>
              <a:gd name="connsiteX441" fmla="*/ 3297163 w 4175125"/>
              <a:gd name="connsiteY441" fmla="*/ 1751256 h 5497513"/>
              <a:gd name="connsiteX442" fmla="*/ 3282849 w 4175125"/>
              <a:gd name="connsiteY442" fmla="*/ 1775827 h 5497513"/>
              <a:gd name="connsiteX443" fmla="*/ 3268535 w 4175125"/>
              <a:gd name="connsiteY443" fmla="*/ 1799604 h 5497513"/>
              <a:gd name="connsiteX444" fmla="*/ 3251041 w 4175125"/>
              <a:gd name="connsiteY444" fmla="*/ 1820212 h 5497513"/>
              <a:gd name="connsiteX445" fmla="*/ 3234342 w 4175125"/>
              <a:gd name="connsiteY445" fmla="*/ 1839234 h 5497513"/>
              <a:gd name="connsiteX446" fmla="*/ 3214462 w 4175125"/>
              <a:gd name="connsiteY446" fmla="*/ 1856671 h 5497513"/>
              <a:gd name="connsiteX447" fmla="*/ 3196967 w 4175125"/>
              <a:gd name="connsiteY447" fmla="*/ 1871731 h 5497513"/>
              <a:gd name="connsiteX448" fmla="*/ 3175497 w 4175125"/>
              <a:gd name="connsiteY448" fmla="*/ 1885997 h 5497513"/>
              <a:gd name="connsiteX449" fmla="*/ 3156412 w 4175125"/>
              <a:gd name="connsiteY449" fmla="*/ 1897094 h 5497513"/>
              <a:gd name="connsiteX450" fmla="*/ 3135737 w 4175125"/>
              <a:gd name="connsiteY450" fmla="*/ 1905812 h 5497513"/>
              <a:gd name="connsiteX451" fmla="*/ 3113471 w 4175125"/>
              <a:gd name="connsiteY451" fmla="*/ 1912153 h 5497513"/>
              <a:gd name="connsiteX452" fmla="*/ 3092001 w 4175125"/>
              <a:gd name="connsiteY452" fmla="*/ 1916116 h 5497513"/>
              <a:gd name="connsiteX453" fmla="*/ 3071325 w 4175125"/>
              <a:gd name="connsiteY453" fmla="*/ 1917701 h 5497513"/>
              <a:gd name="connsiteX454" fmla="*/ 3050650 w 4175125"/>
              <a:gd name="connsiteY454" fmla="*/ 1917701 h 5497513"/>
              <a:gd name="connsiteX455" fmla="*/ 3030770 w 4175125"/>
              <a:gd name="connsiteY455" fmla="*/ 1913738 h 5497513"/>
              <a:gd name="connsiteX456" fmla="*/ 3011685 w 4175125"/>
              <a:gd name="connsiteY456" fmla="*/ 1905812 h 5497513"/>
              <a:gd name="connsiteX457" fmla="*/ 2991805 w 4175125"/>
              <a:gd name="connsiteY457" fmla="*/ 1897094 h 5497513"/>
              <a:gd name="connsiteX458" fmla="*/ 2975106 w 4175125"/>
              <a:gd name="connsiteY458" fmla="*/ 1885205 h 5497513"/>
              <a:gd name="connsiteX459" fmla="*/ 2960792 w 4175125"/>
              <a:gd name="connsiteY459" fmla="*/ 1870938 h 5497513"/>
              <a:gd name="connsiteX460" fmla="*/ 2946479 w 4175125"/>
              <a:gd name="connsiteY460" fmla="*/ 1855086 h 5497513"/>
              <a:gd name="connsiteX461" fmla="*/ 2934551 w 4175125"/>
              <a:gd name="connsiteY461" fmla="*/ 1836856 h 5497513"/>
              <a:gd name="connsiteX462" fmla="*/ 2925804 w 4175125"/>
              <a:gd name="connsiteY462" fmla="*/ 1817834 h 5497513"/>
              <a:gd name="connsiteX463" fmla="*/ 2916261 w 4175125"/>
              <a:gd name="connsiteY463" fmla="*/ 1796434 h 5497513"/>
              <a:gd name="connsiteX464" fmla="*/ 2911490 w 4175125"/>
              <a:gd name="connsiteY464" fmla="*/ 1775034 h 5497513"/>
              <a:gd name="connsiteX465" fmla="*/ 2905924 w 4175125"/>
              <a:gd name="connsiteY465" fmla="*/ 1749671 h 5497513"/>
              <a:gd name="connsiteX466" fmla="*/ 2904333 w 4175125"/>
              <a:gd name="connsiteY466" fmla="*/ 1725100 h 5497513"/>
              <a:gd name="connsiteX467" fmla="*/ 2903538 w 4175125"/>
              <a:gd name="connsiteY467" fmla="*/ 1700530 h 5497513"/>
              <a:gd name="connsiteX468" fmla="*/ 2905924 w 4175125"/>
              <a:gd name="connsiteY468" fmla="*/ 1674374 h 5497513"/>
              <a:gd name="connsiteX469" fmla="*/ 2909900 w 4175125"/>
              <a:gd name="connsiteY469" fmla="*/ 1647426 h 5497513"/>
              <a:gd name="connsiteX470" fmla="*/ 2915466 w 4175125"/>
              <a:gd name="connsiteY470" fmla="*/ 1620478 h 5497513"/>
              <a:gd name="connsiteX471" fmla="*/ 2924213 w 4175125"/>
              <a:gd name="connsiteY471" fmla="*/ 1594322 h 5497513"/>
              <a:gd name="connsiteX472" fmla="*/ 2932960 w 4175125"/>
              <a:gd name="connsiteY472" fmla="*/ 1566581 h 5497513"/>
              <a:gd name="connsiteX473" fmla="*/ 2946479 w 4175125"/>
              <a:gd name="connsiteY473" fmla="*/ 1541218 h 5497513"/>
              <a:gd name="connsiteX474" fmla="*/ 2959202 w 4175125"/>
              <a:gd name="connsiteY474" fmla="*/ 1516648 h 5497513"/>
              <a:gd name="connsiteX475" fmla="*/ 2975106 w 4175125"/>
              <a:gd name="connsiteY475" fmla="*/ 1492870 h 5497513"/>
              <a:gd name="connsiteX476" fmla="*/ 2991805 w 4175125"/>
              <a:gd name="connsiteY476" fmla="*/ 1470677 h 5497513"/>
              <a:gd name="connsiteX477" fmla="*/ 3009300 w 4175125"/>
              <a:gd name="connsiteY477" fmla="*/ 1451655 h 5497513"/>
              <a:gd name="connsiteX478" fmla="*/ 3026794 w 4175125"/>
              <a:gd name="connsiteY478" fmla="*/ 1434218 h 5497513"/>
              <a:gd name="connsiteX479" fmla="*/ 3046674 w 4175125"/>
              <a:gd name="connsiteY479" fmla="*/ 1419159 h 5497513"/>
              <a:gd name="connsiteX480" fmla="*/ 3067349 w 4175125"/>
              <a:gd name="connsiteY480" fmla="*/ 1405685 h 5497513"/>
              <a:gd name="connsiteX481" fmla="*/ 3087229 w 4175125"/>
              <a:gd name="connsiteY481" fmla="*/ 1393796 h 5497513"/>
              <a:gd name="connsiteX482" fmla="*/ 3107905 w 4175125"/>
              <a:gd name="connsiteY482" fmla="*/ 1385077 h 5497513"/>
              <a:gd name="connsiteX483" fmla="*/ 3128580 w 4175125"/>
              <a:gd name="connsiteY483" fmla="*/ 1378736 h 5497513"/>
              <a:gd name="connsiteX484" fmla="*/ 3150846 w 4175125"/>
              <a:gd name="connsiteY484" fmla="*/ 1374773 h 5497513"/>
              <a:gd name="connsiteX485" fmla="*/ 2611536 w 4175125"/>
              <a:gd name="connsiteY485" fmla="*/ 1076325 h 5497513"/>
              <a:gd name="connsiteX486" fmla="*/ 2625862 w 4175125"/>
              <a:gd name="connsiteY486" fmla="*/ 1076325 h 5497513"/>
              <a:gd name="connsiteX487" fmla="*/ 2640189 w 4175125"/>
              <a:gd name="connsiteY487" fmla="*/ 1076325 h 5497513"/>
              <a:gd name="connsiteX488" fmla="*/ 2652924 w 4175125"/>
              <a:gd name="connsiteY488" fmla="*/ 1077120 h 5497513"/>
              <a:gd name="connsiteX489" fmla="*/ 2668046 w 4175125"/>
              <a:gd name="connsiteY489" fmla="*/ 1080298 h 5497513"/>
              <a:gd name="connsiteX490" fmla="*/ 2682373 w 4175125"/>
              <a:gd name="connsiteY490" fmla="*/ 1082682 h 5497513"/>
              <a:gd name="connsiteX491" fmla="*/ 2696699 w 4175125"/>
              <a:gd name="connsiteY491" fmla="*/ 1087449 h 5497513"/>
              <a:gd name="connsiteX492" fmla="*/ 2709434 w 4175125"/>
              <a:gd name="connsiteY492" fmla="*/ 1093011 h 5497513"/>
              <a:gd name="connsiteX493" fmla="*/ 2722169 w 4175125"/>
              <a:gd name="connsiteY493" fmla="*/ 1099367 h 5497513"/>
              <a:gd name="connsiteX494" fmla="*/ 2734107 w 4175125"/>
              <a:gd name="connsiteY494" fmla="*/ 1105724 h 5497513"/>
              <a:gd name="connsiteX495" fmla="*/ 2746046 w 4175125"/>
              <a:gd name="connsiteY495" fmla="*/ 1113669 h 5497513"/>
              <a:gd name="connsiteX496" fmla="*/ 2757985 w 4175125"/>
              <a:gd name="connsiteY496" fmla="*/ 1123204 h 5497513"/>
              <a:gd name="connsiteX497" fmla="*/ 2769128 w 4175125"/>
              <a:gd name="connsiteY497" fmla="*/ 1131944 h 5497513"/>
              <a:gd name="connsiteX498" fmla="*/ 2779475 w 4175125"/>
              <a:gd name="connsiteY498" fmla="*/ 1142273 h 5497513"/>
              <a:gd name="connsiteX499" fmla="*/ 2789026 w 4175125"/>
              <a:gd name="connsiteY499" fmla="*/ 1154191 h 5497513"/>
              <a:gd name="connsiteX500" fmla="*/ 2797781 w 4175125"/>
              <a:gd name="connsiteY500" fmla="*/ 1166109 h 5497513"/>
              <a:gd name="connsiteX501" fmla="*/ 2807332 w 4175125"/>
              <a:gd name="connsiteY501" fmla="*/ 1177233 h 5497513"/>
              <a:gd name="connsiteX502" fmla="*/ 2815291 w 4175125"/>
              <a:gd name="connsiteY502" fmla="*/ 1190740 h 5497513"/>
              <a:gd name="connsiteX503" fmla="*/ 2823250 w 4175125"/>
              <a:gd name="connsiteY503" fmla="*/ 1205042 h 5497513"/>
              <a:gd name="connsiteX504" fmla="*/ 2830414 w 4175125"/>
              <a:gd name="connsiteY504" fmla="*/ 1219344 h 5497513"/>
              <a:gd name="connsiteX505" fmla="*/ 2842352 w 4175125"/>
              <a:gd name="connsiteY505" fmla="*/ 1249537 h 5497513"/>
              <a:gd name="connsiteX506" fmla="*/ 2852699 w 4175125"/>
              <a:gd name="connsiteY506" fmla="*/ 1282114 h 5497513"/>
              <a:gd name="connsiteX507" fmla="*/ 2859067 w 4175125"/>
              <a:gd name="connsiteY507" fmla="*/ 1315485 h 5497513"/>
              <a:gd name="connsiteX508" fmla="*/ 2864638 w 4175125"/>
              <a:gd name="connsiteY508" fmla="*/ 1350445 h 5497513"/>
              <a:gd name="connsiteX509" fmla="*/ 2867026 w 4175125"/>
              <a:gd name="connsiteY509" fmla="*/ 1386995 h 5497513"/>
              <a:gd name="connsiteX510" fmla="*/ 2866230 w 4175125"/>
              <a:gd name="connsiteY510" fmla="*/ 1425928 h 5497513"/>
              <a:gd name="connsiteX511" fmla="*/ 2862250 w 4175125"/>
              <a:gd name="connsiteY511" fmla="*/ 1465655 h 5497513"/>
              <a:gd name="connsiteX512" fmla="*/ 2855883 w 4175125"/>
              <a:gd name="connsiteY512" fmla="*/ 1504588 h 5497513"/>
              <a:gd name="connsiteX513" fmla="*/ 2846332 w 4175125"/>
              <a:gd name="connsiteY513" fmla="*/ 1545110 h 5497513"/>
              <a:gd name="connsiteX514" fmla="*/ 2834393 w 4175125"/>
              <a:gd name="connsiteY514" fmla="*/ 1584043 h 5497513"/>
              <a:gd name="connsiteX515" fmla="*/ 2819271 w 4175125"/>
              <a:gd name="connsiteY515" fmla="*/ 1620593 h 5497513"/>
              <a:gd name="connsiteX516" fmla="*/ 2801761 w 4175125"/>
              <a:gd name="connsiteY516" fmla="*/ 1655553 h 5497513"/>
              <a:gd name="connsiteX517" fmla="*/ 2783454 w 4175125"/>
              <a:gd name="connsiteY517" fmla="*/ 1688924 h 5497513"/>
              <a:gd name="connsiteX518" fmla="*/ 2762761 w 4175125"/>
              <a:gd name="connsiteY518" fmla="*/ 1719117 h 5497513"/>
              <a:gd name="connsiteX519" fmla="*/ 2740475 w 4175125"/>
              <a:gd name="connsiteY519" fmla="*/ 1747721 h 5497513"/>
              <a:gd name="connsiteX520" fmla="*/ 2717393 w 4175125"/>
              <a:gd name="connsiteY520" fmla="*/ 1772352 h 5497513"/>
              <a:gd name="connsiteX521" fmla="*/ 2691128 w 4175125"/>
              <a:gd name="connsiteY521" fmla="*/ 1796188 h 5497513"/>
              <a:gd name="connsiteX522" fmla="*/ 2664862 w 4175125"/>
              <a:gd name="connsiteY522" fmla="*/ 1815258 h 5497513"/>
              <a:gd name="connsiteX523" fmla="*/ 2652128 w 4175125"/>
              <a:gd name="connsiteY523" fmla="*/ 1823203 h 5497513"/>
              <a:gd name="connsiteX524" fmla="*/ 2638597 w 4175125"/>
              <a:gd name="connsiteY524" fmla="*/ 1831149 h 5497513"/>
              <a:gd name="connsiteX525" fmla="*/ 2624271 w 4175125"/>
              <a:gd name="connsiteY525" fmla="*/ 1839094 h 5497513"/>
              <a:gd name="connsiteX526" fmla="*/ 2609944 w 4175125"/>
              <a:gd name="connsiteY526" fmla="*/ 1845450 h 5497513"/>
              <a:gd name="connsiteX527" fmla="*/ 2597209 w 4175125"/>
              <a:gd name="connsiteY527" fmla="*/ 1851012 h 5497513"/>
              <a:gd name="connsiteX528" fmla="*/ 2582883 w 4175125"/>
              <a:gd name="connsiteY528" fmla="*/ 1854985 h 5497513"/>
              <a:gd name="connsiteX529" fmla="*/ 2568556 w 4175125"/>
              <a:gd name="connsiteY529" fmla="*/ 1858163 h 5497513"/>
              <a:gd name="connsiteX530" fmla="*/ 2554230 w 4175125"/>
              <a:gd name="connsiteY530" fmla="*/ 1861342 h 5497513"/>
              <a:gd name="connsiteX531" fmla="*/ 2539903 w 4175125"/>
              <a:gd name="connsiteY531" fmla="*/ 1862136 h 5497513"/>
              <a:gd name="connsiteX532" fmla="*/ 2525577 w 4175125"/>
              <a:gd name="connsiteY532" fmla="*/ 1863725 h 5497513"/>
              <a:gd name="connsiteX533" fmla="*/ 2511250 w 4175125"/>
              <a:gd name="connsiteY533" fmla="*/ 1862136 h 5497513"/>
              <a:gd name="connsiteX534" fmla="*/ 2496923 w 4175125"/>
              <a:gd name="connsiteY534" fmla="*/ 1861342 h 5497513"/>
              <a:gd name="connsiteX535" fmla="*/ 2482597 w 4175125"/>
              <a:gd name="connsiteY535" fmla="*/ 1859752 h 5497513"/>
              <a:gd name="connsiteX536" fmla="*/ 2469066 w 4175125"/>
              <a:gd name="connsiteY536" fmla="*/ 1855780 h 5497513"/>
              <a:gd name="connsiteX537" fmla="*/ 2454740 w 4175125"/>
              <a:gd name="connsiteY537" fmla="*/ 1851807 h 5497513"/>
              <a:gd name="connsiteX538" fmla="*/ 2442005 w 4175125"/>
              <a:gd name="connsiteY538" fmla="*/ 1847040 h 5497513"/>
              <a:gd name="connsiteX539" fmla="*/ 2429270 w 4175125"/>
              <a:gd name="connsiteY539" fmla="*/ 1839889 h 5497513"/>
              <a:gd name="connsiteX540" fmla="*/ 2415740 w 4175125"/>
              <a:gd name="connsiteY540" fmla="*/ 1832738 h 5497513"/>
              <a:gd name="connsiteX541" fmla="*/ 2403801 w 4175125"/>
              <a:gd name="connsiteY541" fmla="*/ 1824792 h 5497513"/>
              <a:gd name="connsiteX542" fmla="*/ 2392658 w 4175125"/>
              <a:gd name="connsiteY542" fmla="*/ 1816847 h 5497513"/>
              <a:gd name="connsiteX543" fmla="*/ 2382311 w 4175125"/>
              <a:gd name="connsiteY543" fmla="*/ 1806517 h 5497513"/>
              <a:gd name="connsiteX544" fmla="*/ 2371168 w 4175125"/>
              <a:gd name="connsiteY544" fmla="*/ 1796188 h 5497513"/>
              <a:gd name="connsiteX545" fmla="*/ 2360821 w 4175125"/>
              <a:gd name="connsiteY545" fmla="*/ 1785859 h 5497513"/>
              <a:gd name="connsiteX546" fmla="*/ 2352066 w 4175125"/>
              <a:gd name="connsiteY546" fmla="*/ 1773941 h 5497513"/>
              <a:gd name="connsiteX547" fmla="*/ 2344107 w 4175125"/>
              <a:gd name="connsiteY547" fmla="*/ 1761228 h 5497513"/>
              <a:gd name="connsiteX548" fmla="*/ 2335352 w 4175125"/>
              <a:gd name="connsiteY548" fmla="*/ 1747721 h 5497513"/>
              <a:gd name="connsiteX549" fmla="*/ 2327393 w 4175125"/>
              <a:gd name="connsiteY549" fmla="*/ 1735008 h 5497513"/>
              <a:gd name="connsiteX550" fmla="*/ 2321025 w 4175125"/>
              <a:gd name="connsiteY550" fmla="*/ 1720706 h 5497513"/>
              <a:gd name="connsiteX551" fmla="*/ 2309087 w 4175125"/>
              <a:gd name="connsiteY551" fmla="*/ 1690513 h 5497513"/>
              <a:gd name="connsiteX552" fmla="*/ 2298740 w 4175125"/>
              <a:gd name="connsiteY552" fmla="*/ 1657936 h 5497513"/>
              <a:gd name="connsiteX553" fmla="*/ 2290780 w 4175125"/>
              <a:gd name="connsiteY553" fmla="*/ 1624565 h 5497513"/>
              <a:gd name="connsiteX554" fmla="*/ 2286801 w 4175125"/>
              <a:gd name="connsiteY554" fmla="*/ 1588016 h 5497513"/>
              <a:gd name="connsiteX555" fmla="*/ 2284413 w 4175125"/>
              <a:gd name="connsiteY555" fmla="*/ 1551467 h 5497513"/>
              <a:gd name="connsiteX556" fmla="*/ 2285209 w 4175125"/>
              <a:gd name="connsiteY556" fmla="*/ 1513328 h 5497513"/>
              <a:gd name="connsiteX557" fmla="*/ 2288393 w 4175125"/>
              <a:gd name="connsiteY557" fmla="*/ 1474395 h 5497513"/>
              <a:gd name="connsiteX558" fmla="*/ 2294760 w 4175125"/>
              <a:gd name="connsiteY558" fmla="*/ 1435462 h 5497513"/>
              <a:gd name="connsiteX559" fmla="*/ 2305107 w 4175125"/>
              <a:gd name="connsiteY559" fmla="*/ 1394940 h 5497513"/>
              <a:gd name="connsiteX560" fmla="*/ 2317046 w 4175125"/>
              <a:gd name="connsiteY560" fmla="*/ 1356007 h 5497513"/>
              <a:gd name="connsiteX561" fmla="*/ 2331372 w 4175125"/>
              <a:gd name="connsiteY561" fmla="*/ 1317869 h 5497513"/>
              <a:gd name="connsiteX562" fmla="*/ 2348087 w 4175125"/>
              <a:gd name="connsiteY562" fmla="*/ 1282908 h 5497513"/>
              <a:gd name="connsiteX563" fmla="*/ 2367985 w 4175125"/>
              <a:gd name="connsiteY563" fmla="*/ 1250332 h 5497513"/>
              <a:gd name="connsiteX564" fmla="*/ 2388678 w 4175125"/>
              <a:gd name="connsiteY564" fmla="*/ 1219344 h 5497513"/>
              <a:gd name="connsiteX565" fmla="*/ 2410964 w 4175125"/>
              <a:gd name="connsiteY565" fmla="*/ 1192330 h 5497513"/>
              <a:gd name="connsiteX566" fmla="*/ 2434046 w 4175125"/>
              <a:gd name="connsiteY566" fmla="*/ 1166109 h 5497513"/>
              <a:gd name="connsiteX567" fmla="*/ 2458719 w 4175125"/>
              <a:gd name="connsiteY567" fmla="*/ 1143862 h 5497513"/>
              <a:gd name="connsiteX568" fmla="*/ 2484985 w 4175125"/>
              <a:gd name="connsiteY568" fmla="*/ 1123998 h 5497513"/>
              <a:gd name="connsiteX569" fmla="*/ 2499311 w 4175125"/>
              <a:gd name="connsiteY569" fmla="*/ 1115258 h 5497513"/>
              <a:gd name="connsiteX570" fmla="*/ 2512046 w 4175125"/>
              <a:gd name="connsiteY570" fmla="*/ 1107313 h 5497513"/>
              <a:gd name="connsiteX571" fmla="*/ 2527168 w 4175125"/>
              <a:gd name="connsiteY571" fmla="*/ 1100956 h 5497513"/>
              <a:gd name="connsiteX572" fmla="*/ 2539903 w 4175125"/>
              <a:gd name="connsiteY572" fmla="*/ 1094600 h 5497513"/>
              <a:gd name="connsiteX573" fmla="*/ 2554230 w 4175125"/>
              <a:gd name="connsiteY573" fmla="*/ 1089038 h 5497513"/>
              <a:gd name="connsiteX574" fmla="*/ 2568556 w 4175125"/>
              <a:gd name="connsiteY574" fmla="*/ 1084271 h 5497513"/>
              <a:gd name="connsiteX575" fmla="*/ 2582883 w 4175125"/>
              <a:gd name="connsiteY575" fmla="*/ 1081092 h 5497513"/>
              <a:gd name="connsiteX576" fmla="*/ 2597209 w 4175125"/>
              <a:gd name="connsiteY576" fmla="*/ 1078709 h 5497513"/>
              <a:gd name="connsiteX577" fmla="*/ 1261544 w 4175125"/>
              <a:gd name="connsiteY577" fmla="*/ 965200 h 5497513"/>
              <a:gd name="connsiteX578" fmla="*/ 1304388 w 4175125"/>
              <a:gd name="connsiteY578" fmla="*/ 965200 h 5497513"/>
              <a:gd name="connsiteX579" fmla="*/ 1347232 w 4175125"/>
              <a:gd name="connsiteY579" fmla="*/ 965994 h 5497513"/>
              <a:gd name="connsiteX580" fmla="*/ 1388489 w 4175125"/>
              <a:gd name="connsiteY580" fmla="*/ 969169 h 5497513"/>
              <a:gd name="connsiteX581" fmla="*/ 1428160 w 4175125"/>
              <a:gd name="connsiteY581" fmla="*/ 973138 h 5497513"/>
              <a:gd name="connsiteX582" fmla="*/ 1467036 w 4175125"/>
              <a:gd name="connsiteY582" fmla="*/ 979488 h 5497513"/>
              <a:gd name="connsiteX583" fmla="*/ 1504326 w 4175125"/>
              <a:gd name="connsiteY583" fmla="*/ 987425 h 5497513"/>
              <a:gd name="connsiteX584" fmla="*/ 1540823 w 4175125"/>
              <a:gd name="connsiteY584" fmla="*/ 996156 h 5497513"/>
              <a:gd name="connsiteX585" fmla="*/ 1575733 w 4175125"/>
              <a:gd name="connsiteY585" fmla="*/ 1006475 h 5497513"/>
              <a:gd name="connsiteX586" fmla="*/ 1609849 w 4175125"/>
              <a:gd name="connsiteY586" fmla="*/ 1019969 h 5497513"/>
              <a:gd name="connsiteX587" fmla="*/ 1642379 w 4175125"/>
              <a:gd name="connsiteY587" fmla="*/ 1032669 h 5497513"/>
              <a:gd name="connsiteX588" fmla="*/ 1672528 w 4175125"/>
              <a:gd name="connsiteY588" fmla="*/ 1048544 h 5497513"/>
              <a:gd name="connsiteX589" fmla="*/ 1701090 w 4175125"/>
              <a:gd name="connsiteY589" fmla="*/ 1065213 h 5497513"/>
              <a:gd name="connsiteX590" fmla="*/ 1728066 w 4175125"/>
              <a:gd name="connsiteY590" fmla="*/ 1083469 h 5497513"/>
              <a:gd name="connsiteX591" fmla="*/ 1752662 w 4175125"/>
              <a:gd name="connsiteY591" fmla="*/ 1104106 h 5497513"/>
              <a:gd name="connsiteX592" fmla="*/ 1774877 w 4175125"/>
              <a:gd name="connsiteY592" fmla="*/ 1124744 h 5497513"/>
              <a:gd name="connsiteX593" fmla="*/ 1797092 w 4175125"/>
              <a:gd name="connsiteY593" fmla="*/ 1148556 h 5497513"/>
              <a:gd name="connsiteX594" fmla="*/ 1815341 w 4175125"/>
              <a:gd name="connsiteY594" fmla="*/ 1173163 h 5497513"/>
              <a:gd name="connsiteX595" fmla="*/ 1832002 w 4175125"/>
              <a:gd name="connsiteY595" fmla="*/ 1197769 h 5497513"/>
              <a:gd name="connsiteX596" fmla="*/ 1847870 w 4175125"/>
              <a:gd name="connsiteY596" fmla="*/ 1224756 h 5497513"/>
              <a:gd name="connsiteX597" fmla="*/ 1859771 w 4175125"/>
              <a:gd name="connsiteY597" fmla="*/ 1254125 h 5497513"/>
              <a:gd name="connsiteX598" fmla="*/ 1870086 w 4175125"/>
              <a:gd name="connsiteY598" fmla="*/ 1283494 h 5497513"/>
              <a:gd name="connsiteX599" fmla="*/ 1878020 w 4175125"/>
              <a:gd name="connsiteY599" fmla="*/ 1316038 h 5497513"/>
              <a:gd name="connsiteX600" fmla="*/ 1882780 w 4175125"/>
              <a:gd name="connsiteY600" fmla="*/ 1340644 h 5497513"/>
              <a:gd name="connsiteX601" fmla="*/ 1885954 w 4175125"/>
              <a:gd name="connsiteY601" fmla="*/ 1365250 h 5497513"/>
              <a:gd name="connsiteX602" fmla="*/ 1889127 w 4175125"/>
              <a:gd name="connsiteY602" fmla="*/ 1390650 h 5497513"/>
              <a:gd name="connsiteX603" fmla="*/ 1890714 w 4175125"/>
              <a:gd name="connsiteY603" fmla="*/ 1413669 h 5497513"/>
              <a:gd name="connsiteX604" fmla="*/ 1892301 w 4175125"/>
              <a:gd name="connsiteY604" fmla="*/ 1437481 h 5497513"/>
              <a:gd name="connsiteX605" fmla="*/ 1892301 w 4175125"/>
              <a:gd name="connsiteY605" fmla="*/ 1460500 h 5497513"/>
              <a:gd name="connsiteX606" fmla="*/ 1892301 w 4175125"/>
              <a:gd name="connsiteY606" fmla="*/ 1482725 h 5497513"/>
              <a:gd name="connsiteX607" fmla="*/ 1890714 w 4175125"/>
              <a:gd name="connsiteY607" fmla="*/ 1504950 h 5497513"/>
              <a:gd name="connsiteX608" fmla="*/ 1888334 w 4175125"/>
              <a:gd name="connsiteY608" fmla="*/ 1527175 h 5497513"/>
              <a:gd name="connsiteX609" fmla="*/ 1885954 w 4175125"/>
              <a:gd name="connsiteY609" fmla="*/ 1547813 h 5497513"/>
              <a:gd name="connsiteX610" fmla="*/ 1881987 w 4175125"/>
              <a:gd name="connsiteY610" fmla="*/ 1568450 h 5497513"/>
              <a:gd name="connsiteX611" fmla="*/ 1878020 w 4175125"/>
              <a:gd name="connsiteY611" fmla="*/ 1588294 h 5497513"/>
              <a:gd name="connsiteX612" fmla="*/ 1866119 w 4175125"/>
              <a:gd name="connsiteY612" fmla="*/ 1627188 h 5497513"/>
              <a:gd name="connsiteX613" fmla="*/ 1853424 w 4175125"/>
              <a:gd name="connsiteY613" fmla="*/ 1666082 h 5497513"/>
              <a:gd name="connsiteX614" fmla="*/ 1837556 w 4175125"/>
              <a:gd name="connsiteY614" fmla="*/ 1702594 h 5497513"/>
              <a:gd name="connsiteX615" fmla="*/ 1819308 w 4175125"/>
              <a:gd name="connsiteY615" fmla="*/ 1737519 h 5497513"/>
              <a:gd name="connsiteX616" fmla="*/ 1799473 w 4175125"/>
              <a:gd name="connsiteY616" fmla="*/ 1771650 h 5497513"/>
              <a:gd name="connsiteX617" fmla="*/ 1778051 w 4175125"/>
              <a:gd name="connsiteY617" fmla="*/ 1804194 h 5497513"/>
              <a:gd name="connsiteX618" fmla="*/ 1754249 w 4175125"/>
              <a:gd name="connsiteY618" fmla="*/ 1836738 h 5497513"/>
              <a:gd name="connsiteX619" fmla="*/ 1728066 w 4175125"/>
              <a:gd name="connsiteY619" fmla="*/ 1867694 h 5497513"/>
              <a:gd name="connsiteX620" fmla="*/ 1701884 w 4175125"/>
              <a:gd name="connsiteY620" fmla="*/ 1898650 h 5497513"/>
              <a:gd name="connsiteX621" fmla="*/ 1674908 w 4175125"/>
              <a:gd name="connsiteY621" fmla="*/ 1928813 h 5497513"/>
              <a:gd name="connsiteX622" fmla="*/ 1646346 w 4175125"/>
              <a:gd name="connsiteY622" fmla="*/ 1958975 h 5497513"/>
              <a:gd name="connsiteX623" fmla="*/ 1617783 w 4175125"/>
              <a:gd name="connsiteY623" fmla="*/ 1987550 h 5497513"/>
              <a:gd name="connsiteX624" fmla="*/ 1558278 w 4175125"/>
              <a:gd name="connsiteY624" fmla="*/ 2044700 h 5497513"/>
              <a:gd name="connsiteX625" fmla="*/ 1497979 w 4175125"/>
              <a:gd name="connsiteY625" fmla="*/ 2101850 h 5497513"/>
              <a:gd name="connsiteX626" fmla="*/ 1438474 w 4175125"/>
              <a:gd name="connsiteY626" fmla="*/ 2159000 h 5497513"/>
              <a:gd name="connsiteX627" fmla="*/ 1409911 w 4175125"/>
              <a:gd name="connsiteY627" fmla="*/ 2189163 h 5497513"/>
              <a:gd name="connsiteX628" fmla="*/ 1381349 w 4175125"/>
              <a:gd name="connsiteY628" fmla="*/ 2218532 h 5497513"/>
              <a:gd name="connsiteX629" fmla="*/ 1353580 w 4175125"/>
              <a:gd name="connsiteY629" fmla="*/ 2248694 h 5497513"/>
              <a:gd name="connsiteX630" fmla="*/ 1327397 w 4175125"/>
              <a:gd name="connsiteY630" fmla="*/ 2279650 h 5497513"/>
              <a:gd name="connsiteX631" fmla="*/ 1302802 w 4175125"/>
              <a:gd name="connsiteY631" fmla="*/ 2311400 h 5497513"/>
              <a:gd name="connsiteX632" fmla="*/ 1279793 w 4175125"/>
              <a:gd name="connsiteY632" fmla="*/ 2343944 h 5497513"/>
              <a:gd name="connsiteX633" fmla="*/ 1257578 w 4175125"/>
              <a:gd name="connsiteY633" fmla="*/ 2377282 h 5497513"/>
              <a:gd name="connsiteX634" fmla="*/ 1236949 w 4175125"/>
              <a:gd name="connsiteY634" fmla="*/ 2412207 h 5497513"/>
              <a:gd name="connsiteX635" fmla="*/ 1219494 w 4175125"/>
              <a:gd name="connsiteY635" fmla="*/ 2447925 h 5497513"/>
              <a:gd name="connsiteX636" fmla="*/ 1205213 w 4175125"/>
              <a:gd name="connsiteY636" fmla="*/ 2482850 h 5497513"/>
              <a:gd name="connsiteX637" fmla="*/ 1194899 w 4175125"/>
              <a:gd name="connsiteY637" fmla="*/ 2516982 h 5497513"/>
              <a:gd name="connsiteX638" fmla="*/ 1186964 w 4175125"/>
              <a:gd name="connsiteY638" fmla="*/ 2551907 h 5497513"/>
              <a:gd name="connsiteX639" fmla="*/ 1183791 w 4175125"/>
              <a:gd name="connsiteY639" fmla="*/ 2585244 h 5497513"/>
              <a:gd name="connsiteX640" fmla="*/ 1182204 w 4175125"/>
              <a:gd name="connsiteY640" fmla="*/ 2619375 h 5497513"/>
              <a:gd name="connsiteX641" fmla="*/ 1182204 w 4175125"/>
              <a:gd name="connsiteY641" fmla="*/ 2653507 h 5497513"/>
              <a:gd name="connsiteX642" fmla="*/ 1186171 w 4175125"/>
              <a:gd name="connsiteY642" fmla="*/ 2686050 h 5497513"/>
              <a:gd name="connsiteX643" fmla="*/ 1190932 w 4175125"/>
              <a:gd name="connsiteY643" fmla="*/ 2719388 h 5497513"/>
              <a:gd name="connsiteX644" fmla="*/ 1198866 w 4175125"/>
              <a:gd name="connsiteY644" fmla="*/ 2751932 h 5497513"/>
              <a:gd name="connsiteX645" fmla="*/ 1209180 w 4175125"/>
              <a:gd name="connsiteY645" fmla="*/ 2784475 h 5497513"/>
              <a:gd name="connsiteX646" fmla="*/ 1221081 w 4175125"/>
              <a:gd name="connsiteY646" fmla="*/ 2815432 h 5497513"/>
              <a:gd name="connsiteX647" fmla="*/ 1233775 w 4175125"/>
              <a:gd name="connsiteY647" fmla="*/ 2847975 h 5497513"/>
              <a:gd name="connsiteX648" fmla="*/ 1249644 w 4175125"/>
              <a:gd name="connsiteY648" fmla="*/ 2879725 h 5497513"/>
              <a:gd name="connsiteX649" fmla="*/ 1266305 w 4175125"/>
              <a:gd name="connsiteY649" fmla="*/ 2909094 h 5497513"/>
              <a:gd name="connsiteX650" fmla="*/ 1283760 w 4175125"/>
              <a:gd name="connsiteY650" fmla="*/ 2940844 h 5497513"/>
              <a:gd name="connsiteX651" fmla="*/ 1302802 w 4175125"/>
              <a:gd name="connsiteY651" fmla="*/ 2970213 h 5497513"/>
              <a:gd name="connsiteX652" fmla="*/ 1322637 w 4175125"/>
              <a:gd name="connsiteY652" fmla="*/ 3000375 h 5497513"/>
              <a:gd name="connsiteX653" fmla="*/ 1343265 w 4175125"/>
              <a:gd name="connsiteY653" fmla="*/ 3028950 h 5497513"/>
              <a:gd name="connsiteX654" fmla="*/ 1363894 w 4175125"/>
              <a:gd name="connsiteY654" fmla="*/ 3059113 h 5497513"/>
              <a:gd name="connsiteX655" fmla="*/ 1408324 w 4175125"/>
              <a:gd name="connsiteY655" fmla="*/ 3114675 h 5497513"/>
              <a:gd name="connsiteX656" fmla="*/ 1452755 w 4175125"/>
              <a:gd name="connsiteY656" fmla="*/ 3169444 h 5497513"/>
              <a:gd name="connsiteX657" fmla="*/ 1538443 w 4175125"/>
              <a:gd name="connsiteY657" fmla="*/ 3272632 h 5497513"/>
              <a:gd name="connsiteX658" fmla="*/ 1577320 w 4175125"/>
              <a:gd name="connsiteY658" fmla="*/ 3320257 h 5497513"/>
              <a:gd name="connsiteX659" fmla="*/ 1612229 w 4175125"/>
              <a:gd name="connsiteY659" fmla="*/ 3367088 h 5497513"/>
              <a:gd name="connsiteX660" fmla="*/ 1629684 w 4175125"/>
              <a:gd name="connsiteY660" fmla="*/ 3390900 h 5497513"/>
              <a:gd name="connsiteX661" fmla="*/ 1644759 w 4175125"/>
              <a:gd name="connsiteY661" fmla="*/ 3416300 h 5497513"/>
              <a:gd name="connsiteX662" fmla="*/ 1659040 w 4175125"/>
              <a:gd name="connsiteY662" fmla="*/ 3444082 h 5497513"/>
              <a:gd name="connsiteX663" fmla="*/ 1673321 w 4175125"/>
              <a:gd name="connsiteY663" fmla="*/ 3473450 h 5497513"/>
              <a:gd name="connsiteX664" fmla="*/ 1687603 w 4175125"/>
              <a:gd name="connsiteY664" fmla="*/ 3505200 h 5497513"/>
              <a:gd name="connsiteX665" fmla="*/ 1701090 w 4175125"/>
              <a:gd name="connsiteY665" fmla="*/ 3537744 h 5497513"/>
              <a:gd name="connsiteX666" fmla="*/ 1712992 w 4175125"/>
              <a:gd name="connsiteY666" fmla="*/ 3571082 h 5497513"/>
              <a:gd name="connsiteX667" fmla="*/ 1723306 w 4175125"/>
              <a:gd name="connsiteY667" fmla="*/ 3606801 h 5497513"/>
              <a:gd name="connsiteX668" fmla="*/ 1732033 w 4175125"/>
              <a:gd name="connsiteY668" fmla="*/ 3642519 h 5497513"/>
              <a:gd name="connsiteX669" fmla="*/ 1739967 w 4175125"/>
              <a:gd name="connsiteY669" fmla="*/ 3680619 h 5497513"/>
              <a:gd name="connsiteX670" fmla="*/ 1746315 w 4175125"/>
              <a:gd name="connsiteY670" fmla="*/ 3717132 h 5497513"/>
              <a:gd name="connsiteX671" fmla="*/ 1751868 w 4175125"/>
              <a:gd name="connsiteY671" fmla="*/ 3756026 h 5497513"/>
              <a:gd name="connsiteX672" fmla="*/ 1754249 w 4175125"/>
              <a:gd name="connsiteY672" fmla="*/ 3794126 h 5497513"/>
              <a:gd name="connsiteX673" fmla="*/ 1755836 w 4175125"/>
              <a:gd name="connsiteY673" fmla="*/ 3833019 h 5497513"/>
              <a:gd name="connsiteX674" fmla="*/ 1754249 w 4175125"/>
              <a:gd name="connsiteY674" fmla="*/ 3870326 h 5497513"/>
              <a:gd name="connsiteX675" fmla="*/ 1750282 w 4175125"/>
              <a:gd name="connsiteY675" fmla="*/ 3909219 h 5497513"/>
              <a:gd name="connsiteX676" fmla="*/ 1745521 w 4175125"/>
              <a:gd name="connsiteY676" fmla="*/ 3947319 h 5497513"/>
              <a:gd name="connsiteX677" fmla="*/ 1737587 w 4175125"/>
              <a:gd name="connsiteY677" fmla="*/ 3984626 h 5497513"/>
              <a:gd name="connsiteX678" fmla="*/ 1725686 w 4175125"/>
              <a:gd name="connsiteY678" fmla="*/ 4021138 h 5497513"/>
              <a:gd name="connsiteX679" fmla="*/ 1712992 w 4175125"/>
              <a:gd name="connsiteY679" fmla="*/ 4056857 h 5497513"/>
              <a:gd name="connsiteX680" fmla="*/ 1705058 w 4175125"/>
              <a:gd name="connsiteY680" fmla="*/ 4074319 h 5497513"/>
              <a:gd name="connsiteX681" fmla="*/ 1697124 w 4175125"/>
              <a:gd name="connsiteY681" fmla="*/ 4091782 h 5497513"/>
              <a:gd name="connsiteX682" fmla="*/ 1686809 w 4175125"/>
              <a:gd name="connsiteY682" fmla="*/ 4108451 h 5497513"/>
              <a:gd name="connsiteX683" fmla="*/ 1677288 w 4175125"/>
              <a:gd name="connsiteY683" fmla="*/ 4125119 h 5497513"/>
              <a:gd name="connsiteX684" fmla="*/ 1666181 w 4175125"/>
              <a:gd name="connsiteY684" fmla="*/ 4142582 h 5497513"/>
              <a:gd name="connsiteX685" fmla="*/ 1655073 w 4175125"/>
              <a:gd name="connsiteY685" fmla="*/ 4157663 h 5497513"/>
              <a:gd name="connsiteX686" fmla="*/ 1642379 w 4175125"/>
              <a:gd name="connsiteY686" fmla="*/ 4173538 h 5497513"/>
              <a:gd name="connsiteX687" fmla="*/ 1629684 w 4175125"/>
              <a:gd name="connsiteY687" fmla="*/ 4187826 h 5497513"/>
              <a:gd name="connsiteX688" fmla="*/ 1615403 w 4175125"/>
              <a:gd name="connsiteY688" fmla="*/ 4203701 h 5497513"/>
              <a:gd name="connsiteX689" fmla="*/ 1601122 w 4175125"/>
              <a:gd name="connsiteY689" fmla="*/ 4217988 h 5497513"/>
              <a:gd name="connsiteX690" fmla="*/ 1583667 w 4175125"/>
              <a:gd name="connsiteY690" fmla="*/ 4230688 h 5497513"/>
              <a:gd name="connsiteX691" fmla="*/ 1568592 w 4175125"/>
              <a:gd name="connsiteY691" fmla="*/ 4244976 h 5497513"/>
              <a:gd name="connsiteX692" fmla="*/ 1550344 w 4175125"/>
              <a:gd name="connsiteY692" fmla="*/ 4256882 h 5497513"/>
              <a:gd name="connsiteX693" fmla="*/ 1532095 w 4175125"/>
              <a:gd name="connsiteY693" fmla="*/ 4269582 h 5497513"/>
              <a:gd name="connsiteX694" fmla="*/ 1512260 w 4175125"/>
              <a:gd name="connsiteY694" fmla="*/ 4281488 h 5497513"/>
              <a:gd name="connsiteX695" fmla="*/ 1491632 w 4175125"/>
              <a:gd name="connsiteY695" fmla="*/ 4293394 h 5497513"/>
              <a:gd name="connsiteX696" fmla="*/ 1471003 w 4175125"/>
              <a:gd name="connsiteY696" fmla="*/ 4303713 h 5497513"/>
              <a:gd name="connsiteX697" fmla="*/ 1448788 w 4175125"/>
              <a:gd name="connsiteY697" fmla="*/ 4312444 h 5497513"/>
              <a:gd name="connsiteX698" fmla="*/ 1424986 w 4175125"/>
              <a:gd name="connsiteY698" fmla="*/ 4322763 h 5497513"/>
              <a:gd name="connsiteX699" fmla="*/ 1400390 w 4175125"/>
              <a:gd name="connsiteY699" fmla="*/ 4330701 h 5497513"/>
              <a:gd name="connsiteX700" fmla="*/ 1374208 w 4175125"/>
              <a:gd name="connsiteY700" fmla="*/ 4338638 h 5497513"/>
              <a:gd name="connsiteX701" fmla="*/ 1348819 w 4175125"/>
              <a:gd name="connsiteY701" fmla="*/ 4346576 h 5497513"/>
              <a:gd name="connsiteX702" fmla="*/ 1321050 w 4175125"/>
              <a:gd name="connsiteY702" fmla="*/ 4352926 h 5497513"/>
              <a:gd name="connsiteX703" fmla="*/ 1292487 w 4175125"/>
              <a:gd name="connsiteY703" fmla="*/ 4359276 h 5497513"/>
              <a:gd name="connsiteX704" fmla="*/ 1263925 w 4175125"/>
              <a:gd name="connsiteY704" fmla="*/ 4363244 h 5497513"/>
              <a:gd name="connsiteX705" fmla="*/ 1235362 w 4175125"/>
              <a:gd name="connsiteY705" fmla="*/ 4367213 h 5497513"/>
              <a:gd name="connsiteX706" fmla="*/ 1208386 w 4175125"/>
              <a:gd name="connsiteY706" fmla="*/ 4371182 h 5497513"/>
              <a:gd name="connsiteX707" fmla="*/ 1182204 w 4175125"/>
              <a:gd name="connsiteY707" fmla="*/ 4372769 h 5497513"/>
              <a:gd name="connsiteX708" fmla="*/ 1156022 w 4175125"/>
              <a:gd name="connsiteY708" fmla="*/ 4373563 h 5497513"/>
              <a:gd name="connsiteX709" fmla="*/ 1131426 w 4175125"/>
              <a:gd name="connsiteY709" fmla="*/ 4373563 h 5497513"/>
              <a:gd name="connsiteX710" fmla="*/ 1107624 w 4175125"/>
              <a:gd name="connsiteY710" fmla="*/ 4373563 h 5497513"/>
              <a:gd name="connsiteX711" fmla="*/ 1084615 w 4175125"/>
              <a:gd name="connsiteY711" fmla="*/ 4372769 h 5497513"/>
              <a:gd name="connsiteX712" fmla="*/ 1060813 w 4175125"/>
              <a:gd name="connsiteY712" fmla="*/ 4369594 h 5497513"/>
              <a:gd name="connsiteX713" fmla="*/ 1039391 w 4175125"/>
              <a:gd name="connsiteY713" fmla="*/ 4365626 h 5497513"/>
              <a:gd name="connsiteX714" fmla="*/ 1017969 w 4175125"/>
              <a:gd name="connsiteY714" fmla="*/ 4362451 h 5497513"/>
              <a:gd name="connsiteX715" fmla="*/ 997341 w 4175125"/>
              <a:gd name="connsiteY715" fmla="*/ 4356894 h 5497513"/>
              <a:gd name="connsiteX716" fmla="*/ 978299 w 4175125"/>
              <a:gd name="connsiteY716" fmla="*/ 4351338 h 5497513"/>
              <a:gd name="connsiteX717" fmla="*/ 958464 w 4175125"/>
              <a:gd name="connsiteY717" fmla="*/ 4344988 h 5497513"/>
              <a:gd name="connsiteX718" fmla="*/ 940216 w 4175125"/>
              <a:gd name="connsiteY718" fmla="*/ 4337051 h 5497513"/>
              <a:gd name="connsiteX719" fmla="*/ 921968 w 4175125"/>
              <a:gd name="connsiteY719" fmla="*/ 4329907 h 5497513"/>
              <a:gd name="connsiteX720" fmla="*/ 903719 w 4175125"/>
              <a:gd name="connsiteY720" fmla="*/ 4320382 h 5497513"/>
              <a:gd name="connsiteX721" fmla="*/ 887851 w 4175125"/>
              <a:gd name="connsiteY721" fmla="*/ 4311651 h 5497513"/>
              <a:gd name="connsiteX722" fmla="*/ 871190 w 4175125"/>
              <a:gd name="connsiteY722" fmla="*/ 4301332 h 5497513"/>
              <a:gd name="connsiteX723" fmla="*/ 856115 w 4175125"/>
              <a:gd name="connsiteY723" fmla="*/ 4290219 h 5497513"/>
              <a:gd name="connsiteX724" fmla="*/ 841040 w 4175125"/>
              <a:gd name="connsiteY724" fmla="*/ 4279107 h 5497513"/>
              <a:gd name="connsiteX725" fmla="*/ 826759 w 4175125"/>
              <a:gd name="connsiteY725" fmla="*/ 4267201 h 5497513"/>
              <a:gd name="connsiteX726" fmla="*/ 812478 w 4175125"/>
              <a:gd name="connsiteY726" fmla="*/ 4254501 h 5497513"/>
              <a:gd name="connsiteX727" fmla="*/ 799783 w 4175125"/>
              <a:gd name="connsiteY727" fmla="*/ 4241007 h 5497513"/>
              <a:gd name="connsiteX728" fmla="*/ 773601 w 4175125"/>
              <a:gd name="connsiteY728" fmla="*/ 4212432 h 5497513"/>
              <a:gd name="connsiteX729" fmla="*/ 750592 w 4175125"/>
              <a:gd name="connsiteY729" fmla="*/ 4182269 h 5497513"/>
              <a:gd name="connsiteX730" fmla="*/ 729964 w 4175125"/>
              <a:gd name="connsiteY730" fmla="*/ 4149726 h 5497513"/>
              <a:gd name="connsiteX731" fmla="*/ 710128 w 4175125"/>
              <a:gd name="connsiteY731" fmla="*/ 4116388 h 5497513"/>
              <a:gd name="connsiteX732" fmla="*/ 693467 w 4175125"/>
              <a:gd name="connsiteY732" fmla="*/ 4081463 h 5497513"/>
              <a:gd name="connsiteX733" fmla="*/ 676012 w 4175125"/>
              <a:gd name="connsiteY733" fmla="*/ 4043363 h 5497513"/>
              <a:gd name="connsiteX734" fmla="*/ 661731 w 4175125"/>
              <a:gd name="connsiteY734" fmla="*/ 4006057 h 5497513"/>
              <a:gd name="connsiteX735" fmla="*/ 649036 w 4175125"/>
              <a:gd name="connsiteY735" fmla="*/ 3965576 h 5497513"/>
              <a:gd name="connsiteX736" fmla="*/ 637135 w 4175125"/>
              <a:gd name="connsiteY736" fmla="*/ 3925094 h 5497513"/>
              <a:gd name="connsiteX737" fmla="*/ 626821 w 4175125"/>
              <a:gd name="connsiteY737" fmla="*/ 3883819 h 5497513"/>
              <a:gd name="connsiteX738" fmla="*/ 618094 w 4175125"/>
              <a:gd name="connsiteY738" fmla="*/ 3841751 h 5497513"/>
              <a:gd name="connsiteX739" fmla="*/ 610160 w 4175125"/>
              <a:gd name="connsiteY739" fmla="*/ 3798888 h 5497513"/>
              <a:gd name="connsiteX740" fmla="*/ 603812 w 4175125"/>
              <a:gd name="connsiteY740" fmla="*/ 3754438 h 5497513"/>
              <a:gd name="connsiteX741" fmla="*/ 596672 w 4175125"/>
              <a:gd name="connsiteY741" fmla="*/ 3711576 h 5497513"/>
              <a:gd name="connsiteX742" fmla="*/ 586357 w 4175125"/>
              <a:gd name="connsiteY742" fmla="*/ 3625057 h 5497513"/>
              <a:gd name="connsiteX743" fmla="*/ 578423 w 4175125"/>
              <a:gd name="connsiteY743" fmla="*/ 3537744 h 5497513"/>
              <a:gd name="connsiteX744" fmla="*/ 572076 w 4175125"/>
              <a:gd name="connsiteY744" fmla="*/ 3452813 h 5497513"/>
              <a:gd name="connsiteX745" fmla="*/ 568109 w 4175125"/>
              <a:gd name="connsiteY745" fmla="*/ 3411538 h 5497513"/>
              <a:gd name="connsiteX746" fmla="*/ 563349 w 4175125"/>
              <a:gd name="connsiteY746" fmla="*/ 3369469 h 5497513"/>
              <a:gd name="connsiteX747" fmla="*/ 557001 w 4175125"/>
              <a:gd name="connsiteY747" fmla="*/ 3328194 h 5497513"/>
              <a:gd name="connsiteX748" fmla="*/ 549067 w 4175125"/>
              <a:gd name="connsiteY748" fmla="*/ 3286919 h 5497513"/>
              <a:gd name="connsiteX749" fmla="*/ 541133 w 4175125"/>
              <a:gd name="connsiteY749" fmla="*/ 3243263 h 5497513"/>
              <a:gd name="connsiteX750" fmla="*/ 530819 w 4175125"/>
              <a:gd name="connsiteY750" fmla="*/ 3201988 h 5497513"/>
              <a:gd name="connsiteX751" fmla="*/ 518918 w 4175125"/>
              <a:gd name="connsiteY751" fmla="*/ 3159125 h 5497513"/>
              <a:gd name="connsiteX752" fmla="*/ 507017 w 4175125"/>
              <a:gd name="connsiteY752" fmla="*/ 3117850 h 5497513"/>
              <a:gd name="connsiteX753" fmla="*/ 494323 w 4175125"/>
              <a:gd name="connsiteY753" fmla="*/ 3075782 h 5497513"/>
              <a:gd name="connsiteX754" fmla="*/ 481628 w 4175125"/>
              <a:gd name="connsiteY754" fmla="*/ 3032919 h 5497513"/>
              <a:gd name="connsiteX755" fmla="*/ 451479 w 4175125"/>
              <a:gd name="connsiteY755" fmla="*/ 2948782 h 5497513"/>
              <a:gd name="connsiteX756" fmla="*/ 418949 w 4175125"/>
              <a:gd name="connsiteY756" fmla="*/ 2863850 h 5497513"/>
              <a:gd name="connsiteX757" fmla="*/ 384833 w 4175125"/>
              <a:gd name="connsiteY757" fmla="*/ 2780507 h 5497513"/>
              <a:gd name="connsiteX758" fmla="*/ 349923 w 4175125"/>
              <a:gd name="connsiteY758" fmla="*/ 2697163 h 5497513"/>
              <a:gd name="connsiteX759" fmla="*/ 313426 w 4175125"/>
              <a:gd name="connsiteY759" fmla="*/ 2613819 h 5497513"/>
              <a:gd name="connsiteX760" fmla="*/ 240433 w 4175125"/>
              <a:gd name="connsiteY760" fmla="*/ 2450307 h 5497513"/>
              <a:gd name="connsiteX761" fmla="*/ 203937 w 4175125"/>
              <a:gd name="connsiteY761" fmla="*/ 2369344 h 5497513"/>
              <a:gd name="connsiteX762" fmla="*/ 170614 w 4175125"/>
              <a:gd name="connsiteY762" fmla="*/ 2289969 h 5497513"/>
              <a:gd name="connsiteX763" fmla="*/ 138877 w 4175125"/>
              <a:gd name="connsiteY763" fmla="*/ 2212182 h 5497513"/>
              <a:gd name="connsiteX764" fmla="*/ 109521 w 4175125"/>
              <a:gd name="connsiteY764" fmla="*/ 2135188 h 5497513"/>
              <a:gd name="connsiteX765" fmla="*/ 97620 w 4175125"/>
              <a:gd name="connsiteY765" fmla="*/ 2096294 h 5497513"/>
              <a:gd name="connsiteX766" fmla="*/ 87306 w 4175125"/>
              <a:gd name="connsiteY766" fmla="*/ 2058988 h 5497513"/>
              <a:gd name="connsiteX767" fmla="*/ 79372 w 4175125"/>
              <a:gd name="connsiteY767" fmla="*/ 2020094 h 5497513"/>
              <a:gd name="connsiteX768" fmla="*/ 74612 w 4175125"/>
              <a:gd name="connsiteY768" fmla="*/ 1980407 h 5497513"/>
              <a:gd name="connsiteX769" fmla="*/ 73025 w 4175125"/>
              <a:gd name="connsiteY769" fmla="*/ 1941513 h 5497513"/>
              <a:gd name="connsiteX770" fmla="*/ 71438 w 4175125"/>
              <a:gd name="connsiteY770" fmla="*/ 1901825 h 5497513"/>
              <a:gd name="connsiteX771" fmla="*/ 74612 w 4175125"/>
              <a:gd name="connsiteY771" fmla="*/ 1862138 h 5497513"/>
              <a:gd name="connsiteX772" fmla="*/ 79372 w 4175125"/>
              <a:gd name="connsiteY772" fmla="*/ 1823244 h 5497513"/>
              <a:gd name="connsiteX773" fmla="*/ 85719 w 4175125"/>
              <a:gd name="connsiteY773" fmla="*/ 1784350 h 5497513"/>
              <a:gd name="connsiteX774" fmla="*/ 95240 w 4175125"/>
              <a:gd name="connsiteY774" fmla="*/ 1745457 h 5497513"/>
              <a:gd name="connsiteX775" fmla="*/ 107141 w 4175125"/>
              <a:gd name="connsiteY775" fmla="*/ 1707357 h 5497513"/>
              <a:gd name="connsiteX776" fmla="*/ 119836 w 4175125"/>
              <a:gd name="connsiteY776" fmla="*/ 1668463 h 5497513"/>
              <a:gd name="connsiteX777" fmla="*/ 135704 w 4175125"/>
              <a:gd name="connsiteY777" fmla="*/ 1631157 h 5497513"/>
              <a:gd name="connsiteX778" fmla="*/ 153952 w 4175125"/>
              <a:gd name="connsiteY778" fmla="*/ 1594644 h 5497513"/>
              <a:gd name="connsiteX779" fmla="*/ 172994 w 4175125"/>
              <a:gd name="connsiteY779" fmla="*/ 1556544 h 5497513"/>
              <a:gd name="connsiteX780" fmla="*/ 195209 w 4175125"/>
              <a:gd name="connsiteY780" fmla="*/ 1520031 h 5497513"/>
              <a:gd name="connsiteX781" fmla="*/ 218218 w 4175125"/>
              <a:gd name="connsiteY781" fmla="*/ 1485106 h 5497513"/>
              <a:gd name="connsiteX782" fmla="*/ 244400 w 4175125"/>
              <a:gd name="connsiteY782" fmla="*/ 1450181 h 5497513"/>
              <a:gd name="connsiteX783" fmla="*/ 272169 w 4175125"/>
              <a:gd name="connsiteY783" fmla="*/ 1415256 h 5497513"/>
              <a:gd name="connsiteX784" fmla="*/ 301525 w 4175125"/>
              <a:gd name="connsiteY784" fmla="*/ 1381125 h 5497513"/>
              <a:gd name="connsiteX785" fmla="*/ 333261 w 4175125"/>
              <a:gd name="connsiteY785" fmla="*/ 1348581 h 5497513"/>
              <a:gd name="connsiteX786" fmla="*/ 365791 w 4175125"/>
              <a:gd name="connsiteY786" fmla="*/ 1317625 h 5497513"/>
              <a:gd name="connsiteX787" fmla="*/ 400701 w 4175125"/>
              <a:gd name="connsiteY787" fmla="*/ 1285875 h 5497513"/>
              <a:gd name="connsiteX788" fmla="*/ 437197 w 4175125"/>
              <a:gd name="connsiteY788" fmla="*/ 1256506 h 5497513"/>
              <a:gd name="connsiteX789" fmla="*/ 476074 w 4175125"/>
              <a:gd name="connsiteY789" fmla="*/ 1227931 h 5497513"/>
              <a:gd name="connsiteX790" fmla="*/ 514951 w 4175125"/>
              <a:gd name="connsiteY790" fmla="*/ 1200150 h 5497513"/>
              <a:gd name="connsiteX791" fmla="*/ 557001 w 4175125"/>
              <a:gd name="connsiteY791" fmla="*/ 1174750 h 5497513"/>
              <a:gd name="connsiteX792" fmla="*/ 599845 w 4175125"/>
              <a:gd name="connsiteY792" fmla="*/ 1149350 h 5497513"/>
              <a:gd name="connsiteX793" fmla="*/ 645069 w 4175125"/>
              <a:gd name="connsiteY793" fmla="*/ 1124744 h 5497513"/>
              <a:gd name="connsiteX794" fmla="*/ 690293 w 4175125"/>
              <a:gd name="connsiteY794" fmla="*/ 1102519 h 5497513"/>
              <a:gd name="connsiteX795" fmla="*/ 738691 w 4175125"/>
              <a:gd name="connsiteY795" fmla="*/ 1081881 h 5497513"/>
              <a:gd name="connsiteX796" fmla="*/ 787882 w 4175125"/>
              <a:gd name="connsiteY796" fmla="*/ 1062831 h 5497513"/>
              <a:gd name="connsiteX797" fmla="*/ 837867 w 4175125"/>
              <a:gd name="connsiteY797" fmla="*/ 1045369 h 5497513"/>
              <a:gd name="connsiteX798" fmla="*/ 885471 w 4175125"/>
              <a:gd name="connsiteY798" fmla="*/ 1030288 h 5497513"/>
              <a:gd name="connsiteX799" fmla="*/ 934662 w 4175125"/>
              <a:gd name="connsiteY799" fmla="*/ 1016000 h 5497513"/>
              <a:gd name="connsiteX800" fmla="*/ 983060 w 4175125"/>
              <a:gd name="connsiteY800" fmla="*/ 1002506 h 5497513"/>
              <a:gd name="connsiteX801" fmla="*/ 1031457 w 4175125"/>
              <a:gd name="connsiteY801" fmla="*/ 992188 h 5497513"/>
              <a:gd name="connsiteX802" fmla="*/ 1079062 w 4175125"/>
              <a:gd name="connsiteY802" fmla="*/ 983456 h 5497513"/>
              <a:gd name="connsiteX803" fmla="*/ 1125872 w 4175125"/>
              <a:gd name="connsiteY803" fmla="*/ 977106 h 5497513"/>
              <a:gd name="connsiteX804" fmla="*/ 1171890 w 4175125"/>
              <a:gd name="connsiteY804" fmla="*/ 971550 h 5497513"/>
              <a:gd name="connsiteX805" fmla="*/ 1217114 w 4175125"/>
              <a:gd name="connsiteY805" fmla="*/ 967581 h 5497513"/>
              <a:gd name="connsiteX806" fmla="*/ 109538 w 4175125"/>
              <a:gd name="connsiteY806" fmla="*/ 782638 h 5497513"/>
              <a:gd name="connsiteX807" fmla="*/ 123825 w 4175125"/>
              <a:gd name="connsiteY807" fmla="*/ 782638 h 5497513"/>
              <a:gd name="connsiteX808" fmla="*/ 136525 w 4175125"/>
              <a:gd name="connsiteY808" fmla="*/ 784226 h 5497513"/>
              <a:gd name="connsiteX809" fmla="*/ 150813 w 4175125"/>
              <a:gd name="connsiteY809" fmla="*/ 788194 h 5497513"/>
              <a:gd name="connsiteX810" fmla="*/ 165100 w 4175125"/>
              <a:gd name="connsiteY810" fmla="*/ 794544 h 5497513"/>
              <a:gd name="connsiteX811" fmla="*/ 178594 w 4175125"/>
              <a:gd name="connsiteY811" fmla="*/ 800895 h 5497513"/>
              <a:gd name="connsiteX812" fmla="*/ 191294 w 4175125"/>
              <a:gd name="connsiteY812" fmla="*/ 810419 h 5497513"/>
              <a:gd name="connsiteX813" fmla="*/ 203994 w 4175125"/>
              <a:gd name="connsiteY813" fmla="*/ 820738 h 5497513"/>
              <a:gd name="connsiteX814" fmla="*/ 215900 w 4175125"/>
              <a:gd name="connsiteY814" fmla="*/ 833438 h 5497513"/>
              <a:gd name="connsiteX815" fmla="*/ 227807 w 4175125"/>
              <a:gd name="connsiteY815" fmla="*/ 846933 h 5497513"/>
              <a:gd name="connsiteX816" fmla="*/ 239713 w 4175125"/>
              <a:gd name="connsiteY816" fmla="*/ 861219 h 5497513"/>
              <a:gd name="connsiteX817" fmla="*/ 248444 w 4175125"/>
              <a:gd name="connsiteY817" fmla="*/ 877888 h 5497513"/>
              <a:gd name="connsiteX818" fmla="*/ 257969 w 4175125"/>
              <a:gd name="connsiteY818" fmla="*/ 894558 h 5497513"/>
              <a:gd name="connsiteX819" fmla="*/ 265113 w 4175125"/>
              <a:gd name="connsiteY819" fmla="*/ 912813 h 5497513"/>
              <a:gd name="connsiteX820" fmla="*/ 273050 w 4175125"/>
              <a:gd name="connsiteY820" fmla="*/ 932657 h 5497513"/>
              <a:gd name="connsiteX821" fmla="*/ 278607 w 4175125"/>
              <a:gd name="connsiteY821" fmla="*/ 953294 h 5497513"/>
              <a:gd name="connsiteX822" fmla="*/ 282576 w 4175125"/>
              <a:gd name="connsiteY822" fmla="*/ 973932 h 5497513"/>
              <a:gd name="connsiteX823" fmla="*/ 286544 w 4175125"/>
              <a:gd name="connsiteY823" fmla="*/ 993776 h 5497513"/>
              <a:gd name="connsiteX824" fmla="*/ 287338 w 4175125"/>
              <a:gd name="connsiteY824" fmla="*/ 1014413 h 5497513"/>
              <a:gd name="connsiteX825" fmla="*/ 287338 w 4175125"/>
              <a:gd name="connsiteY825" fmla="*/ 1034257 h 5497513"/>
              <a:gd name="connsiteX826" fmla="*/ 284957 w 4175125"/>
              <a:gd name="connsiteY826" fmla="*/ 1052513 h 5497513"/>
              <a:gd name="connsiteX827" fmla="*/ 282576 w 4175125"/>
              <a:gd name="connsiteY827" fmla="*/ 1069976 h 5497513"/>
              <a:gd name="connsiteX828" fmla="*/ 278607 w 4175125"/>
              <a:gd name="connsiteY828" fmla="*/ 1088232 h 5497513"/>
              <a:gd name="connsiteX829" fmla="*/ 273050 w 4175125"/>
              <a:gd name="connsiteY829" fmla="*/ 1104107 h 5497513"/>
              <a:gd name="connsiteX830" fmla="*/ 266700 w 4175125"/>
              <a:gd name="connsiteY830" fmla="*/ 1119982 h 5497513"/>
              <a:gd name="connsiteX831" fmla="*/ 260350 w 4175125"/>
              <a:gd name="connsiteY831" fmla="*/ 1134269 h 5497513"/>
              <a:gd name="connsiteX832" fmla="*/ 250825 w 4175125"/>
              <a:gd name="connsiteY832" fmla="*/ 1146969 h 5497513"/>
              <a:gd name="connsiteX833" fmla="*/ 240507 w 4175125"/>
              <a:gd name="connsiteY833" fmla="*/ 1157288 h 5497513"/>
              <a:gd name="connsiteX834" fmla="*/ 230188 w 4175125"/>
              <a:gd name="connsiteY834" fmla="*/ 1167607 h 5497513"/>
              <a:gd name="connsiteX835" fmla="*/ 218282 w 4175125"/>
              <a:gd name="connsiteY835" fmla="*/ 1175544 h 5497513"/>
              <a:gd name="connsiteX836" fmla="*/ 207169 w 4175125"/>
              <a:gd name="connsiteY836" fmla="*/ 1181894 h 5497513"/>
              <a:gd name="connsiteX837" fmla="*/ 192882 w 4175125"/>
              <a:gd name="connsiteY837" fmla="*/ 1185863 h 5497513"/>
              <a:gd name="connsiteX838" fmla="*/ 178594 w 4175125"/>
              <a:gd name="connsiteY838" fmla="*/ 1189038 h 5497513"/>
              <a:gd name="connsiteX839" fmla="*/ 165100 w 4175125"/>
              <a:gd name="connsiteY839" fmla="*/ 1189038 h 5497513"/>
              <a:gd name="connsiteX840" fmla="*/ 150813 w 4175125"/>
              <a:gd name="connsiteY840" fmla="*/ 1187451 h 5497513"/>
              <a:gd name="connsiteX841" fmla="*/ 136525 w 4175125"/>
              <a:gd name="connsiteY841" fmla="*/ 1183482 h 5497513"/>
              <a:gd name="connsiteX842" fmla="*/ 122238 w 4175125"/>
              <a:gd name="connsiteY842" fmla="*/ 1177926 h 5497513"/>
              <a:gd name="connsiteX843" fmla="*/ 109538 w 4175125"/>
              <a:gd name="connsiteY843" fmla="*/ 1170782 h 5497513"/>
              <a:gd name="connsiteX844" fmla="*/ 96044 w 4175125"/>
              <a:gd name="connsiteY844" fmla="*/ 1161257 h 5497513"/>
              <a:gd name="connsiteX845" fmla="*/ 83344 w 4175125"/>
              <a:gd name="connsiteY845" fmla="*/ 1150938 h 5497513"/>
              <a:gd name="connsiteX846" fmla="*/ 71438 w 4175125"/>
              <a:gd name="connsiteY846" fmla="*/ 1139032 h 5497513"/>
              <a:gd name="connsiteX847" fmla="*/ 60325 w 4175125"/>
              <a:gd name="connsiteY847" fmla="*/ 1124744 h 5497513"/>
              <a:gd name="connsiteX848" fmla="*/ 48419 w 4175125"/>
              <a:gd name="connsiteY848" fmla="*/ 1110457 h 5497513"/>
              <a:gd name="connsiteX849" fmla="*/ 38894 w 4175125"/>
              <a:gd name="connsiteY849" fmla="*/ 1093788 h 5497513"/>
              <a:gd name="connsiteX850" fmla="*/ 30163 w 4175125"/>
              <a:gd name="connsiteY850" fmla="*/ 1077119 h 5497513"/>
              <a:gd name="connsiteX851" fmla="*/ 22225 w 4175125"/>
              <a:gd name="connsiteY851" fmla="*/ 1058863 h 5497513"/>
              <a:gd name="connsiteX852" fmla="*/ 14288 w 4175125"/>
              <a:gd name="connsiteY852" fmla="*/ 1039019 h 5497513"/>
              <a:gd name="connsiteX853" fmla="*/ 9525 w 4175125"/>
              <a:gd name="connsiteY853" fmla="*/ 1018382 h 5497513"/>
              <a:gd name="connsiteX854" fmla="*/ 5556 w 4175125"/>
              <a:gd name="connsiteY854" fmla="*/ 998538 h 5497513"/>
              <a:gd name="connsiteX855" fmla="*/ 1588 w 4175125"/>
              <a:gd name="connsiteY855" fmla="*/ 977901 h 5497513"/>
              <a:gd name="connsiteX856" fmla="*/ 0 w 4175125"/>
              <a:gd name="connsiteY856" fmla="*/ 957263 h 5497513"/>
              <a:gd name="connsiteX857" fmla="*/ 0 w 4175125"/>
              <a:gd name="connsiteY857" fmla="*/ 937419 h 5497513"/>
              <a:gd name="connsiteX858" fmla="*/ 2381 w 4175125"/>
              <a:gd name="connsiteY858" fmla="*/ 919163 h 5497513"/>
              <a:gd name="connsiteX859" fmla="*/ 5556 w 4175125"/>
              <a:gd name="connsiteY859" fmla="*/ 900907 h 5497513"/>
              <a:gd name="connsiteX860" fmla="*/ 9525 w 4175125"/>
              <a:gd name="connsiteY860" fmla="*/ 884239 h 5497513"/>
              <a:gd name="connsiteX861" fmla="*/ 14288 w 4175125"/>
              <a:gd name="connsiteY861" fmla="*/ 867569 h 5497513"/>
              <a:gd name="connsiteX862" fmla="*/ 20638 w 4175125"/>
              <a:gd name="connsiteY862" fmla="*/ 851695 h 5497513"/>
              <a:gd name="connsiteX863" fmla="*/ 27781 w 4175125"/>
              <a:gd name="connsiteY863" fmla="*/ 837407 h 5497513"/>
              <a:gd name="connsiteX864" fmla="*/ 36513 w 4175125"/>
              <a:gd name="connsiteY864" fmla="*/ 825500 h 5497513"/>
              <a:gd name="connsiteX865" fmla="*/ 46831 w 4175125"/>
              <a:gd name="connsiteY865" fmla="*/ 814389 h 5497513"/>
              <a:gd name="connsiteX866" fmla="*/ 57150 w 4175125"/>
              <a:gd name="connsiteY866" fmla="*/ 804070 h 5497513"/>
              <a:gd name="connsiteX867" fmla="*/ 69056 w 4175125"/>
              <a:gd name="connsiteY867" fmla="*/ 796132 h 5497513"/>
              <a:gd name="connsiteX868" fmla="*/ 80963 w 4175125"/>
              <a:gd name="connsiteY868" fmla="*/ 789782 h 5497513"/>
              <a:gd name="connsiteX869" fmla="*/ 95250 w 4175125"/>
              <a:gd name="connsiteY869" fmla="*/ 785813 h 5497513"/>
              <a:gd name="connsiteX870" fmla="*/ 380703 w 4175125"/>
              <a:gd name="connsiteY870" fmla="*/ 536575 h 5497513"/>
              <a:gd name="connsiteX871" fmla="*/ 396537 w 4175125"/>
              <a:gd name="connsiteY871" fmla="*/ 536575 h 5497513"/>
              <a:gd name="connsiteX872" fmla="*/ 410787 w 4175125"/>
              <a:gd name="connsiteY872" fmla="*/ 538952 h 5497513"/>
              <a:gd name="connsiteX873" fmla="*/ 425038 w 4175125"/>
              <a:gd name="connsiteY873" fmla="*/ 542913 h 5497513"/>
              <a:gd name="connsiteX874" fmla="*/ 440871 w 4175125"/>
              <a:gd name="connsiteY874" fmla="*/ 549251 h 5497513"/>
              <a:gd name="connsiteX875" fmla="*/ 455122 w 4175125"/>
              <a:gd name="connsiteY875" fmla="*/ 557173 h 5497513"/>
              <a:gd name="connsiteX876" fmla="*/ 469372 w 4175125"/>
              <a:gd name="connsiteY876" fmla="*/ 566679 h 5497513"/>
              <a:gd name="connsiteX877" fmla="*/ 482039 w 4175125"/>
              <a:gd name="connsiteY877" fmla="*/ 578562 h 5497513"/>
              <a:gd name="connsiteX878" fmla="*/ 495498 w 4175125"/>
              <a:gd name="connsiteY878" fmla="*/ 589653 h 5497513"/>
              <a:gd name="connsiteX879" fmla="*/ 508165 w 4175125"/>
              <a:gd name="connsiteY879" fmla="*/ 603912 h 5497513"/>
              <a:gd name="connsiteX880" fmla="*/ 520040 w 4175125"/>
              <a:gd name="connsiteY880" fmla="*/ 619757 h 5497513"/>
              <a:gd name="connsiteX881" fmla="*/ 530332 w 4175125"/>
              <a:gd name="connsiteY881" fmla="*/ 636393 h 5497513"/>
              <a:gd name="connsiteX882" fmla="*/ 540624 w 4175125"/>
              <a:gd name="connsiteY882" fmla="*/ 653821 h 5497513"/>
              <a:gd name="connsiteX883" fmla="*/ 548541 w 4175125"/>
              <a:gd name="connsiteY883" fmla="*/ 672834 h 5497513"/>
              <a:gd name="connsiteX884" fmla="*/ 556458 w 4175125"/>
              <a:gd name="connsiteY884" fmla="*/ 692640 h 5497513"/>
              <a:gd name="connsiteX885" fmla="*/ 562791 w 4175125"/>
              <a:gd name="connsiteY885" fmla="*/ 713236 h 5497513"/>
              <a:gd name="connsiteX886" fmla="*/ 566750 w 4175125"/>
              <a:gd name="connsiteY886" fmla="*/ 733834 h 5497513"/>
              <a:gd name="connsiteX887" fmla="*/ 570708 w 4175125"/>
              <a:gd name="connsiteY887" fmla="*/ 753639 h 5497513"/>
              <a:gd name="connsiteX888" fmla="*/ 571500 w 4175125"/>
              <a:gd name="connsiteY888" fmla="*/ 774236 h 5497513"/>
              <a:gd name="connsiteX889" fmla="*/ 571500 w 4175125"/>
              <a:gd name="connsiteY889" fmla="*/ 792457 h 5497513"/>
              <a:gd name="connsiteX890" fmla="*/ 570708 w 4175125"/>
              <a:gd name="connsiteY890" fmla="*/ 811470 h 5497513"/>
              <a:gd name="connsiteX891" fmla="*/ 567542 w 4175125"/>
              <a:gd name="connsiteY891" fmla="*/ 829691 h 5497513"/>
              <a:gd name="connsiteX892" fmla="*/ 563583 w 4175125"/>
              <a:gd name="connsiteY892" fmla="*/ 847119 h 5497513"/>
              <a:gd name="connsiteX893" fmla="*/ 558833 w 4175125"/>
              <a:gd name="connsiteY893" fmla="*/ 862171 h 5497513"/>
              <a:gd name="connsiteX894" fmla="*/ 552499 w 4175125"/>
              <a:gd name="connsiteY894" fmla="*/ 878014 h 5497513"/>
              <a:gd name="connsiteX895" fmla="*/ 544583 w 4175125"/>
              <a:gd name="connsiteY895" fmla="*/ 890690 h 5497513"/>
              <a:gd name="connsiteX896" fmla="*/ 534291 w 4175125"/>
              <a:gd name="connsiteY896" fmla="*/ 904157 h 5497513"/>
              <a:gd name="connsiteX897" fmla="*/ 524790 w 4175125"/>
              <a:gd name="connsiteY897" fmla="*/ 914456 h 5497513"/>
              <a:gd name="connsiteX898" fmla="*/ 512915 w 4175125"/>
              <a:gd name="connsiteY898" fmla="*/ 923170 h 5497513"/>
              <a:gd name="connsiteX899" fmla="*/ 500248 w 4175125"/>
              <a:gd name="connsiteY899" fmla="*/ 931092 h 5497513"/>
              <a:gd name="connsiteX900" fmla="*/ 487581 w 4175125"/>
              <a:gd name="connsiteY900" fmla="*/ 937429 h 5497513"/>
              <a:gd name="connsiteX901" fmla="*/ 471747 w 4175125"/>
              <a:gd name="connsiteY901" fmla="*/ 941390 h 5497513"/>
              <a:gd name="connsiteX902" fmla="*/ 457497 w 4175125"/>
              <a:gd name="connsiteY902" fmla="*/ 942975 h 5497513"/>
              <a:gd name="connsiteX903" fmla="*/ 443246 w 4175125"/>
              <a:gd name="connsiteY903" fmla="*/ 942975 h 5497513"/>
              <a:gd name="connsiteX904" fmla="*/ 427413 w 4175125"/>
              <a:gd name="connsiteY904" fmla="*/ 940598 h 5497513"/>
              <a:gd name="connsiteX905" fmla="*/ 413162 w 4175125"/>
              <a:gd name="connsiteY905" fmla="*/ 935053 h 5497513"/>
              <a:gd name="connsiteX906" fmla="*/ 398912 w 4175125"/>
              <a:gd name="connsiteY906" fmla="*/ 930300 h 5497513"/>
              <a:gd name="connsiteX907" fmla="*/ 384662 w 4175125"/>
              <a:gd name="connsiteY907" fmla="*/ 922378 h 5497513"/>
              <a:gd name="connsiteX908" fmla="*/ 370411 w 4175125"/>
              <a:gd name="connsiteY908" fmla="*/ 912079 h 5497513"/>
              <a:gd name="connsiteX909" fmla="*/ 356161 w 4175125"/>
              <a:gd name="connsiteY909" fmla="*/ 900988 h 5497513"/>
              <a:gd name="connsiteX910" fmla="*/ 343494 w 4175125"/>
              <a:gd name="connsiteY910" fmla="*/ 888313 h 5497513"/>
              <a:gd name="connsiteX911" fmla="*/ 331618 w 4175125"/>
              <a:gd name="connsiteY911" fmla="*/ 874054 h 5497513"/>
              <a:gd name="connsiteX912" fmla="*/ 319743 w 4175125"/>
              <a:gd name="connsiteY912" fmla="*/ 859794 h 5497513"/>
              <a:gd name="connsiteX913" fmla="*/ 308659 w 4175125"/>
              <a:gd name="connsiteY913" fmla="*/ 843158 h 5497513"/>
              <a:gd name="connsiteX914" fmla="*/ 299159 w 4175125"/>
              <a:gd name="connsiteY914" fmla="*/ 824937 h 5497513"/>
              <a:gd name="connsiteX915" fmla="*/ 290451 w 4175125"/>
              <a:gd name="connsiteY915" fmla="*/ 805132 h 5497513"/>
              <a:gd name="connsiteX916" fmla="*/ 282534 w 4175125"/>
              <a:gd name="connsiteY916" fmla="*/ 786119 h 5497513"/>
              <a:gd name="connsiteX917" fmla="*/ 276992 w 4175125"/>
              <a:gd name="connsiteY917" fmla="*/ 764730 h 5497513"/>
              <a:gd name="connsiteX918" fmla="*/ 272242 w 4175125"/>
              <a:gd name="connsiteY918" fmla="*/ 745717 h 5497513"/>
              <a:gd name="connsiteX919" fmla="*/ 269075 w 4175125"/>
              <a:gd name="connsiteY919" fmla="*/ 725119 h 5497513"/>
              <a:gd name="connsiteX920" fmla="*/ 266700 w 4175125"/>
              <a:gd name="connsiteY920" fmla="*/ 705314 h 5497513"/>
              <a:gd name="connsiteX921" fmla="*/ 266700 w 4175125"/>
              <a:gd name="connsiteY921" fmla="*/ 685509 h 5497513"/>
              <a:gd name="connsiteX922" fmla="*/ 268283 w 4175125"/>
              <a:gd name="connsiteY922" fmla="*/ 668081 h 5497513"/>
              <a:gd name="connsiteX923" fmla="*/ 270658 w 4175125"/>
              <a:gd name="connsiteY923" fmla="*/ 649861 h 5497513"/>
              <a:gd name="connsiteX924" fmla="*/ 276200 w 4175125"/>
              <a:gd name="connsiteY924" fmla="*/ 632432 h 5497513"/>
              <a:gd name="connsiteX925" fmla="*/ 280950 w 4175125"/>
              <a:gd name="connsiteY925" fmla="*/ 615795 h 5497513"/>
              <a:gd name="connsiteX926" fmla="*/ 287284 w 4175125"/>
              <a:gd name="connsiteY926" fmla="*/ 601536 h 5497513"/>
              <a:gd name="connsiteX927" fmla="*/ 295201 w 4175125"/>
              <a:gd name="connsiteY927" fmla="*/ 587277 h 5497513"/>
              <a:gd name="connsiteX928" fmla="*/ 304701 w 4175125"/>
              <a:gd name="connsiteY928" fmla="*/ 575393 h 5497513"/>
              <a:gd name="connsiteX929" fmla="*/ 314993 w 4175125"/>
              <a:gd name="connsiteY929" fmla="*/ 563510 h 5497513"/>
              <a:gd name="connsiteX930" fmla="*/ 326077 w 4175125"/>
              <a:gd name="connsiteY930" fmla="*/ 554796 h 5497513"/>
              <a:gd name="connsiteX931" fmla="*/ 337952 w 4175125"/>
              <a:gd name="connsiteY931" fmla="*/ 546874 h 5497513"/>
              <a:gd name="connsiteX932" fmla="*/ 352202 w 4175125"/>
              <a:gd name="connsiteY932" fmla="*/ 542121 h 5497513"/>
              <a:gd name="connsiteX933" fmla="*/ 366453 w 4175125"/>
              <a:gd name="connsiteY933" fmla="*/ 538159 h 5497513"/>
              <a:gd name="connsiteX934" fmla="*/ 754856 w 4175125"/>
              <a:gd name="connsiteY934" fmla="*/ 292100 h 5497513"/>
              <a:gd name="connsiteX935" fmla="*/ 773112 w 4175125"/>
              <a:gd name="connsiteY935" fmla="*/ 293685 h 5497513"/>
              <a:gd name="connsiteX936" fmla="*/ 790575 w 4175125"/>
              <a:gd name="connsiteY936" fmla="*/ 294478 h 5497513"/>
              <a:gd name="connsiteX937" fmla="*/ 808831 w 4175125"/>
              <a:gd name="connsiteY937" fmla="*/ 300024 h 5497513"/>
              <a:gd name="connsiteX938" fmla="*/ 825500 w 4175125"/>
              <a:gd name="connsiteY938" fmla="*/ 306363 h 5497513"/>
              <a:gd name="connsiteX939" fmla="*/ 842169 w 4175125"/>
              <a:gd name="connsiteY939" fmla="*/ 314286 h 5497513"/>
              <a:gd name="connsiteX940" fmla="*/ 858838 w 4175125"/>
              <a:gd name="connsiteY940" fmla="*/ 324585 h 5497513"/>
              <a:gd name="connsiteX941" fmla="*/ 874712 w 4175125"/>
              <a:gd name="connsiteY941" fmla="*/ 336470 h 5497513"/>
              <a:gd name="connsiteX942" fmla="*/ 890588 w 4175125"/>
              <a:gd name="connsiteY942" fmla="*/ 349148 h 5497513"/>
              <a:gd name="connsiteX943" fmla="*/ 903288 w 4175125"/>
              <a:gd name="connsiteY943" fmla="*/ 364994 h 5497513"/>
              <a:gd name="connsiteX944" fmla="*/ 916781 w 4175125"/>
              <a:gd name="connsiteY944" fmla="*/ 381634 h 5497513"/>
              <a:gd name="connsiteX945" fmla="*/ 929481 w 4175125"/>
              <a:gd name="connsiteY945" fmla="*/ 398272 h 5497513"/>
              <a:gd name="connsiteX946" fmla="*/ 939800 w 4175125"/>
              <a:gd name="connsiteY946" fmla="*/ 418080 h 5497513"/>
              <a:gd name="connsiteX947" fmla="*/ 949325 w 4175125"/>
              <a:gd name="connsiteY947" fmla="*/ 438681 h 5497513"/>
              <a:gd name="connsiteX948" fmla="*/ 956469 w 4175125"/>
              <a:gd name="connsiteY948" fmla="*/ 460866 h 5497513"/>
              <a:gd name="connsiteX949" fmla="*/ 962025 w 4175125"/>
              <a:gd name="connsiteY949" fmla="*/ 483050 h 5497513"/>
              <a:gd name="connsiteX950" fmla="*/ 965994 w 4175125"/>
              <a:gd name="connsiteY950" fmla="*/ 505235 h 5497513"/>
              <a:gd name="connsiteX951" fmla="*/ 968375 w 4175125"/>
              <a:gd name="connsiteY951" fmla="*/ 527421 h 5497513"/>
              <a:gd name="connsiteX952" fmla="*/ 968375 w 4175125"/>
              <a:gd name="connsiteY952" fmla="*/ 548022 h 5497513"/>
              <a:gd name="connsiteX953" fmla="*/ 966788 w 4175125"/>
              <a:gd name="connsiteY953" fmla="*/ 568621 h 5497513"/>
              <a:gd name="connsiteX954" fmla="*/ 964406 w 4175125"/>
              <a:gd name="connsiteY954" fmla="*/ 589223 h 5497513"/>
              <a:gd name="connsiteX955" fmla="*/ 959644 w 4175125"/>
              <a:gd name="connsiteY955" fmla="*/ 609031 h 5497513"/>
              <a:gd name="connsiteX956" fmla="*/ 954088 w 4175125"/>
              <a:gd name="connsiteY956" fmla="*/ 627254 h 5497513"/>
              <a:gd name="connsiteX957" fmla="*/ 946150 w 4175125"/>
              <a:gd name="connsiteY957" fmla="*/ 645477 h 5497513"/>
              <a:gd name="connsiteX958" fmla="*/ 935831 w 4175125"/>
              <a:gd name="connsiteY958" fmla="*/ 660532 h 5497513"/>
              <a:gd name="connsiteX959" fmla="*/ 925512 w 4175125"/>
              <a:gd name="connsiteY959" fmla="*/ 676378 h 5497513"/>
              <a:gd name="connsiteX960" fmla="*/ 913606 w 4175125"/>
              <a:gd name="connsiteY960" fmla="*/ 690639 h 5497513"/>
              <a:gd name="connsiteX961" fmla="*/ 900906 w 4175125"/>
              <a:gd name="connsiteY961" fmla="*/ 702524 h 5497513"/>
              <a:gd name="connsiteX962" fmla="*/ 885031 w 4175125"/>
              <a:gd name="connsiteY962" fmla="*/ 712825 h 5497513"/>
              <a:gd name="connsiteX963" fmla="*/ 869950 w 4175125"/>
              <a:gd name="connsiteY963" fmla="*/ 720748 h 5497513"/>
              <a:gd name="connsiteX964" fmla="*/ 852488 w 4175125"/>
              <a:gd name="connsiteY964" fmla="*/ 727087 h 5497513"/>
              <a:gd name="connsiteX965" fmla="*/ 834231 w 4175125"/>
              <a:gd name="connsiteY965" fmla="*/ 731841 h 5497513"/>
              <a:gd name="connsiteX966" fmla="*/ 815975 w 4175125"/>
              <a:gd name="connsiteY966" fmla="*/ 733425 h 5497513"/>
              <a:gd name="connsiteX967" fmla="*/ 799306 w 4175125"/>
              <a:gd name="connsiteY967" fmla="*/ 733425 h 5497513"/>
              <a:gd name="connsiteX968" fmla="*/ 781050 w 4175125"/>
              <a:gd name="connsiteY968" fmla="*/ 731048 h 5497513"/>
              <a:gd name="connsiteX969" fmla="*/ 762794 w 4175125"/>
              <a:gd name="connsiteY969" fmla="*/ 727087 h 5497513"/>
              <a:gd name="connsiteX970" fmla="*/ 746125 w 4175125"/>
              <a:gd name="connsiteY970" fmla="*/ 720748 h 5497513"/>
              <a:gd name="connsiteX971" fmla="*/ 729456 w 4175125"/>
              <a:gd name="connsiteY971" fmla="*/ 712825 h 5497513"/>
              <a:gd name="connsiteX972" fmla="*/ 711994 w 4175125"/>
              <a:gd name="connsiteY972" fmla="*/ 702524 h 5497513"/>
              <a:gd name="connsiteX973" fmla="*/ 696912 w 4175125"/>
              <a:gd name="connsiteY973" fmla="*/ 690639 h 5497513"/>
              <a:gd name="connsiteX974" fmla="*/ 682625 w 4175125"/>
              <a:gd name="connsiteY974" fmla="*/ 677963 h 5497513"/>
              <a:gd name="connsiteX975" fmla="*/ 668338 w 4175125"/>
              <a:gd name="connsiteY975" fmla="*/ 662116 h 5497513"/>
              <a:gd name="connsiteX976" fmla="*/ 654844 w 4175125"/>
              <a:gd name="connsiteY976" fmla="*/ 645477 h 5497513"/>
              <a:gd name="connsiteX977" fmla="*/ 642938 w 4175125"/>
              <a:gd name="connsiteY977" fmla="*/ 627254 h 5497513"/>
              <a:gd name="connsiteX978" fmla="*/ 631825 w 4175125"/>
              <a:gd name="connsiteY978" fmla="*/ 609031 h 5497513"/>
              <a:gd name="connsiteX979" fmla="*/ 622300 w 4175125"/>
              <a:gd name="connsiteY979" fmla="*/ 588429 h 5497513"/>
              <a:gd name="connsiteX980" fmla="*/ 614362 w 4175125"/>
              <a:gd name="connsiteY980" fmla="*/ 566244 h 5497513"/>
              <a:gd name="connsiteX981" fmla="*/ 609600 w 4175125"/>
              <a:gd name="connsiteY981" fmla="*/ 544060 h 5497513"/>
              <a:gd name="connsiteX982" fmla="*/ 605631 w 4175125"/>
              <a:gd name="connsiteY982" fmla="*/ 521875 h 5497513"/>
              <a:gd name="connsiteX983" fmla="*/ 603250 w 4175125"/>
              <a:gd name="connsiteY983" fmla="*/ 499689 h 5497513"/>
              <a:gd name="connsiteX984" fmla="*/ 603250 w 4175125"/>
              <a:gd name="connsiteY984" fmla="*/ 479089 h 5497513"/>
              <a:gd name="connsiteX985" fmla="*/ 604044 w 4175125"/>
              <a:gd name="connsiteY985" fmla="*/ 458489 h 5497513"/>
              <a:gd name="connsiteX986" fmla="*/ 606425 w 4175125"/>
              <a:gd name="connsiteY986" fmla="*/ 437888 h 5497513"/>
              <a:gd name="connsiteX987" fmla="*/ 611981 w 4175125"/>
              <a:gd name="connsiteY987" fmla="*/ 418080 h 5497513"/>
              <a:gd name="connsiteX988" fmla="*/ 618331 w 4175125"/>
              <a:gd name="connsiteY988" fmla="*/ 399856 h 5497513"/>
              <a:gd name="connsiteX989" fmla="*/ 626269 w 4175125"/>
              <a:gd name="connsiteY989" fmla="*/ 381634 h 5497513"/>
              <a:gd name="connsiteX990" fmla="*/ 635794 w 4175125"/>
              <a:gd name="connsiteY990" fmla="*/ 364994 h 5497513"/>
              <a:gd name="connsiteX991" fmla="*/ 646112 w 4175125"/>
              <a:gd name="connsiteY991" fmla="*/ 350732 h 5497513"/>
              <a:gd name="connsiteX992" fmla="*/ 657225 w 4175125"/>
              <a:gd name="connsiteY992" fmla="*/ 336470 h 5497513"/>
              <a:gd name="connsiteX993" fmla="*/ 671512 w 4175125"/>
              <a:gd name="connsiteY993" fmla="*/ 324585 h 5497513"/>
              <a:gd name="connsiteX994" fmla="*/ 685800 w 4175125"/>
              <a:gd name="connsiteY994" fmla="*/ 314286 h 5497513"/>
              <a:gd name="connsiteX995" fmla="*/ 701675 w 4175125"/>
              <a:gd name="connsiteY995" fmla="*/ 304777 h 5497513"/>
              <a:gd name="connsiteX996" fmla="*/ 718344 w 4175125"/>
              <a:gd name="connsiteY996" fmla="*/ 298439 h 5497513"/>
              <a:gd name="connsiteX997" fmla="*/ 736600 w 4175125"/>
              <a:gd name="connsiteY997" fmla="*/ 294478 h 5497513"/>
              <a:gd name="connsiteX998" fmla="*/ 1210897 w 4175125"/>
              <a:gd name="connsiteY998" fmla="*/ 142875 h 5497513"/>
              <a:gd name="connsiteX999" fmla="*/ 1231495 w 4175125"/>
              <a:gd name="connsiteY999" fmla="*/ 144465 h 5497513"/>
              <a:gd name="connsiteX1000" fmla="*/ 1252092 w 4175125"/>
              <a:gd name="connsiteY1000" fmla="*/ 148439 h 5497513"/>
              <a:gd name="connsiteX1001" fmla="*/ 1271898 w 4175125"/>
              <a:gd name="connsiteY1001" fmla="*/ 156388 h 5497513"/>
              <a:gd name="connsiteX1002" fmla="*/ 1291703 w 4175125"/>
              <a:gd name="connsiteY1002" fmla="*/ 165132 h 5497513"/>
              <a:gd name="connsiteX1003" fmla="*/ 1309132 w 4175125"/>
              <a:gd name="connsiteY1003" fmla="*/ 177055 h 5497513"/>
              <a:gd name="connsiteX1004" fmla="*/ 1326560 w 4175125"/>
              <a:gd name="connsiteY1004" fmla="*/ 191363 h 5497513"/>
              <a:gd name="connsiteX1005" fmla="*/ 1343197 w 4175125"/>
              <a:gd name="connsiteY1005" fmla="*/ 207259 h 5497513"/>
              <a:gd name="connsiteX1006" fmla="*/ 1359041 w 4175125"/>
              <a:gd name="connsiteY1006" fmla="*/ 224747 h 5497513"/>
              <a:gd name="connsiteX1007" fmla="*/ 1373301 w 4175125"/>
              <a:gd name="connsiteY1007" fmla="*/ 246208 h 5497513"/>
              <a:gd name="connsiteX1008" fmla="*/ 1385977 w 4175125"/>
              <a:gd name="connsiteY1008" fmla="*/ 268464 h 5497513"/>
              <a:gd name="connsiteX1009" fmla="*/ 1397860 w 4175125"/>
              <a:gd name="connsiteY1009" fmla="*/ 291515 h 5497513"/>
              <a:gd name="connsiteX1010" fmla="*/ 1408159 w 4175125"/>
              <a:gd name="connsiteY1010" fmla="*/ 316156 h 5497513"/>
              <a:gd name="connsiteX1011" fmla="*/ 1417665 w 4175125"/>
              <a:gd name="connsiteY1011" fmla="*/ 342387 h 5497513"/>
              <a:gd name="connsiteX1012" fmla="*/ 1424003 w 4175125"/>
              <a:gd name="connsiteY1012" fmla="*/ 369412 h 5497513"/>
              <a:gd name="connsiteX1013" fmla="*/ 1428756 w 4175125"/>
              <a:gd name="connsiteY1013" fmla="*/ 398028 h 5497513"/>
              <a:gd name="connsiteX1014" fmla="*/ 1431925 w 4175125"/>
              <a:gd name="connsiteY1014" fmla="*/ 426642 h 5497513"/>
              <a:gd name="connsiteX1015" fmla="*/ 1431925 w 4175125"/>
              <a:gd name="connsiteY1015" fmla="*/ 455258 h 5497513"/>
              <a:gd name="connsiteX1016" fmla="*/ 1430341 w 4175125"/>
              <a:gd name="connsiteY1016" fmla="*/ 483078 h 5497513"/>
              <a:gd name="connsiteX1017" fmla="*/ 1427964 w 4175125"/>
              <a:gd name="connsiteY1017" fmla="*/ 510103 h 5497513"/>
              <a:gd name="connsiteX1018" fmla="*/ 1422418 w 4175125"/>
              <a:gd name="connsiteY1018" fmla="*/ 536334 h 5497513"/>
              <a:gd name="connsiteX1019" fmla="*/ 1414496 w 4175125"/>
              <a:gd name="connsiteY1019" fmla="*/ 560975 h 5497513"/>
              <a:gd name="connsiteX1020" fmla="*/ 1405782 w 4175125"/>
              <a:gd name="connsiteY1020" fmla="*/ 583231 h 5497513"/>
              <a:gd name="connsiteX1021" fmla="*/ 1395483 w 4175125"/>
              <a:gd name="connsiteY1021" fmla="*/ 605487 h 5497513"/>
              <a:gd name="connsiteX1022" fmla="*/ 1383600 w 4175125"/>
              <a:gd name="connsiteY1022" fmla="*/ 624565 h 5497513"/>
              <a:gd name="connsiteX1023" fmla="*/ 1370924 w 4175125"/>
              <a:gd name="connsiteY1023" fmla="*/ 642846 h 5497513"/>
              <a:gd name="connsiteX1024" fmla="*/ 1355872 w 4175125"/>
              <a:gd name="connsiteY1024" fmla="*/ 660334 h 5497513"/>
              <a:gd name="connsiteX1025" fmla="*/ 1339236 w 4175125"/>
              <a:gd name="connsiteY1025" fmla="*/ 674642 h 5497513"/>
              <a:gd name="connsiteX1026" fmla="*/ 1322599 w 4175125"/>
              <a:gd name="connsiteY1026" fmla="*/ 685769 h 5497513"/>
              <a:gd name="connsiteX1027" fmla="*/ 1304378 w 4175125"/>
              <a:gd name="connsiteY1027" fmla="*/ 695307 h 5497513"/>
              <a:gd name="connsiteX1028" fmla="*/ 1284573 w 4175125"/>
              <a:gd name="connsiteY1028" fmla="*/ 701667 h 5497513"/>
              <a:gd name="connsiteX1029" fmla="*/ 1263975 w 4175125"/>
              <a:gd name="connsiteY1029" fmla="*/ 707230 h 5497513"/>
              <a:gd name="connsiteX1030" fmla="*/ 1243378 w 4175125"/>
              <a:gd name="connsiteY1030" fmla="*/ 708026 h 5497513"/>
              <a:gd name="connsiteX1031" fmla="*/ 1222780 w 4175125"/>
              <a:gd name="connsiteY1031" fmla="*/ 705641 h 5497513"/>
              <a:gd name="connsiteX1032" fmla="*/ 1202975 w 4175125"/>
              <a:gd name="connsiteY1032" fmla="*/ 701667 h 5497513"/>
              <a:gd name="connsiteX1033" fmla="*/ 1183962 w 4175125"/>
              <a:gd name="connsiteY1033" fmla="*/ 695307 h 5497513"/>
              <a:gd name="connsiteX1034" fmla="*/ 1164156 w 4175125"/>
              <a:gd name="connsiteY1034" fmla="*/ 684974 h 5497513"/>
              <a:gd name="connsiteX1035" fmla="*/ 1145935 w 4175125"/>
              <a:gd name="connsiteY1035" fmla="*/ 673051 h 5497513"/>
              <a:gd name="connsiteX1036" fmla="*/ 1127715 w 4175125"/>
              <a:gd name="connsiteY1036" fmla="*/ 658743 h 5497513"/>
              <a:gd name="connsiteX1037" fmla="*/ 1111078 w 4175125"/>
              <a:gd name="connsiteY1037" fmla="*/ 642846 h 5497513"/>
              <a:gd name="connsiteX1038" fmla="*/ 1095234 w 4175125"/>
              <a:gd name="connsiteY1038" fmla="*/ 624565 h 5497513"/>
              <a:gd name="connsiteX1039" fmla="*/ 1080974 w 4175125"/>
              <a:gd name="connsiteY1039" fmla="*/ 603898 h 5497513"/>
              <a:gd name="connsiteX1040" fmla="*/ 1068298 w 4175125"/>
              <a:gd name="connsiteY1040" fmla="*/ 583231 h 5497513"/>
              <a:gd name="connsiteX1041" fmla="*/ 1056415 w 4175125"/>
              <a:gd name="connsiteY1041" fmla="*/ 560180 h 5497513"/>
              <a:gd name="connsiteX1042" fmla="*/ 1046116 w 4175125"/>
              <a:gd name="connsiteY1042" fmla="*/ 533949 h 5497513"/>
              <a:gd name="connsiteX1043" fmla="*/ 1038194 w 4175125"/>
              <a:gd name="connsiteY1043" fmla="*/ 507719 h 5497513"/>
              <a:gd name="connsiteX1044" fmla="*/ 1030272 w 4175125"/>
              <a:gd name="connsiteY1044" fmla="*/ 480694 h 5497513"/>
              <a:gd name="connsiteX1045" fmla="*/ 1026311 w 4175125"/>
              <a:gd name="connsiteY1045" fmla="*/ 452078 h 5497513"/>
              <a:gd name="connsiteX1046" fmla="*/ 1023934 w 4175125"/>
              <a:gd name="connsiteY1046" fmla="*/ 423463 h 5497513"/>
              <a:gd name="connsiteX1047" fmla="*/ 1022350 w 4175125"/>
              <a:gd name="connsiteY1047" fmla="*/ 394053 h 5497513"/>
              <a:gd name="connsiteX1048" fmla="*/ 1023934 w 4175125"/>
              <a:gd name="connsiteY1048" fmla="*/ 367027 h 5497513"/>
              <a:gd name="connsiteX1049" fmla="*/ 1027896 w 4175125"/>
              <a:gd name="connsiteY1049" fmla="*/ 340002 h 5497513"/>
              <a:gd name="connsiteX1050" fmla="*/ 1032649 w 4175125"/>
              <a:gd name="connsiteY1050" fmla="*/ 315361 h 5497513"/>
              <a:gd name="connsiteX1051" fmla="*/ 1039779 w 4175125"/>
              <a:gd name="connsiteY1051" fmla="*/ 289926 h 5497513"/>
              <a:gd name="connsiteX1052" fmla="*/ 1048493 w 4175125"/>
              <a:gd name="connsiteY1052" fmla="*/ 266874 h 5497513"/>
              <a:gd name="connsiteX1053" fmla="*/ 1058792 w 4175125"/>
              <a:gd name="connsiteY1053" fmla="*/ 244618 h 5497513"/>
              <a:gd name="connsiteX1054" fmla="*/ 1070675 w 4175125"/>
              <a:gd name="connsiteY1054" fmla="*/ 224747 h 5497513"/>
              <a:gd name="connsiteX1055" fmla="*/ 1083351 w 4175125"/>
              <a:gd name="connsiteY1055" fmla="*/ 207259 h 5497513"/>
              <a:gd name="connsiteX1056" fmla="*/ 1099195 w 4175125"/>
              <a:gd name="connsiteY1056" fmla="*/ 189772 h 5497513"/>
              <a:gd name="connsiteX1057" fmla="*/ 1115039 w 4175125"/>
              <a:gd name="connsiteY1057" fmla="*/ 177055 h 5497513"/>
              <a:gd name="connsiteX1058" fmla="*/ 1131676 w 4175125"/>
              <a:gd name="connsiteY1058" fmla="*/ 163542 h 5497513"/>
              <a:gd name="connsiteX1059" fmla="*/ 1151481 w 4175125"/>
              <a:gd name="connsiteY1059" fmla="*/ 154798 h 5497513"/>
              <a:gd name="connsiteX1060" fmla="*/ 1170494 w 4175125"/>
              <a:gd name="connsiteY1060" fmla="*/ 148439 h 5497513"/>
              <a:gd name="connsiteX1061" fmla="*/ 1190300 w 4175125"/>
              <a:gd name="connsiteY1061" fmla="*/ 144465 h 5497513"/>
              <a:gd name="connsiteX1062" fmla="*/ 1786694 w 4175125"/>
              <a:gd name="connsiteY1062" fmla="*/ 0 h 5497513"/>
              <a:gd name="connsiteX1063" fmla="*/ 1801022 w 4175125"/>
              <a:gd name="connsiteY1063" fmla="*/ 0 h 5497513"/>
              <a:gd name="connsiteX1064" fmla="*/ 1815349 w 4175125"/>
              <a:gd name="connsiteY1064" fmla="*/ 0 h 5497513"/>
              <a:gd name="connsiteX1065" fmla="*/ 1829677 w 4175125"/>
              <a:gd name="connsiteY1065" fmla="*/ 1589 h 5497513"/>
              <a:gd name="connsiteX1066" fmla="*/ 1844005 w 4175125"/>
              <a:gd name="connsiteY1066" fmla="*/ 3973 h 5497513"/>
              <a:gd name="connsiteX1067" fmla="*/ 1856741 w 4175125"/>
              <a:gd name="connsiteY1067" fmla="*/ 7946 h 5497513"/>
              <a:gd name="connsiteX1068" fmla="*/ 1871865 w 4175125"/>
              <a:gd name="connsiteY1068" fmla="*/ 12713 h 5497513"/>
              <a:gd name="connsiteX1069" fmla="*/ 1884601 w 4175125"/>
              <a:gd name="connsiteY1069" fmla="*/ 18274 h 5497513"/>
              <a:gd name="connsiteX1070" fmla="*/ 1897337 w 4175125"/>
              <a:gd name="connsiteY1070" fmla="*/ 24631 h 5497513"/>
              <a:gd name="connsiteX1071" fmla="*/ 1910869 w 4175125"/>
              <a:gd name="connsiteY1071" fmla="*/ 30987 h 5497513"/>
              <a:gd name="connsiteX1072" fmla="*/ 1922013 w 4175125"/>
              <a:gd name="connsiteY1072" fmla="*/ 38933 h 5497513"/>
              <a:gd name="connsiteX1073" fmla="*/ 1933953 w 4175125"/>
              <a:gd name="connsiteY1073" fmla="*/ 48467 h 5497513"/>
              <a:gd name="connsiteX1074" fmla="*/ 1945893 w 4175125"/>
              <a:gd name="connsiteY1074" fmla="*/ 57207 h 5497513"/>
              <a:gd name="connsiteX1075" fmla="*/ 1957833 w 4175125"/>
              <a:gd name="connsiteY1075" fmla="*/ 67536 h 5497513"/>
              <a:gd name="connsiteX1076" fmla="*/ 1968977 w 4175125"/>
              <a:gd name="connsiteY1076" fmla="*/ 79454 h 5497513"/>
              <a:gd name="connsiteX1077" fmla="*/ 1980121 w 4175125"/>
              <a:gd name="connsiteY1077" fmla="*/ 91372 h 5497513"/>
              <a:gd name="connsiteX1078" fmla="*/ 1999225 w 4175125"/>
              <a:gd name="connsiteY1078" fmla="*/ 116798 h 5497513"/>
              <a:gd name="connsiteX1079" fmla="*/ 2017533 w 4175125"/>
              <a:gd name="connsiteY1079" fmla="*/ 146195 h 5497513"/>
              <a:gd name="connsiteX1080" fmla="*/ 2033453 w 4175125"/>
              <a:gd name="connsiteY1080" fmla="*/ 177182 h 5497513"/>
              <a:gd name="connsiteX1081" fmla="*/ 2047781 w 4175125"/>
              <a:gd name="connsiteY1081" fmla="*/ 209758 h 5497513"/>
              <a:gd name="connsiteX1082" fmla="*/ 2059721 w 4175125"/>
              <a:gd name="connsiteY1082" fmla="*/ 244718 h 5497513"/>
              <a:gd name="connsiteX1083" fmla="*/ 2070069 w 4175125"/>
              <a:gd name="connsiteY1083" fmla="*/ 281266 h 5497513"/>
              <a:gd name="connsiteX1084" fmla="*/ 2076437 w 4175125"/>
              <a:gd name="connsiteY1084" fmla="*/ 320199 h 5497513"/>
              <a:gd name="connsiteX1085" fmla="*/ 2080417 w 4175125"/>
              <a:gd name="connsiteY1085" fmla="*/ 359131 h 5497513"/>
              <a:gd name="connsiteX1086" fmla="*/ 2081213 w 4175125"/>
              <a:gd name="connsiteY1086" fmla="*/ 401242 h 5497513"/>
              <a:gd name="connsiteX1087" fmla="*/ 2080417 w 4175125"/>
              <a:gd name="connsiteY1087" fmla="*/ 440968 h 5497513"/>
              <a:gd name="connsiteX1088" fmla="*/ 2076437 w 4175125"/>
              <a:gd name="connsiteY1088" fmla="*/ 481490 h 5497513"/>
              <a:gd name="connsiteX1089" fmla="*/ 2070069 w 4175125"/>
              <a:gd name="connsiteY1089" fmla="*/ 519627 h 5497513"/>
              <a:gd name="connsiteX1090" fmla="*/ 2059721 w 4175125"/>
              <a:gd name="connsiteY1090" fmla="*/ 556971 h 5497513"/>
              <a:gd name="connsiteX1091" fmla="*/ 2047781 w 4175125"/>
              <a:gd name="connsiteY1091" fmla="*/ 591136 h 5497513"/>
              <a:gd name="connsiteX1092" fmla="*/ 2033453 w 4175125"/>
              <a:gd name="connsiteY1092" fmla="*/ 624507 h 5497513"/>
              <a:gd name="connsiteX1093" fmla="*/ 2017533 w 4175125"/>
              <a:gd name="connsiteY1093" fmla="*/ 656288 h 5497513"/>
              <a:gd name="connsiteX1094" fmla="*/ 1999225 w 4175125"/>
              <a:gd name="connsiteY1094" fmla="*/ 683303 h 5497513"/>
              <a:gd name="connsiteX1095" fmla="*/ 1980121 w 4175125"/>
              <a:gd name="connsiteY1095" fmla="*/ 709522 h 5497513"/>
              <a:gd name="connsiteX1096" fmla="*/ 1968977 w 4175125"/>
              <a:gd name="connsiteY1096" fmla="*/ 721440 h 5497513"/>
              <a:gd name="connsiteX1097" fmla="*/ 1957833 w 4175125"/>
              <a:gd name="connsiteY1097" fmla="*/ 732564 h 5497513"/>
              <a:gd name="connsiteX1098" fmla="*/ 1945893 w 4175125"/>
              <a:gd name="connsiteY1098" fmla="*/ 743687 h 5497513"/>
              <a:gd name="connsiteX1099" fmla="*/ 1933953 w 4175125"/>
              <a:gd name="connsiteY1099" fmla="*/ 752427 h 5497513"/>
              <a:gd name="connsiteX1100" fmla="*/ 1922013 w 4175125"/>
              <a:gd name="connsiteY1100" fmla="*/ 761962 h 5497513"/>
              <a:gd name="connsiteX1101" fmla="*/ 1910869 w 4175125"/>
              <a:gd name="connsiteY1101" fmla="*/ 769112 h 5497513"/>
              <a:gd name="connsiteX1102" fmla="*/ 1897337 w 4175125"/>
              <a:gd name="connsiteY1102" fmla="*/ 777058 h 5497513"/>
              <a:gd name="connsiteX1103" fmla="*/ 1884601 w 4175125"/>
              <a:gd name="connsiteY1103" fmla="*/ 783414 h 5497513"/>
              <a:gd name="connsiteX1104" fmla="*/ 1871865 w 4175125"/>
              <a:gd name="connsiteY1104" fmla="*/ 788975 h 5497513"/>
              <a:gd name="connsiteX1105" fmla="*/ 1856741 w 4175125"/>
              <a:gd name="connsiteY1105" fmla="*/ 792948 h 5497513"/>
              <a:gd name="connsiteX1106" fmla="*/ 1844005 w 4175125"/>
              <a:gd name="connsiteY1106" fmla="*/ 796921 h 5497513"/>
              <a:gd name="connsiteX1107" fmla="*/ 1829677 w 4175125"/>
              <a:gd name="connsiteY1107" fmla="*/ 799305 h 5497513"/>
              <a:gd name="connsiteX1108" fmla="*/ 1815349 w 4175125"/>
              <a:gd name="connsiteY1108" fmla="*/ 800893 h 5497513"/>
              <a:gd name="connsiteX1109" fmla="*/ 1801022 w 4175125"/>
              <a:gd name="connsiteY1109" fmla="*/ 801688 h 5497513"/>
              <a:gd name="connsiteX1110" fmla="*/ 1786694 w 4175125"/>
              <a:gd name="connsiteY1110" fmla="*/ 800893 h 5497513"/>
              <a:gd name="connsiteX1111" fmla="*/ 1772366 w 4175125"/>
              <a:gd name="connsiteY1111" fmla="*/ 799305 h 5497513"/>
              <a:gd name="connsiteX1112" fmla="*/ 1758038 w 4175125"/>
              <a:gd name="connsiteY1112" fmla="*/ 796921 h 5497513"/>
              <a:gd name="connsiteX1113" fmla="*/ 1743710 w 4175125"/>
              <a:gd name="connsiteY1113" fmla="*/ 792948 h 5497513"/>
              <a:gd name="connsiteX1114" fmla="*/ 1730974 w 4175125"/>
              <a:gd name="connsiteY1114" fmla="*/ 788975 h 5497513"/>
              <a:gd name="connsiteX1115" fmla="*/ 1717442 w 4175125"/>
              <a:gd name="connsiteY1115" fmla="*/ 783414 h 5497513"/>
              <a:gd name="connsiteX1116" fmla="*/ 1704706 w 4175125"/>
              <a:gd name="connsiteY1116" fmla="*/ 777058 h 5497513"/>
              <a:gd name="connsiteX1117" fmla="*/ 1691174 w 4175125"/>
              <a:gd name="connsiteY1117" fmla="*/ 769112 h 5497513"/>
              <a:gd name="connsiteX1118" fmla="*/ 1678438 w 4175125"/>
              <a:gd name="connsiteY1118" fmla="*/ 761962 h 5497513"/>
              <a:gd name="connsiteX1119" fmla="*/ 1666498 w 4175125"/>
              <a:gd name="connsiteY1119" fmla="*/ 752427 h 5497513"/>
              <a:gd name="connsiteX1120" fmla="*/ 1654558 w 4175125"/>
              <a:gd name="connsiteY1120" fmla="*/ 743687 h 5497513"/>
              <a:gd name="connsiteX1121" fmla="*/ 1643414 w 4175125"/>
              <a:gd name="connsiteY1121" fmla="*/ 732564 h 5497513"/>
              <a:gd name="connsiteX1122" fmla="*/ 1633066 w 4175125"/>
              <a:gd name="connsiteY1122" fmla="*/ 721440 h 5497513"/>
              <a:gd name="connsiteX1123" fmla="*/ 1621922 w 4175125"/>
              <a:gd name="connsiteY1123" fmla="*/ 709522 h 5497513"/>
              <a:gd name="connsiteX1124" fmla="*/ 1601226 w 4175125"/>
              <a:gd name="connsiteY1124" fmla="*/ 683303 h 5497513"/>
              <a:gd name="connsiteX1125" fmla="*/ 1582918 w 4175125"/>
              <a:gd name="connsiteY1125" fmla="*/ 656288 h 5497513"/>
              <a:gd name="connsiteX1126" fmla="*/ 1567794 w 4175125"/>
              <a:gd name="connsiteY1126" fmla="*/ 624507 h 5497513"/>
              <a:gd name="connsiteX1127" fmla="*/ 1553466 w 4175125"/>
              <a:gd name="connsiteY1127" fmla="*/ 591136 h 5497513"/>
              <a:gd name="connsiteX1128" fmla="*/ 1541526 w 4175125"/>
              <a:gd name="connsiteY1128" fmla="*/ 556971 h 5497513"/>
              <a:gd name="connsiteX1129" fmla="*/ 1531974 w 4175125"/>
              <a:gd name="connsiteY1129" fmla="*/ 519627 h 5497513"/>
              <a:gd name="connsiteX1130" fmla="*/ 1525606 w 4175125"/>
              <a:gd name="connsiteY1130" fmla="*/ 481490 h 5497513"/>
              <a:gd name="connsiteX1131" fmla="*/ 1520830 w 4175125"/>
              <a:gd name="connsiteY1131" fmla="*/ 440968 h 5497513"/>
              <a:gd name="connsiteX1132" fmla="*/ 1519238 w 4175125"/>
              <a:gd name="connsiteY1132" fmla="*/ 401242 h 5497513"/>
              <a:gd name="connsiteX1133" fmla="*/ 1520830 w 4175125"/>
              <a:gd name="connsiteY1133" fmla="*/ 359131 h 5497513"/>
              <a:gd name="connsiteX1134" fmla="*/ 1525606 w 4175125"/>
              <a:gd name="connsiteY1134" fmla="*/ 320199 h 5497513"/>
              <a:gd name="connsiteX1135" fmla="*/ 1531974 w 4175125"/>
              <a:gd name="connsiteY1135" fmla="*/ 281266 h 5497513"/>
              <a:gd name="connsiteX1136" fmla="*/ 1541526 w 4175125"/>
              <a:gd name="connsiteY1136" fmla="*/ 244718 h 5497513"/>
              <a:gd name="connsiteX1137" fmla="*/ 1553466 w 4175125"/>
              <a:gd name="connsiteY1137" fmla="*/ 209758 h 5497513"/>
              <a:gd name="connsiteX1138" fmla="*/ 1567794 w 4175125"/>
              <a:gd name="connsiteY1138" fmla="*/ 177182 h 5497513"/>
              <a:gd name="connsiteX1139" fmla="*/ 1582918 w 4175125"/>
              <a:gd name="connsiteY1139" fmla="*/ 146195 h 5497513"/>
              <a:gd name="connsiteX1140" fmla="*/ 1601226 w 4175125"/>
              <a:gd name="connsiteY1140" fmla="*/ 116798 h 5497513"/>
              <a:gd name="connsiteX1141" fmla="*/ 1621922 w 4175125"/>
              <a:gd name="connsiteY1141" fmla="*/ 91372 h 5497513"/>
              <a:gd name="connsiteX1142" fmla="*/ 1633066 w 4175125"/>
              <a:gd name="connsiteY1142" fmla="*/ 79454 h 5497513"/>
              <a:gd name="connsiteX1143" fmla="*/ 1643414 w 4175125"/>
              <a:gd name="connsiteY1143" fmla="*/ 67536 h 5497513"/>
              <a:gd name="connsiteX1144" fmla="*/ 1654558 w 4175125"/>
              <a:gd name="connsiteY1144" fmla="*/ 57207 h 5497513"/>
              <a:gd name="connsiteX1145" fmla="*/ 1666498 w 4175125"/>
              <a:gd name="connsiteY1145" fmla="*/ 48467 h 5497513"/>
              <a:gd name="connsiteX1146" fmla="*/ 1678438 w 4175125"/>
              <a:gd name="connsiteY1146" fmla="*/ 38933 h 5497513"/>
              <a:gd name="connsiteX1147" fmla="*/ 1691174 w 4175125"/>
              <a:gd name="connsiteY1147" fmla="*/ 30987 h 5497513"/>
              <a:gd name="connsiteX1148" fmla="*/ 1704706 w 4175125"/>
              <a:gd name="connsiteY1148" fmla="*/ 24631 h 5497513"/>
              <a:gd name="connsiteX1149" fmla="*/ 1717442 w 4175125"/>
              <a:gd name="connsiteY1149" fmla="*/ 18274 h 5497513"/>
              <a:gd name="connsiteX1150" fmla="*/ 1730974 w 4175125"/>
              <a:gd name="connsiteY1150" fmla="*/ 12713 h 5497513"/>
              <a:gd name="connsiteX1151" fmla="*/ 1743710 w 4175125"/>
              <a:gd name="connsiteY1151" fmla="*/ 7946 h 5497513"/>
              <a:gd name="connsiteX1152" fmla="*/ 1758038 w 4175125"/>
              <a:gd name="connsiteY1152" fmla="*/ 3973 h 5497513"/>
              <a:gd name="connsiteX1153" fmla="*/ 1772366 w 4175125"/>
              <a:gd name="connsiteY1153" fmla="*/ 1589 h 549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Lst>
            <a:rect l="l" t="t" r="r" b="b"/>
            <a:pathLst>
              <a:path w="4175125" h="5497513">
                <a:moveTo>
                  <a:pt x="4063488" y="2282825"/>
                </a:moveTo>
                <a:lnTo>
                  <a:pt x="4077740" y="2282825"/>
                </a:lnTo>
                <a:lnTo>
                  <a:pt x="4091991" y="2285201"/>
                </a:lnTo>
                <a:lnTo>
                  <a:pt x="4104659" y="2289162"/>
                </a:lnTo>
                <a:lnTo>
                  <a:pt x="4118119" y="2293915"/>
                </a:lnTo>
                <a:lnTo>
                  <a:pt x="4129995" y="2301836"/>
                </a:lnTo>
                <a:lnTo>
                  <a:pt x="4140288" y="2312133"/>
                </a:lnTo>
                <a:lnTo>
                  <a:pt x="4148997" y="2322431"/>
                </a:lnTo>
                <a:lnTo>
                  <a:pt x="4156915" y="2335897"/>
                </a:lnTo>
                <a:lnTo>
                  <a:pt x="4163249" y="2348571"/>
                </a:lnTo>
                <a:lnTo>
                  <a:pt x="4168791" y="2362829"/>
                </a:lnTo>
                <a:lnTo>
                  <a:pt x="4172750" y="2378671"/>
                </a:lnTo>
                <a:lnTo>
                  <a:pt x="4173542" y="2395305"/>
                </a:lnTo>
                <a:lnTo>
                  <a:pt x="4175125" y="2411940"/>
                </a:lnTo>
                <a:lnTo>
                  <a:pt x="4173542" y="2430158"/>
                </a:lnTo>
                <a:lnTo>
                  <a:pt x="4172750" y="2448377"/>
                </a:lnTo>
                <a:lnTo>
                  <a:pt x="4168791" y="2466595"/>
                </a:lnTo>
                <a:lnTo>
                  <a:pt x="4163249" y="2484814"/>
                </a:lnTo>
                <a:lnTo>
                  <a:pt x="4156915" y="2504617"/>
                </a:lnTo>
                <a:lnTo>
                  <a:pt x="4148997" y="2523628"/>
                </a:lnTo>
                <a:lnTo>
                  <a:pt x="4138704" y="2541846"/>
                </a:lnTo>
                <a:lnTo>
                  <a:pt x="4128412" y="2560065"/>
                </a:lnTo>
                <a:lnTo>
                  <a:pt x="4116535" y="2577491"/>
                </a:lnTo>
                <a:lnTo>
                  <a:pt x="4103867" y="2592541"/>
                </a:lnTo>
                <a:lnTo>
                  <a:pt x="4090408" y="2606800"/>
                </a:lnTo>
                <a:lnTo>
                  <a:pt x="4076156" y="2620265"/>
                </a:lnTo>
                <a:lnTo>
                  <a:pt x="4061905" y="2631355"/>
                </a:lnTo>
                <a:lnTo>
                  <a:pt x="4047653" y="2640860"/>
                </a:lnTo>
                <a:lnTo>
                  <a:pt x="4032610" y="2649574"/>
                </a:lnTo>
                <a:lnTo>
                  <a:pt x="4018358" y="2655911"/>
                </a:lnTo>
                <a:lnTo>
                  <a:pt x="4002523" y="2661455"/>
                </a:lnTo>
                <a:lnTo>
                  <a:pt x="3986688" y="2665416"/>
                </a:lnTo>
                <a:lnTo>
                  <a:pt x="3972437" y="2667000"/>
                </a:lnTo>
                <a:lnTo>
                  <a:pt x="3958185" y="2667000"/>
                </a:lnTo>
                <a:lnTo>
                  <a:pt x="3943934" y="2663832"/>
                </a:lnTo>
                <a:lnTo>
                  <a:pt x="3931266" y="2659871"/>
                </a:lnTo>
                <a:lnTo>
                  <a:pt x="3917806" y="2655118"/>
                </a:lnTo>
                <a:lnTo>
                  <a:pt x="3906722" y="2647197"/>
                </a:lnTo>
                <a:lnTo>
                  <a:pt x="3896429" y="2636900"/>
                </a:lnTo>
                <a:lnTo>
                  <a:pt x="3886928" y="2626602"/>
                </a:lnTo>
                <a:lnTo>
                  <a:pt x="3879010" y="2614721"/>
                </a:lnTo>
                <a:lnTo>
                  <a:pt x="3872676" y="2600463"/>
                </a:lnTo>
                <a:lnTo>
                  <a:pt x="3867926" y="2586205"/>
                </a:lnTo>
                <a:lnTo>
                  <a:pt x="3863967" y="2570362"/>
                </a:lnTo>
                <a:lnTo>
                  <a:pt x="3862384" y="2553728"/>
                </a:lnTo>
                <a:lnTo>
                  <a:pt x="3860800" y="2537094"/>
                </a:lnTo>
                <a:lnTo>
                  <a:pt x="3862384" y="2519667"/>
                </a:lnTo>
                <a:lnTo>
                  <a:pt x="3863967" y="2502241"/>
                </a:lnTo>
                <a:lnTo>
                  <a:pt x="3867926" y="2482438"/>
                </a:lnTo>
                <a:lnTo>
                  <a:pt x="3872676" y="2464219"/>
                </a:lnTo>
                <a:lnTo>
                  <a:pt x="3879010" y="2444416"/>
                </a:lnTo>
                <a:lnTo>
                  <a:pt x="3888511" y="2426198"/>
                </a:lnTo>
                <a:lnTo>
                  <a:pt x="3897221" y="2407187"/>
                </a:lnTo>
                <a:lnTo>
                  <a:pt x="3907513" y="2388968"/>
                </a:lnTo>
                <a:lnTo>
                  <a:pt x="3919390" y="2372334"/>
                </a:lnTo>
                <a:lnTo>
                  <a:pt x="3932849" y="2356492"/>
                </a:lnTo>
                <a:lnTo>
                  <a:pt x="3945517" y="2342234"/>
                </a:lnTo>
                <a:lnTo>
                  <a:pt x="3959769" y="2329560"/>
                </a:lnTo>
                <a:lnTo>
                  <a:pt x="3974020" y="2318470"/>
                </a:lnTo>
                <a:lnTo>
                  <a:pt x="3988272" y="2308173"/>
                </a:lnTo>
                <a:lnTo>
                  <a:pt x="4004107" y="2299460"/>
                </a:lnTo>
                <a:lnTo>
                  <a:pt x="4018358" y="2293123"/>
                </a:lnTo>
                <a:lnTo>
                  <a:pt x="4033402" y="2287578"/>
                </a:lnTo>
                <a:lnTo>
                  <a:pt x="4049237" y="2283617"/>
                </a:lnTo>
                <a:close/>
                <a:moveTo>
                  <a:pt x="2667436" y="2112963"/>
                </a:moveTo>
                <a:lnTo>
                  <a:pt x="2704729" y="2113757"/>
                </a:lnTo>
                <a:lnTo>
                  <a:pt x="2742815" y="2116933"/>
                </a:lnTo>
                <a:lnTo>
                  <a:pt x="2781694" y="2120109"/>
                </a:lnTo>
                <a:lnTo>
                  <a:pt x="2822161" y="2127254"/>
                </a:lnTo>
                <a:lnTo>
                  <a:pt x="2861834" y="2134399"/>
                </a:lnTo>
                <a:lnTo>
                  <a:pt x="2903887" y="2145515"/>
                </a:lnTo>
                <a:lnTo>
                  <a:pt x="2945147" y="2156630"/>
                </a:lnTo>
                <a:lnTo>
                  <a:pt x="2987201" y="2170920"/>
                </a:lnTo>
                <a:lnTo>
                  <a:pt x="3030048" y="2186799"/>
                </a:lnTo>
                <a:lnTo>
                  <a:pt x="3072894" y="2203472"/>
                </a:lnTo>
                <a:lnTo>
                  <a:pt x="3115741" y="2223320"/>
                </a:lnTo>
                <a:lnTo>
                  <a:pt x="3160175" y="2245550"/>
                </a:lnTo>
                <a:lnTo>
                  <a:pt x="3203022" y="2267781"/>
                </a:lnTo>
                <a:lnTo>
                  <a:pt x="3245869" y="2292393"/>
                </a:lnTo>
                <a:lnTo>
                  <a:pt x="3290303" y="2319387"/>
                </a:lnTo>
                <a:lnTo>
                  <a:pt x="3333150" y="2347174"/>
                </a:lnTo>
                <a:lnTo>
                  <a:pt x="3375996" y="2378138"/>
                </a:lnTo>
                <a:lnTo>
                  <a:pt x="3417256" y="2409101"/>
                </a:lnTo>
                <a:lnTo>
                  <a:pt x="3457723" y="2441653"/>
                </a:lnTo>
                <a:lnTo>
                  <a:pt x="3496602" y="2475792"/>
                </a:lnTo>
                <a:lnTo>
                  <a:pt x="3533102" y="2510725"/>
                </a:lnTo>
                <a:lnTo>
                  <a:pt x="3568014" y="2545658"/>
                </a:lnTo>
                <a:lnTo>
                  <a:pt x="3602133" y="2582179"/>
                </a:lnTo>
                <a:lnTo>
                  <a:pt x="3633078" y="2620288"/>
                </a:lnTo>
                <a:lnTo>
                  <a:pt x="3661642" y="2657603"/>
                </a:lnTo>
                <a:lnTo>
                  <a:pt x="3689414" y="2695712"/>
                </a:lnTo>
                <a:lnTo>
                  <a:pt x="3714804" y="2734615"/>
                </a:lnTo>
                <a:lnTo>
                  <a:pt x="3738608" y="2773518"/>
                </a:lnTo>
                <a:lnTo>
                  <a:pt x="3759238" y="2814009"/>
                </a:lnTo>
                <a:lnTo>
                  <a:pt x="3779075" y="2854500"/>
                </a:lnTo>
                <a:lnTo>
                  <a:pt x="3797324" y="2894196"/>
                </a:lnTo>
                <a:lnTo>
                  <a:pt x="3812400" y="2934687"/>
                </a:lnTo>
                <a:lnTo>
                  <a:pt x="3825889" y="2976766"/>
                </a:lnTo>
                <a:lnTo>
                  <a:pt x="3837791" y="3016463"/>
                </a:lnTo>
                <a:lnTo>
                  <a:pt x="3846519" y="3058541"/>
                </a:lnTo>
                <a:lnTo>
                  <a:pt x="3854454" y="3099032"/>
                </a:lnTo>
                <a:lnTo>
                  <a:pt x="3858421" y="3138729"/>
                </a:lnTo>
                <a:lnTo>
                  <a:pt x="3862388" y="3179219"/>
                </a:lnTo>
                <a:lnTo>
                  <a:pt x="3862388" y="3219710"/>
                </a:lnTo>
                <a:lnTo>
                  <a:pt x="3860801" y="3260201"/>
                </a:lnTo>
                <a:lnTo>
                  <a:pt x="3856834" y="3299104"/>
                </a:lnTo>
                <a:lnTo>
                  <a:pt x="3850486" y="3338007"/>
                </a:lnTo>
                <a:lnTo>
                  <a:pt x="3842552" y="3376910"/>
                </a:lnTo>
                <a:lnTo>
                  <a:pt x="3832236" y="3415019"/>
                </a:lnTo>
                <a:lnTo>
                  <a:pt x="3819541" y="3451540"/>
                </a:lnTo>
                <a:lnTo>
                  <a:pt x="3803672" y="3487267"/>
                </a:lnTo>
                <a:lnTo>
                  <a:pt x="3787009" y="3522994"/>
                </a:lnTo>
                <a:lnTo>
                  <a:pt x="3767173" y="3557927"/>
                </a:lnTo>
                <a:lnTo>
                  <a:pt x="3744162" y="3592066"/>
                </a:lnTo>
                <a:lnTo>
                  <a:pt x="3695761" y="3657963"/>
                </a:lnTo>
                <a:lnTo>
                  <a:pt x="3643393" y="3724654"/>
                </a:lnTo>
                <a:lnTo>
                  <a:pt x="3590231" y="3792138"/>
                </a:lnTo>
                <a:lnTo>
                  <a:pt x="3534689" y="3861211"/>
                </a:lnTo>
                <a:lnTo>
                  <a:pt x="3421224" y="3998562"/>
                </a:lnTo>
                <a:lnTo>
                  <a:pt x="3364095" y="4069222"/>
                </a:lnTo>
                <a:lnTo>
                  <a:pt x="3307759" y="4140676"/>
                </a:lnTo>
                <a:lnTo>
                  <a:pt x="3252217" y="4212130"/>
                </a:lnTo>
                <a:lnTo>
                  <a:pt x="3199055" y="4285173"/>
                </a:lnTo>
                <a:lnTo>
                  <a:pt x="3148273" y="4358215"/>
                </a:lnTo>
                <a:lnTo>
                  <a:pt x="3123676" y="4395530"/>
                </a:lnTo>
                <a:lnTo>
                  <a:pt x="3099872" y="4433639"/>
                </a:lnTo>
                <a:lnTo>
                  <a:pt x="3076862" y="4470160"/>
                </a:lnTo>
                <a:lnTo>
                  <a:pt x="3056232" y="4509063"/>
                </a:lnTo>
                <a:lnTo>
                  <a:pt x="3034808" y="4546378"/>
                </a:lnTo>
                <a:lnTo>
                  <a:pt x="3015765" y="4584487"/>
                </a:lnTo>
                <a:lnTo>
                  <a:pt x="2995929" y="4623389"/>
                </a:lnTo>
                <a:lnTo>
                  <a:pt x="2979266" y="4660704"/>
                </a:lnTo>
                <a:lnTo>
                  <a:pt x="2963397" y="4700401"/>
                </a:lnTo>
                <a:lnTo>
                  <a:pt x="2949115" y="4740098"/>
                </a:lnTo>
                <a:lnTo>
                  <a:pt x="2920550" y="4819492"/>
                </a:lnTo>
                <a:lnTo>
                  <a:pt x="2889605" y="4900473"/>
                </a:lnTo>
                <a:lnTo>
                  <a:pt x="2857073" y="4982249"/>
                </a:lnTo>
                <a:lnTo>
                  <a:pt x="2838824" y="5022739"/>
                </a:lnTo>
                <a:lnTo>
                  <a:pt x="2820574" y="5063230"/>
                </a:lnTo>
                <a:lnTo>
                  <a:pt x="2800737" y="5102133"/>
                </a:lnTo>
                <a:lnTo>
                  <a:pt x="2781694" y="5139448"/>
                </a:lnTo>
                <a:lnTo>
                  <a:pt x="2759477" y="5177557"/>
                </a:lnTo>
                <a:lnTo>
                  <a:pt x="2737260" y="5212490"/>
                </a:lnTo>
                <a:lnTo>
                  <a:pt x="2715044" y="5247423"/>
                </a:lnTo>
                <a:lnTo>
                  <a:pt x="2690446" y="5281562"/>
                </a:lnTo>
                <a:lnTo>
                  <a:pt x="2665849" y="5312526"/>
                </a:lnTo>
                <a:lnTo>
                  <a:pt x="2638078" y="5342696"/>
                </a:lnTo>
                <a:lnTo>
                  <a:pt x="2611100" y="5369689"/>
                </a:lnTo>
                <a:lnTo>
                  <a:pt x="2582536" y="5395095"/>
                </a:lnTo>
                <a:lnTo>
                  <a:pt x="2551591" y="5418120"/>
                </a:lnTo>
                <a:lnTo>
                  <a:pt x="2519852" y="5438762"/>
                </a:lnTo>
                <a:lnTo>
                  <a:pt x="2504776" y="5448289"/>
                </a:lnTo>
                <a:lnTo>
                  <a:pt x="2487320" y="5456228"/>
                </a:lnTo>
                <a:lnTo>
                  <a:pt x="2469071" y="5463374"/>
                </a:lnTo>
                <a:lnTo>
                  <a:pt x="2452408" y="5471313"/>
                </a:lnTo>
                <a:lnTo>
                  <a:pt x="2434158" y="5477665"/>
                </a:lnTo>
                <a:lnTo>
                  <a:pt x="2415909" y="5483222"/>
                </a:lnTo>
                <a:lnTo>
                  <a:pt x="2397659" y="5487192"/>
                </a:lnTo>
                <a:lnTo>
                  <a:pt x="2378616" y="5491162"/>
                </a:lnTo>
                <a:lnTo>
                  <a:pt x="2358780" y="5495131"/>
                </a:lnTo>
                <a:lnTo>
                  <a:pt x="2339737" y="5495925"/>
                </a:lnTo>
                <a:lnTo>
                  <a:pt x="2318313" y="5497513"/>
                </a:lnTo>
                <a:lnTo>
                  <a:pt x="2297683" y="5497513"/>
                </a:lnTo>
                <a:lnTo>
                  <a:pt x="2277053" y="5497513"/>
                </a:lnTo>
                <a:lnTo>
                  <a:pt x="2254836" y="5495131"/>
                </a:lnTo>
                <a:lnTo>
                  <a:pt x="2232619" y="5491956"/>
                </a:lnTo>
                <a:lnTo>
                  <a:pt x="2210403" y="5489574"/>
                </a:lnTo>
                <a:lnTo>
                  <a:pt x="2187392" y="5484810"/>
                </a:lnTo>
                <a:lnTo>
                  <a:pt x="2163588" y="5479253"/>
                </a:lnTo>
                <a:lnTo>
                  <a:pt x="2140578" y="5471313"/>
                </a:lnTo>
                <a:lnTo>
                  <a:pt x="2115981" y="5463374"/>
                </a:lnTo>
                <a:lnTo>
                  <a:pt x="2090590" y="5456228"/>
                </a:lnTo>
                <a:lnTo>
                  <a:pt x="2065199" y="5445113"/>
                </a:lnTo>
                <a:lnTo>
                  <a:pt x="2040602" y="5433998"/>
                </a:lnTo>
                <a:lnTo>
                  <a:pt x="2012831" y="5422089"/>
                </a:lnTo>
                <a:lnTo>
                  <a:pt x="1986647" y="5407798"/>
                </a:lnTo>
                <a:lnTo>
                  <a:pt x="1962049" y="5395095"/>
                </a:lnTo>
                <a:lnTo>
                  <a:pt x="1939039" y="5380805"/>
                </a:lnTo>
                <a:lnTo>
                  <a:pt x="1916822" y="5366514"/>
                </a:lnTo>
                <a:lnTo>
                  <a:pt x="1896192" y="5350635"/>
                </a:lnTo>
                <a:lnTo>
                  <a:pt x="1874769" y="5336344"/>
                </a:lnTo>
                <a:lnTo>
                  <a:pt x="1856519" y="5320465"/>
                </a:lnTo>
                <a:lnTo>
                  <a:pt x="1839063" y="5304587"/>
                </a:lnTo>
                <a:lnTo>
                  <a:pt x="1821607" y="5287914"/>
                </a:lnTo>
                <a:lnTo>
                  <a:pt x="1806531" y="5271241"/>
                </a:lnTo>
                <a:lnTo>
                  <a:pt x="1792249" y="5255363"/>
                </a:lnTo>
                <a:lnTo>
                  <a:pt x="1777966" y="5237102"/>
                </a:lnTo>
                <a:lnTo>
                  <a:pt x="1766064" y="5220429"/>
                </a:lnTo>
                <a:lnTo>
                  <a:pt x="1754163" y="5203757"/>
                </a:lnTo>
                <a:lnTo>
                  <a:pt x="1743848" y="5185496"/>
                </a:lnTo>
                <a:lnTo>
                  <a:pt x="1733533" y="5167236"/>
                </a:lnTo>
                <a:lnTo>
                  <a:pt x="1725598" y="5148975"/>
                </a:lnTo>
                <a:lnTo>
                  <a:pt x="1717663" y="5130715"/>
                </a:lnTo>
                <a:lnTo>
                  <a:pt x="1709729" y="5112454"/>
                </a:lnTo>
                <a:lnTo>
                  <a:pt x="1704968" y="5094194"/>
                </a:lnTo>
                <a:lnTo>
                  <a:pt x="1699414" y="5074345"/>
                </a:lnTo>
                <a:lnTo>
                  <a:pt x="1694653" y="5056879"/>
                </a:lnTo>
                <a:lnTo>
                  <a:pt x="1691479" y="5037030"/>
                </a:lnTo>
                <a:lnTo>
                  <a:pt x="1687512" y="5018770"/>
                </a:lnTo>
                <a:lnTo>
                  <a:pt x="1685131" y="4981455"/>
                </a:lnTo>
                <a:lnTo>
                  <a:pt x="1684338" y="4941758"/>
                </a:lnTo>
                <a:lnTo>
                  <a:pt x="1686718" y="4904443"/>
                </a:lnTo>
                <a:lnTo>
                  <a:pt x="1690686" y="4866334"/>
                </a:lnTo>
                <a:lnTo>
                  <a:pt x="1698620" y="4829019"/>
                </a:lnTo>
                <a:lnTo>
                  <a:pt x="1707348" y="4790910"/>
                </a:lnTo>
                <a:lnTo>
                  <a:pt x="1717663" y="4753595"/>
                </a:lnTo>
                <a:lnTo>
                  <a:pt x="1731152" y="4718662"/>
                </a:lnTo>
                <a:lnTo>
                  <a:pt x="1746228" y="4682141"/>
                </a:lnTo>
                <a:lnTo>
                  <a:pt x="1762097" y="4648001"/>
                </a:lnTo>
                <a:lnTo>
                  <a:pt x="1778760" y="4613862"/>
                </a:lnTo>
                <a:lnTo>
                  <a:pt x="1798596" y="4581311"/>
                </a:lnTo>
                <a:lnTo>
                  <a:pt x="1817639" y="4550347"/>
                </a:lnTo>
                <a:lnTo>
                  <a:pt x="1837476" y="4520178"/>
                </a:lnTo>
                <a:lnTo>
                  <a:pt x="1859693" y="4493184"/>
                </a:lnTo>
                <a:lnTo>
                  <a:pt x="1880323" y="4466984"/>
                </a:lnTo>
                <a:lnTo>
                  <a:pt x="1902540" y="4442372"/>
                </a:lnTo>
                <a:lnTo>
                  <a:pt x="1924757" y="4419348"/>
                </a:lnTo>
                <a:lnTo>
                  <a:pt x="1946974" y="4397911"/>
                </a:lnTo>
                <a:lnTo>
                  <a:pt x="1967604" y="4380445"/>
                </a:lnTo>
                <a:lnTo>
                  <a:pt x="2014418" y="4344718"/>
                </a:lnTo>
                <a:lnTo>
                  <a:pt x="2065199" y="4308197"/>
                </a:lnTo>
                <a:lnTo>
                  <a:pt x="2173903" y="4231979"/>
                </a:lnTo>
                <a:lnTo>
                  <a:pt x="2232619" y="4191488"/>
                </a:lnTo>
                <a:lnTo>
                  <a:pt x="2289749" y="4148616"/>
                </a:lnTo>
                <a:lnTo>
                  <a:pt x="2317520" y="4126385"/>
                </a:lnTo>
                <a:lnTo>
                  <a:pt x="2344497" y="4103361"/>
                </a:lnTo>
                <a:lnTo>
                  <a:pt x="2371475" y="4079543"/>
                </a:lnTo>
                <a:lnTo>
                  <a:pt x="2397659" y="4056519"/>
                </a:lnTo>
                <a:lnTo>
                  <a:pt x="2423844" y="4031113"/>
                </a:lnTo>
                <a:lnTo>
                  <a:pt x="2447647" y="4005707"/>
                </a:lnTo>
                <a:lnTo>
                  <a:pt x="2470658" y="3979507"/>
                </a:lnTo>
                <a:lnTo>
                  <a:pt x="2491288" y="3951719"/>
                </a:lnTo>
                <a:lnTo>
                  <a:pt x="2511918" y="3924726"/>
                </a:lnTo>
                <a:lnTo>
                  <a:pt x="2530167" y="3896144"/>
                </a:lnTo>
                <a:lnTo>
                  <a:pt x="2546036" y="3867562"/>
                </a:lnTo>
                <a:lnTo>
                  <a:pt x="2560319" y="3836599"/>
                </a:lnTo>
                <a:lnTo>
                  <a:pt x="2572221" y="3804841"/>
                </a:lnTo>
                <a:lnTo>
                  <a:pt x="2582536" y="3773878"/>
                </a:lnTo>
                <a:lnTo>
                  <a:pt x="2590470" y="3739738"/>
                </a:lnTo>
                <a:lnTo>
                  <a:pt x="2594438" y="3706393"/>
                </a:lnTo>
                <a:lnTo>
                  <a:pt x="2596818" y="3671460"/>
                </a:lnTo>
                <a:lnTo>
                  <a:pt x="2595231" y="3634939"/>
                </a:lnTo>
                <a:lnTo>
                  <a:pt x="2591264" y="3596830"/>
                </a:lnTo>
                <a:lnTo>
                  <a:pt x="2584123" y="3559515"/>
                </a:lnTo>
                <a:lnTo>
                  <a:pt x="2573808" y="3519818"/>
                </a:lnTo>
                <a:lnTo>
                  <a:pt x="2561906" y="3482503"/>
                </a:lnTo>
                <a:lnTo>
                  <a:pt x="2547623" y="3444394"/>
                </a:lnTo>
                <a:lnTo>
                  <a:pt x="2531754" y="3407079"/>
                </a:lnTo>
                <a:lnTo>
                  <a:pt x="2515092" y="3370558"/>
                </a:lnTo>
                <a:lnTo>
                  <a:pt x="2496842" y="3334037"/>
                </a:lnTo>
                <a:lnTo>
                  <a:pt x="2477005" y="3297516"/>
                </a:lnTo>
                <a:lnTo>
                  <a:pt x="2456375" y="3260995"/>
                </a:lnTo>
                <a:lnTo>
                  <a:pt x="2415115" y="3189541"/>
                </a:lnTo>
                <a:lnTo>
                  <a:pt x="2371475" y="3119674"/>
                </a:lnTo>
                <a:lnTo>
                  <a:pt x="2330215" y="3048220"/>
                </a:lnTo>
                <a:lnTo>
                  <a:pt x="2309585" y="3011699"/>
                </a:lnTo>
                <a:lnTo>
                  <a:pt x="2289749" y="2976766"/>
                </a:lnTo>
                <a:lnTo>
                  <a:pt x="2271499" y="2940245"/>
                </a:lnTo>
                <a:lnTo>
                  <a:pt x="2254836" y="2903724"/>
                </a:lnTo>
                <a:lnTo>
                  <a:pt x="2238967" y="2867203"/>
                </a:lnTo>
                <a:lnTo>
                  <a:pt x="2224685" y="2829094"/>
                </a:lnTo>
                <a:lnTo>
                  <a:pt x="2211989" y="2791779"/>
                </a:lnTo>
                <a:lnTo>
                  <a:pt x="2201674" y="2753670"/>
                </a:lnTo>
                <a:lnTo>
                  <a:pt x="2193740" y="2714767"/>
                </a:lnTo>
                <a:lnTo>
                  <a:pt x="2188186" y="2674276"/>
                </a:lnTo>
                <a:lnTo>
                  <a:pt x="2185805" y="2635373"/>
                </a:lnTo>
                <a:lnTo>
                  <a:pt x="2185805" y="2594088"/>
                </a:lnTo>
                <a:lnTo>
                  <a:pt x="2187392" y="2573446"/>
                </a:lnTo>
                <a:lnTo>
                  <a:pt x="2188186" y="2552010"/>
                </a:lnTo>
                <a:lnTo>
                  <a:pt x="2191359" y="2531368"/>
                </a:lnTo>
                <a:lnTo>
                  <a:pt x="2195327" y="2510725"/>
                </a:lnTo>
                <a:lnTo>
                  <a:pt x="2200088" y="2488495"/>
                </a:lnTo>
                <a:lnTo>
                  <a:pt x="2205642" y="2466265"/>
                </a:lnTo>
                <a:lnTo>
                  <a:pt x="2211989" y="2445622"/>
                </a:lnTo>
                <a:lnTo>
                  <a:pt x="2218337" y="2422598"/>
                </a:lnTo>
                <a:lnTo>
                  <a:pt x="2227859" y="2400368"/>
                </a:lnTo>
                <a:lnTo>
                  <a:pt x="2236587" y="2378138"/>
                </a:lnTo>
                <a:lnTo>
                  <a:pt x="2246902" y="2354320"/>
                </a:lnTo>
                <a:lnTo>
                  <a:pt x="2257217" y="2331296"/>
                </a:lnTo>
                <a:lnTo>
                  <a:pt x="2273086" y="2302714"/>
                </a:lnTo>
                <a:lnTo>
                  <a:pt x="2291336" y="2276514"/>
                </a:lnTo>
                <a:lnTo>
                  <a:pt x="2310379" y="2251902"/>
                </a:lnTo>
                <a:lnTo>
                  <a:pt x="2332596" y="2229672"/>
                </a:lnTo>
                <a:lnTo>
                  <a:pt x="2354812" y="2209823"/>
                </a:lnTo>
                <a:lnTo>
                  <a:pt x="2379410" y="2192357"/>
                </a:lnTo>
                <a:lnTo>
                  <a:pt x="2407181" y="2174890"/>
                </a:lnTo>
                <a:lnTo>
                  <a:pt x="2434158" y="2160599"/>
                </a:lnTo>
                <a:lnTo>
                  <a:pt x="2464310" y="2147896"/>
                </a:lnTo>
                <a:lnTo>
                  <a:pt x="2494462" y="2137575"/>
                </a:lnTo>
                <a:lnTo>
                  <a:pt x="2526993" y="2128048"/>
                </a:lnTo>
                <a:lnTo>
                  <a:pt x="2560319" y="2121696"/>
                </a:lnTo>
                <a:lnTo>
                  <a:pt x="2594438" y="2116933"/>
                </a:lnTo>
                <a:lnTo>
                  <a:pt x="2630937" y="2113757"/>
                </a:lnTo>
                <a:close/>
                <a:moveTo>
                  <a:pt x="3877723" y="1971675"/>
                </a:moveTo>
                <a:lnTo>
                  <a:pt x="3893560" y="1974061"/>
                </a:lnTo>
                <a:lnTo>
                  <a:pt x="3907814" y="1977243"/>
                </a:lnTo>
                <a:lnTo>
                  <a:pt x="3920484" y="1983606"/>
                </a:lnTo>
                <a:lnTo>
                  <a:pt x="3933946" y="1989969"/>
                </a:lnTo>
                <a:lnTo>
                  <a:pt x="3945824" y="1998719"/>
                </a:lnTo>
                <a:lnTo>
                  <a:pt x="3956118" y="2010649"/>
                </a:lnTo>
                <a:lnTo>
                  <a:pt x="3964829" y="2022580"/>
                </a:lnTo>
                <a:lnTo>
                  <a:pt x="3971164" y="2035307"/>
                </a:lnTo>
                <a:lnTo>
                  <a:pt x="3976707" y="2049624"/>
                </a:lnTo>
                <a:lnTo>
                  <a:pt x="3980667" y="2065532"/>
                </a:lnTo>
                <a:lnTo>
                  <a:pt x="3983042" y="2082235"/>
                </a:lnTo>
                <a:lnTo>
                  <a:pt x="3984626" y="2099733"/>
                </a:lnTo>
                <a:lnTo>
                  <a:pt x="3984626" y="2116437"/>
                </a:lnTo>
                <a:lnTo>
                  <a:pt x="3981458" y="2134731"/>
                </a:lnTo>
                <a:lnTo>
                  <a:pt x="3978291" y="2153025"/>
                </a:lnTo>
                <a:lnTo>
                  <a:pt x="3972748" y="2171319"/>
                </a:lnTo>
                <a:lnTo>
                  <a:pt x="3966413" y="2190408"/>
                </a:lnTo>
                <a:lnTo>
                  <a:pt x="3956910" y="2208702"/>
                </a:lnTo>
                <a:lnTo>
                  <a:pt x="3948200" y="2226996"/>
                </a:lnTo>
                <a:lnTo>
                  <a:pt x="3936322" y="2245290"/>
                </a:lnTo>
                <a:lnTo>
                  <a:pt x="3923652" y="2261994"/>
                </a:lnTo>
                <a:lnTo>
                  <a:pt x="3910190" y="2279492"/>
                </a:lnTo>
                <a:lnTo>
                  <a:pt x="3895936" y="2293809"/>
                </a:lnTo>
                <a:lnTo>
                  <a:pt x="3881682" y="2306536"/>
                </a:lnTo>
                <a:lnTo>
                  <a:pt x="3866637" y="2318467"/>
                </a:lnTo>
                <a:lnTo>
                  <a:pt x="3850799" y="2328807"/>
                </a:lnTo>
                <a:lnTo>
                  <a:pt x="3834170" y="2337556"/>
                </a:lnTo>
                <a:lnTo>
                  <a:pt x="3818332" y="2344715"/>
                </a:lnTo>
                <a:lnTo>
                  <a:pt x="3802495" y="2349487"/>
                </a:lnTo>
                <a:lnTo>
                  <a:pt x="3785865" y="2353464"/>
                </a:lnTo>
                <a:lnTo>
                  <a:pt x="3770028" y="2355850"/>
                </a:lnTo>
                <a:lnTo>
                  <a:pt x="3754982" y="2355850"/>
                </a:lnTo>
                <a:lnTo>
                  <a:pt x="3740729" y="2353464"/>
                </a:lnTo>
                <a:lnTo>
                  <a:pt x="3726475" y="2351078"/>
                </a:lnTo>
                <a:lnTo>
                  <a:pt x="3712221" y="2345510"/>
                </a:lnTo>
                <a:lnTo>
                  <a:pt x="3698759" y="2337556"/>
                </a:lnTo>
                <a:lnTo>
                  <a:pt x="3686881" y="2328807"/>
                </a:lnTo>
                <a:lnTo>
                  <a:pt x="3678170" y="2318467"/>
                </a:lnTo>
                <a:lnTo>
                  <a:pt x="3668668" y="2304945"/>
                </a:lnTo>
                <a:lnTo>
                  <a:pt x="3662333" y="2292219"/>
                </a:lnTo>
                <a:lnTo>
                  <a:pt x="3655998" y="2277902"/>
                </a:lnTo>
                <a:lnTo>
                  <a:pt x="3652039" y="2261994"/>
                </a:lnTo>
                <a:lnTo>
                  <a:pt x="3651247" y="2246881"/>
                </a:lnTo>
                <a:lnTo>
                  <a:pt x="3649663" y="2229383"/>
                </a:lnTo>
                <a:lnTo>
                  <a:pt x="3649663" y="2211089"/>
                </a:lnTo>
                <a:lnTo>
                  <a:pt x="3652039" y="2193590"/>
                </a:lnTo>
                <a:lnTo>
                  <a:pt x="3655998" y="2175296"/>
                </a:lnTo>
                <a:lnTo>
                  <a:pt x="3661541" y="2157002"/>
                </a:lnTo>
                <a:lnTo>
                  <a:pt x="3667876" y="2137117"/>
                </a:lnTo>
                <a:lnTo>
                  <a:pt x="3675795" y="2118823"/>
                </a:lnTo>
                <a:lnTo>
                  <a:pt x="3686089" y="2100529"/>
                </a:lnTo>
                <a:lnTo>
                  <a:pt x="3697967" y="2082235"/>
                </a:lnTo>
                <a:lnTo>
                  <a:pt x="3710637" y="2065532"/>
                </a:lnTo>
                <a:lnTo>
                  <a:pt x="3723307" y="2048828"/>
                </a:lnTo>
                <a:lnTo>
                  <a:pt x="3737561" y="2034511"/>
                </a:lnTo>
                <a:lnTo>
                  <a:pt x="3751815" y="2020990"/>
                </a:lnTo>
                <a:lnTo>
                  <a:pt x="3767652" y="2009854"/>
                </a:lnTo>
                <a:lnTo>
                  <a:pt x="3783490" y="1998719"/>
                </a:lnTo>
                <a:lnTo>
                  <a:pt x="3798535" y="1991560"/>
                </a:lnTo>
                <a:lnTo>
                  <a:pt x="3815957" y="1983606"/>
                </a:lnTo>
                <a:lnTo>
                  <a:pt x="3831002" y="1978038"/>
                </a:lnTo>
                <a:lnTo>
                  <a:pt x="3846840" y="1974061"/>
                </a:lnTo>
                <a:lnTo>
                  <a:pt x="3863469" y="1973266"/>
                </a:lnTo>
                <a:close/>
                <a:moveTo>
                  <a:pt x="3558849" y="1636713"/>
                </a:moveTo>
                <a:lnTo>
                  <a:pt x="3577143" y="1636713"/>
                </a:lnTo>
                <a:lnTo>
                  <a:pt x="3595436" y="1639888"/>
                </a:lnTo>
                <a:lnTo>
                  <a:pt x="3613730" y="1644651"/>
                </a:lnTo>
                <a:lnTo>
                  <a:pt x="3629638" y="1651001"/>
                </a:lnTo>
                <a:lnTo>
                  <a:pt x="3646341" y="1660526"/>
                </a:lnTo>
                <a:lnTo>
                  <a:pt x="3660658" y="1670844"/>
                </a:lnTo>
                <a:lnTo>
                  <a:pt x="3673384" y="1682751"/>
                </a:lnTo>
                <a:lnTo>
                  <a:pt x="3685314" y="1697038"/>
                </a:lnTo>
                <a:lnTo>
                  <a:pt x="3694859" y="1712119"/>
                </a:lnTo>
                <a:lnTo>
                  <a:pt x="3703608" y="1729582"/>
                </a:lnTo>
                <a:lnTo>
                  <a:pt x="3709176" y="1746251"/>
                </a:lnTo>
                <a:lnTo>
                  <a:pt x="3713948" y="1764507"/>
                </a:lnTo>
                <a:lnTo>
                  <a:pt x="3716334" y="1783557"/>
                </a:lnTo>
                <a:lnTo>
                  <a:pt x="3717925" y="1803401"/>
                </a:lnTo>
                <a:lnTo>
                  <a:pt x="3716334" y="1823245"/>
                </a:lnTo>
                <a:lnTo>
                  <a:pt x="3715539" y="1843882"/>
                </a:lnTo>
                <a:lnTo>
                  <a:pt x="3709971" y="1864520"/>
                </a:lnTo>
                <a:lnTo>
                  <a:pt x="3705199" y="1885157"/>
                </a:lnTo>
                <a:lnTo>
                  <a:pt x="3695654" y="1905001"/>
                </a:lnTo>
                <a:lnTo>
                  <a:pt x="3686905" y="1925638"/>
                </a:lnTo>
                <a:lnTo>
                  <a:pt x="3674974" y="1945482"/>
                </a:lnTo>
                <a:lnTo>
                  <a:pt x="3662248" y="1964532"/>
                </a:lnTo>
                <a:lnTo>
                  <a:pt x="3647932" y="1981201"/>
                </a:lnTo>
                <a:lnTo>
                  <a:pt x="3632024" y="1997076"/>
                </a:lnTo>
                <a:lnTo>
                  <a:pt x="3616116" y="2011364"/>
                </a:lnTo>
                <a:lnTo>
                  <a:pt x="3599413" y="2024857"/>
                </a:lnTo>
                <a:lnTo>
                  <a:pt x="3581120" y="2035176"/>
                </a:lnTo>
                <a:lnTo>
                  <a:pt x="3562826" y="2043907"/>
                </a:lnTo>
                <a:lnTo>
                  <a:pt x="3544532" y="2050257"/>
                </a:lnTo>
                <a:lnTo>
                  <a:pt x="3526238" y="2056607"/>
                </a:lnTo>
                <a:lnTo>
                  <a:pt x="3507945" y="2059782"/>
                </a:lnTo>
                <a:lnTo>
                  <a:pt x="3488856" y="2060576"/>
                </a:lnTo>
                <a:lnTo>
                  <a:pt x="3470562" y="2060576"/>
                </a:lnTo>
                <a:lnTo>
                  <a:pt x="3453064" y="2058195"/>
                </a:lnTo>
                <a:lnTo>
                  <a:pt x="3434770" y="2054226"/>
                </a:lnTo>
                <a:lnTo>
                  <a:pt x="3418067" y="2046289"/>
                </a:lnTo>
                <a:lnTo>
                  <a:pt x="3402159" y="2039145"/>
                </a:lnTo>
                <a:lnTo>
                  <a:pt x="3387842" y="2027239"/>
                </a:lnTo>
                <a:lnTo>
                  <a:pt x="3375116" y="2015332"/>
                </a:lnTo>
                <a:lnTo>
                  <a:pt x="3363186" y="2001045"/>
                </a:lnTo>
                <a:lnTo>
                  <a:pt x="3352846" y="1985170"/>
                </a:lnTo>
                <a:lnTo>
                  <a:pt x="3344892" y="1970089"/>
                </a:lnTo>
                <a:lnTo>
                  <a:pt x="3338529" y="1951832"/>
                </a:lnTo>
                <a:lnTo>
                  <a:pt x="3334552" y="1933576"/>
                </a:lnTo>
                <a:lnTo>
                  <a:pt x="3332166" y="1915320"/>
                </a:lnTo>
                <a:lnTo>
                  <a:pt x="3330575" y="1894682"/>
                </a:lnTo>
                <a:lnTo>
                  <a:pt x="3330575" y="1874838"/>
                </a:lnTo>
                <a:lnTo>
                  <a:pt x="3333757" y="1854201"/>
                </a:lnTo>
                <a:lnTo>
                  <a:pt x="3338529" y="1833563"/>
                </a:lnTo>
                <a:lnTo>
                  <a:pt x="3344096" y="1812132"/>
                </a:lnTo>
                <a:lnTo>
                  <a:pt x="3352050" y="1793082"/>
                </a:lnTo>
                <a:lnTo>
                  <a:pt x="3362390" y="1772445"/>
                </a:lnTo>
                <a:lnTo>
                  <a:pt x="3373526" y="1752601"/>
                </a:lnTo>
                <a:lnTo>
                  <a:pt x="3387047" y="1733551"/>
                </a:lnTo>
                <a:lnTo>
                  <a:pt x="3401364" y="1716088"/>
                </a:lnTo>
                <a:lnTo>
                  <a:pt x="3417271" y="1701007"/>
                </a:lnTo>
                <a:lnTo>
                  <a:pt x="3432384" y="1686719"/>
                </a:lnTo>
                <a:lnTo>
                  <a:pt x="3449087" y="1673226"/>
                </a:lnTo>
                <a:lnTo>
                  <a:pt x="3467380" y="1662907"/>
                </a:lnTo>
                <a:lnTo>
                  <a:pt x="3485674" y="1654176"/>
                </a:lnTo>
                <a:lnTo>
                  <a:pt x="3503968" y="1647032"/>
                </a:lnTo>
                <a:lnTo>
                  <a:pt x="3522262" y="1642269"/>
                </a:lnTo>
                <a:lnTo>
                  <a:pt x="3540555" y="1638301"/>
                </a:lnTo>
                <a:close/>
                <a:moveTo>
                  <a:pt x="3171521" y="1373188"/>
                </a:moveTo>
                <a:lnTo>
                  <a:pt x="3192991" y="1374773"/>
                </a:lnTo>
                <a:lnTo>
                  <a:pt x="3212076" y="1378736"/>
                </a:lnTo>
                <a:lnTo>
                  <a:pt x="3231956" y="1385077"/>
                </a:lnTo>
                <a:lnTo>
                  <a:pt x="3251041" y="1393796"/>
                </a:lnTo>
                <a:lnTo>
                  <a:pt x="3268535" y="1405685"/>
                </a:lnTo>
                <a:lnTo>
                  <a:pt x="3282849" y="1419951"/>
                </a:lnTo>
                <a:lnTo>
                  <a:pt x="3297163" y="1435803"/>
                </a:lnTo>
                <a:lnTo>
                  <a:pt x="3308295" y="1454033"/>
                </a:lnTo>
                <a:lnTo>
                  <a:pt x="3317838" y="1473055"/>
                </a:lnTo>
                <a:lnTo>
                  <a:pt x="3325790" y="1495248"/>
                </a:lnTo>
                <a:lnTo>
                  <a:pt x="3332151" y="1517440"/>
                </a:lnTo>
                <a:lnTo>
                  <a:pt x="3337718" y="1541218"/>
                </a:lnTo>
                <a:lnTo>
                  <a:pt x="3338513" y="1565789"/>
                </a:lnTo>
                <a:lnTo>
                  <a:pt x="3338513" y="1591944"/>
                </a:lnTo>
                <a:lnTo>
                  <a:pt x="3337718" y="1617307"/>
                </a:lnTo>
                <a:lnTo>
                  <a:pt x="3333742" y="1643463"/>
                </a:lnTo>
                <a:lnTo>
                  <a:pt x="3328175" y="1670411"/>
                </a:lnTo>
                <a:lnTo>
                  <a:pt x="3319428" y="1698152"/>
                </a:lnTo>
                <a:lnTo>
                  <a:pt x="3308295" y="1725100"/>
                </a:lnTo>
                <a:lnTo>
                  <a:pt x="3297163" y="1751256"/>
                </a:lnTo>
                <a:lnTo>
                  <a:pt x="3282849" y="1775827"/>
                </a:lnTo>
                <a:lnTo>
                  <a:pt x="3268535" y="1799604"/>
                </a:lnTo>
                <a:lnTo>
                  <a:pt x="3251041" y="1820212"/>
                </a:lnTo>
                <a:lnTo>
                  <a:pt x="3234342" y="1839234"/>
                </a:lnTo>
                <a:lnTo>
                  <a:pt x="3214462" y="1856671"/>
                </a:lnTo>
                <a:lnTo>
                  <a:pt x="3196967" y="1871731"/>
                </a:lnTo>
                <a:lnTo>
                  <a:pt x="3175497" y="1885997"/>
                </a:lnTo>
                <a:lnTo>
                  <a:pt x="3156412" y="1897094"/>
                </a:lnTo>
                <a:lnTo>
                  <a:pt x="3135737" y="1905812"/>
                </a:lnTo>
                <a:lnTo>
                  <a:pt x="3113471" y="1912153"/>
                </a:lnTo>
                <a:lnTo>
                  <a:pt x="3092001" y="1916116"/>
                </a:lnTo>
                <a:lnTo>
                  <a:pt x="3071325" y="1917701"/>
                </a:lnTo>
                <a:lnTo>
                  <a:pt x="3050650" y="1917701"/>
                </a:lnTo>
                <a:lnTo>
                  <a:pt x="3030770" y="1913738"/>
                </a:lnTo>
                <a:lnTo>
                  <a:pt x="3011685" y="1905812"/>
                </a:lnTo>
                <a:lnTo>
                  <a:pt x="2991805" y="1897094"/>
                </a:lnTo>
                <a:lnTo>
                  <a:pt x="2975106" y="1885205"/>
                </a:lnTo>
                <a:lnTo>
                  <a:pt x="2960792" y="1870938"/>
                </a:lnTo>
                <a:lnTo>
                  <a:pt x="2946479" y="1855086"/>
                </a:lnTo>
                <a:lnTo>
                  <a:pt x="2934551" y="1836856"/>
                </a:lnTo>
                <a:lnTo>
                  <a:pt x="2925804" y="1817834"/>
                </a:lnTo>
                <a:lnTo>
                  <a:pt x="2916261" y="1796434"/>
                </a:lnTo>
                <a:lnTo>
                  <a:pt x="2911490" y="1775034"/>
                </a:lnTo>
                <a:lnTo>
                  <a:pt x="2905924" y="1749671"/>
                </a:lnTo>
                <a:lnTo>
                  <a:pt x="2904333" y="1725100"/>
                </a:lnTo>
                <a:lnTo>
                  <a:pt x="2903538" y="1700530"/>
                </a:lnTo>
                <a:lnTo>
                  <a:pt x="2905924" y="1674374"/>
                </a:lnTo>
                <a:lnTo>
                  <a:pt x="2909900" y="1647426"/>
                </a:lnTo>
                <a:lnTo>
                  <a:pt x="2915466" y="1620478"/>
                </a:lnTo>
                <a:lnTo>
                  <a:pt x="2924213" y="1594322"/>
                </a:lnTo>
                <a:lnTo>
                  <a:pt x="2932960" y="1566581"/>
                </a:lnTo>
                <a:lnTo>
                  <a:pt x="2946479" y="1541218"/>
                </a:lnTo>
                <a:lnTo>
                  <a:pt x="2959202" y="1516648"/>
                </a:lnTo>
                <a:lnTo>
                  <a:pt x="2975106" y="1492870"/>
                </a:lnTo>
                <a:lnTo>
                  <a:pt x="2991805" y="1470677"/>
                </a:lnTo>
                <a:lnTo>
                  <a:pt x="3009300" y="1451655"/>
                </a:lnTo>
                <a:lnTo>
                  <a:pt x="3026794" y="1434218"/>
                </a:lnTo>
                <a:lnTo>
                  <a:pt x="3046674" y="1419159"/>
                </a:lnTo>
                <a:lnTo>
                  <a:pt x="3067349" y="1405685"/>
                </a:lnTo>
                <a:lnTo>
                  <a:pt x="3087229" y="1393796"/>
                </a:lnTo>
                <a:lnTo>
                  <a:pt x="3107905" y="1385077"/>
                </a:lnTo>
                <a:lnTo>
                  <a:pt x="3128580" y="1378736"/>
                </a:lnTo>
                <a:lnTo>
                  <a:pt x="3150846" y="1374773"/>
                </a:lnTo>
                <a:close/>
                <a:moveTo>
                  <a:pt x="2611536" y="1076325"/>
                </a:moveTo>
                <a:lnTo>
                  <a:pt x="2625862" y="1076325"/>
                </a:lnTo>
                <a:lnTo>
                  <a:pt x="2640189" y="1076325"/>
                </a:lnTo>
                <a:lnTo>
                  <a:pt x="2652924" y="1077120"/>
                </a:lnTo>
                <a:lnTo>
                  <a:pt x="2668046" y="1080298"/>
                </a:lnTo>
                <a:lnTo>
                  <a:pt x="2682373" y="1082682"/>
                </a:lnTo>
                <a:lnTo>
                  <a:pt x="2696699" y="1087449"/>
                </a:lnTo>
                <a:lnTo>
                  <a:pt x="2709434" y="1093011"/>
                </a:lnTo>
                <a:lnTo>
                  <a:pt x="2722169" y="1099367"/>
                </a:lnTo>
                <a:lnTo>
                  <a:pt x="2734107" y="1105724"/>
                </a:lnTo>
                <a:lnTo>
                  <a:pt x="2746046" y="1113669"/>
                </a:lnTo>
                <a:lnTo>
                  <a:pt x="2757985" y="1123204"/>
                </a:lnTo>
                <a:lnTo>
                  <a:pt x="2769128" y="1131944"/>
                </a:lnTo>
                <a:lnTo>
                  <a:pt x="2779475" y="1142273"/>
                </a:lnTo>
                <a:lnTo>
                  <a:pt x="2789026" y="1154191"/>
                </a:lnTo>
                <a:lnTo>
                  <a:pt x="2797781" y="1166109"/>
                </a:lnTo>
                <a:lnTo>
                  <a:pt x="2807332" y="1177233"/>
                </a:lnTo>
                <a:lnTo>
                  <a:pt x="2815291" y="1190740"/>
                </a:lnTo>
                <a:lnTo>
                  <a:pt x="2823250" y="1205042"/>
                </a:lnTo>
                <a:lnTo>
                  <a:pt x="2830414" y="1219344"/>
                </a:lnTo>
                <a:lnTo>
                  <a:pt x="2842352" y="1249537"/>
                </a:lnTo>
                <a:lnTo>
                  <a:pt x="2852699" y="1282114"/>
                </a:lnTo>
                <a:lnTo>
                  <a:pt x="2859067" y="1315485"/>
                </a:lnTo>
                <a:lnTo>
                  <a:pt x="2864638" y="1350445"/>
                </a:lnTo>
                <a:lnTo>
                  <a:pt x="2867026" y="1386995"/>
                </a:lnTo>
                <a:lnTo>
                  <a:pt x="2866230" y="1425928"/>
                </a:lnTo>
                <a:lnTo>
                  <a:pt x="2862250" y="1465655"/>
                </a:lnTo>
                <a:lnTo>
                  <a:pt x="2855883" y="1504588"/>
                </a:lnTo>
                <a:lnTo>
                  <a:pt x="2846332" y="1545110"/>
                </a:lnTo>
                <a:lnTo>
                  <a:pt x="2834393" y="1584043"/>
                </a:lnTo>
                <a:lnTo>
                  <a:pt x="2819271" y="1620593"/>
                </a:lnTo>
                <a:lnTo>
                  <a:pt x="2801761" y="1655553"/>
                </a:lnTo>
                <a:lnTo>
                  <a:pt x="2783454" y="1688924"/>
                </a:lnTo>
                <a:lnTo>
                  <a:pt x="2762761" y="1719117"/>
                </a:lnTo>
                <a:lnTo>
                  <a:pt x="2740475" y="1747721"/>
                </a:lnTo>
                <a:lnTo>
                  <a:pt x="2717393" y="1772352"/>
                </a:lnTo>
                <a:lnTo>
                  <a:pt x="2691128" y="1796188"/>
                </a:lnTo>
                <a:lnTo>
                  <a:pt x="2664862" y="1815258"/>
                </a:lnTo>
                <a:lnTo>
                  <a:pt x="2652128" y="1823203"/>
                </a:lnTo>
                <a:lnTo>
                  <a:pt x="2638597" y="1831149"/>
                </a:lnTo>
                <a:lnTo>
                  <a:pt x="2624271" y="1839094"/>
                </a:lnTo>
                <a:lnTo>
                  <a:pt x="2609944" y="1845450"/>
                </a:lnTo>
                <a:lnTo>
                  <a:pt x="2597209" y="1851012"/>
                </a:lnTo>
                <a:lnTo>
                  <a:pt x="2582883" y="1854985"/>
                </a:lnTo>
                <a:lnTo>
                  <a:pt x="2568556" y="1858163"/>
                </a:lnTo>
                <a:lnTo>
                  <a:pt x="2554230" y="1861342"/>
                </a:lnTo>
                <a:lnTo>
                  <a:pt x="2539903" y="1862136"/>
                </a:lnTo>
                <a:lnTo>
                  <a:pt x="2525577" y="1863725"/>
                </a:lnTo>
                <a:lnTo>
                  <a:pt x="2511250" y="1862136"/>
                </a:lnTo>
                <a:lnTo>
                  <a:pt x="2496923" y="1861342"/>
                </a:lnTo>
                <a:lnTo>
                  <a:pt x="2482597" y="1859752"/>
                </a:lnTo>
                <a:lnTo>
                  <a:pt x="2469066" y="1855780"/>
                </a:lnTo>
                <a:lnTo>
                  <a:pt x="2454740" y="1851807"/>
                </a:lnTo>
                <a:lnTo>
                  <a:pt x="2442005" y="1847040"/>
                </a:lnTo>
                <a:lnTo>
                  <a:pt x="2429270" y="1839889"/>
                </a:lnTo>
                <a:lnTo>
                  <a:pt x="2415740" y="1832738"/>
                </a:lnTo>
                <a:lnTo>
                  <a:pt x="2403801" y="1824792"/>
                </a:lnTo>
                <a:lnTo>
                  <a:pt x="2392658" y="1816847"/>
                </a:lnTo>
                <a:lnTo>
                  <a:pt x="2382311" y="1806517"/>
                </a:lnTo>
                <a:lnTo>
                  <a:pt x="2371168" y="1796188"/>
                </a:lnTo>
                <a:lnTo>
                  <a:pt x="2360821" y="1785859"/>
                </a:lnTo>
                <a:lnTo>
                  <a:pt x="2352066" y="1773941"/>
                </a:lnTo>
                <a:lnTo>
                  <a:pt x="2344107" y="1761228"/>
                </a:lnTo>
                <a:lnTo>
                  <a:pt x="2335352" y="1747721"/>
                </a:lnTo>
                <a:lnTo>
                  <a:pt x="2327393" y="1735008"/>
                </a:lnTo>
                <a:lnTo>
                  <a:pt x="2321025" y="1720706"/>
                </a:lnTo>
                <a:lnTo>
                  <a:pt x="2309087" y="1690513"/>
                </a:lnTo>
                <a:lnTo>
                  <a:pt x="2298740" y="1657936"/>
                </a:lnTo>
                <a:lnTo>
                  <a:pt x="2290780" y="1624565"/>
                </a:lnTo>
                <a:lnTo>
                  <a:pt x="2286801" y="1588016"/>
                </a:lnTo>
                <a:lnTo>
                  <a:pt x="2284413" y="1551467"/>
                </a:lnTo>
                <a:lnTo>
                  <a:pt x="2285209" y="1513328"/>
                </a:lnTo>
                <a:lnTo>
                  <a:pt x="2288393" y="1474395"/>
                </a:lnTo>
                <a:lnTo>
                  <a:pt x="2294760" y="1435462"/>
                </a:lnTo>
                <a:lnTo>
                  <a:pt x="2305107" y="1394940"/>
                </a:lnTo>
                <a:lnTo>
                  <a:pt x="2317046" y="1356007"/>
                </a:lnTo>
                <a:lnTo>
                  <a:pt x="2331372" y="1317869"/>
                </a:lnTo>
                <a:lnTo>
                  <a:pt x="2348087" y="1282908"/>
                </a:lnTo>
                <a:lnTo>
                  <a:pt x="2367985" y="1250332"/>
                </a:lnTo>
                <a:lnTo>
                  <a:pt x="2388678" y="1219344"/>
                </a:lnTo>
                <a:lnTo>
                  <a:pt x="2410964" y="1192330"/>
                </a:lnTo>
                <a:lnTo>
                  <a:pt x="2434046" y="1166109"/>
                </a:lnTo>
                <a:lnTo>
                  <a:pt x="2458719" y="1143862"/>
                </a:lnTo>
                <a:lnTo>
                  <a:pt x="2484985" y="1123998"/>
                </a:lnTo>
                <a:lnTo>
                  <a:pt x="2499311" y="1115258"/>
                </a:lnTo>
                <a:lnTo>
                  <a:pt x="2512046" y="1107313"/>
                </a:lnTo>
                <a:lnTo>
                  <a:pt x="2527168" y="1100956"/>
                </a:lnTo>
                <a:lnTo>
                  <a:pt x="2539903" y="1094600"/>
                </a:lnTo>
                <a:lnTo>
                  <a:pt x="2554230" y="1089038"/>
                </a:lnTo>
                <a:lnTo>
                  <a:pt x="2568556" y="1084271"/>
                </a:lnTo>
                <a:lnTo>
                  <a:pt x="2582883" y="1081092"/>
                </a:lnTo>
                <a:lnTo>
                  <a:pt x="2597209" y="1078709"/>
                </a:lnTo>
                <a:close/>
                <a:moveTo>
                  <a:pt x="1261544" y="965200"/>
                </a:moveTo>
                <a:lnTo>
                  <a:pt x="1304388" y="965200"/>
                </a:lnTo>
                <a:lnTo>
                  <a:pt x="1347232" y="965994"/>
                </a:lnTo>
                <a:lnTo>
                  <a:pt x="1388489" y="969169"/>
                </a:lnTo>
                <a:lnTo>
                  <a:pt x="1428160" y="973138"/>
                </a:lnTo>
                <a:lnTo>
                  <a:pt x="1467036" y="979488"/>
                </a:lnTo>
                <a:lnTo>
                  <a:pt x="1504326" y="987425"/>
                </a:lnTo>
                <a:lnTo>
                  <a:pt x="1540823" y="996156"/>
                </a:lnTo>
                <a:lnTo>
                  <a:pt x="1575733" y="1006475"/>
                </a:lnTo>
                <a:lnTo>
                  <a:pt x="1609849" y="1019969"/>
                </a:lnTo>
                <a:lnTo>
                  <a:pt x="1642379" y="1032669"/>
                </a:lnTo>
                <a:lnTo>
                  <a:pt x="1672528" y="1048544"/>
                </a:lnTo>
                <a:lnTo>
                  <a:pt x="1701090" y="1065213"/>
                </a:lnTo>
                <a:lnTo>
                  <a:pt x="1728066" y="1083469"/>
                </a:lnTo>
                <a:lnTo>
                  <a:pt x="1752662" y="1104106"/>
                </a:lnTo>
                <a:lnTo>
                  <a:pt x="1774877" y="1124744"/>
                </a:lnTo>
                <a:lnTo>
                  <a:pt x="1797092" y="1148556"/>
                </a:lnTo>
                <a:lnTo>
                  <a:pt x="1815341" y="1173163"/>
                </a:lnTo>
                <a:lnTo>
                  <a:pt x="1832002" y="1197769"/>
                </a:lnTo>
                <a:lnTo>
                  <a:pt x="1847870" y="1224756"/>
                </a:lnTo>
                <a:lnTo>
                  <a:pt x="1859771" y="1254125"/>
                </a:lnTo>
                <a:lnTo>
                  <a:pt x="1870086" y="1283494"/>
                </a:lnTo>
                <a:lnTo>
                  <a:pt x="1878020" y="1316038"/>
                </a:lnTo>
                <a:lnTo>
                  <a:pt x="1882780" y="1340644"/>
                </a:lnTo>
                <a:lnTo>
                  <a:pt x="1885954" y="1365250"/>
                </a:lnTo>
                <a:lnTo>
                  <a:pt x="1889127" y="1390650"/>
                </a:lnTo>
                <a:lnTo>
                  <a:pt x="1890714" y="1413669"/>
                </a:lnTo>
                <a:lnTo>
                  <a:pt x="1892301" y="1437481"/>
                </a:lnTo>
                <a:lnTo>
                  <a:pt x="1892301" y="1460500"/>
                </a:lnTo>
                <a:lnTo>
                  <a:pt x="1892301" y="1482725"/>
                </a:lnTo>
                <a:lnTo>
                  <a:pt x="1890714" y="1504950"/>
                </a:lnTo>
                <a:lnTo>
                  <a:pt x="1888334" y="1527175"/>
                </a:lnTo>
                <a:lnTo>
                  <a:pt x="1885954" y="1547813"/>
                </a:lnTo>
                <a:lnTo>
                  <a:pt x="1881987" y="1568450"/>
                </a:lnTo>
                <a:lnTo>
                  <a:pt x="1878020" y="1588294"/>
                </a:lnTo>
                <a:lnTo>
                  <a:pt x="1866119" y="1627188"/>
                </a:lnTo>
                <a:lnTo>
                  <a:pt x="1853424" y="1666082"/>
                </a:lnTo>
                <a:lnTo>
                  <a:pt x="1837556" y="1702594"/>
                </a:lnTo>
                <a:lnTo>
                  <a:pt x="1819308" y="1737519"/>
                </a:lnTo>
                <a:lnTo>
                  <a:pt x="1799473" y="1771650"/>
                </a:lnTo>
                <a:lnTo>
                  <a:pt x="1778051" y="1804194"/>
                </a:lnTo>
                <a:lnTo>
                  <a:pt x="1754249" y="1836738"/>
                </a:lnTo>
                <a:lnTo>
                  <a:pt x="1728066" y="1867694"/>
                </a:lnTo>
                <a:lnTo>
                  <a:pt x="1701884" y="1898650"/>
                </a:lnTo>
                <a:lnTo>
                  <a:pt x="1674908" y="1928813"/>
                </a:lnTo>
                <a:lnTo>
                  <a:pt x="1646346" y="1958975"/>
                </a:lnTo>
                <a:lnTo>
                  <a:pt x="1617783" y="1987550"/>
                </a:lnTo>
                <a:lnTo>
                  <a:pt x="1558278" y="2044700"/>
                </a:lnTo>
                <a:lnTo>
                  <a:pt x="1497979" y="2101850"/>
                </a:lnTo>
                <a:lnTo>
                  <a:pt x="1438474" y="2159000"/>
                </a:lnTo>
                <a:lnTo>
                  <a:pt x="1409911" y="2189163"/>
                </a:lnTo>
                <a:lnTo>
                  <a:pt x="1381349" y="2218532"/>
                </a:lnTo>
                <a:lnTo>
                  <a:pt x="1353580" y="2248694"/>
                </a:lnTo>
                <a:lnTo>
                  <a:pt x="1327397" y="2279650"/>
                </a:lnTo>
                <a:lnTo>
                  <a:pt x="1302802" y="2311400"/>
                </a:lnTo>
                <a:lnTo>
                  <a:pt x="1279793" y="2343944"/>
                </a:lnTo>
                <a:lnTo>
                  <a:pt x="1257578" y="2377282"/>
                </a:lnTo>
                <a:lnTo>
                  <a:pt x="1236949" y="2412207"/>
                </a:lnTo>
                <a:lnTo>
                  <a:pt x="1219494" y="2447925"/>
                </a:lnTo>
                <a:lnTo>
                  <a:pt x="1205213" y="2482850"/>
                </a:lnTo>
                <a:lnTo>
                  <a:pt x="1194899" y="2516982"/>
                </a:lnTo>
                <a:lnTo>
                  <a:pt x="1186964" y="2551907"/>
                </a:lnTo>
                <a:lnTo>
                  <a:pt x="1183791" y="2585244"/>
                </a:lnTo>
                <a:lnTo>
                  <a:pt x="1182204" y="2619375"/>
                </a:lnTo>
                <a:lnTo>
                  <a:pt x="1182204" y="2653507"/>
                </a:lnTo>
                <a:lnTo>
                  <a:pt x="1186171" y="2686050"/>
                </a:lnTo>
                <a:lnTo>
                  <a:pt x="1190932" y="2719388"/>
                </a:lnTo>
                <a:lnTo>
                  <a:pt x="1198866" y="2751932"/>
                </a:lnTo>
                <a:lnTo>
                  <a:pt x="1209180" y="2784475"/>
                </a:lnTo>
                <a:lnTo>
                  <a:pt x="1221081" y="2815432"/>
                </a:lnTo>
                <a:lnTo>
                  <a:pt x="1233775" y="2847975"/>
                </a:lnTo>
                <a:lnTo>
                  <a:pt x="1249644" y="2879725"/>
                </a:lnTo>
                <a:lnTo>
                  <a:pt x="1266305" y="2909094"/>
                </a:lnTo>
                <a:lnTo>
                  <a:pt x="1283760" y="2940844"/>
                </a:lnTo>
                <a:lnTo>
                  <a:pt x="1302802" y="2970213"/>
                </a:lnTo>
                <a:lnTo>
                  <a:pt x="1322637" y="3000375"/>
                </a:lnTo>
                <a:lnTo>
                  <a:pt x="1343265" y="3028950"/>
                </a:lnTo>
                <a:lnTo>
                  <a:pt x="1363894" y="3059113"/>
                </a:lnTo>
                <a:lnTo>
                  <a:pt x="1408324" y="3114675"/>
                </a:lnTo>
                <a:lnTo>
                  <a:pt x="1452755" y="3169444"/>
                </a:lnTo>
                <a:lnTo>
                  <a:pt x="1538443" y="3272632"/>
                </a:lnTo>
                <a:lnTo>
                  <a:pt x="1577320" y="3320257"/>
                </a:lnTo>
                <a:lnTo>
                  <a:pt x="1612229" y="3367088"/>
                </a:lnTo>
                <a:lnTo>
                  <a:pt x="1629684" y="3390900"/>
                </a:lnTo>
                <a:lnTo>
                  <a:pt x="1644759" y="3416300"/>
                </a:lnTo>
                <a:lnTo>
                  <a:pt x="1659040" y="3444082"/>
                </a:lnTo>
                <a:lnTo>
                  <a:pt x="1673321" y="3473450"/>
                </a:lnTo>
                <a:lnTo>
                  <a:pt x="1687603" y="3505200"/>
                </a:lnTo>
                <a:lnTo>
                  <a:pt x="1701090" y="3537744"/>
                </a:lnTo>
                <a:lnTo>
                  <a:pt x="1712992" y="3571082"/>
                </a:lnTo>
                <a:lnTo>
                  <a:pt x="1723306" y="3606801"/>
                </a:lnTo>
                <a:lnTo>
                  <a:pt x="1732033" y="3642519"/>
                </a:lnTo>
                <a:lnTo>
                  <a:pt x="1739967" y="3680619"/>
                </a:lnTo>
                <a:lnTo>
                  <a:pt x="1746315" y="3717132"/>
                </a:lnTo>
                <a:lnTo>
                  <a:pt x="1751868" y="3756026"/>
                </a:lnTo>
                <a:lnTo>
                  <a:pt x="1754249" y="3794126"/>
                </a:lnTo>
                <a:lnTo>
                  <a:pt x="1755836" y="3833019"/>
                </a:lnTo>
                <a:lnTo>
                  <a:pt x="1754249" y="3870326"/>
                </a:lnTo>
                <a:lnTo>
                  <a:pt x="1750282" y="3909219"/>
                </a:lnTo>
                <a:lnTo>
                  <a:pt x="1745521" y="3947319"/>
                </a:lnTo>
                <a:lnTo>
                  <a:pt x="1737587" y="3984626"/>
                </a:lnTo>
                <a:lnTo>
                  <a:pt x="1725686" y="4021138"/>
                </a:lnTo>
                <a:lnTo>
                  <a:pt x="1712992" y="4056857"/>
                </a:lnTo>
                <a:lnTo>
                  <a:pt x="1705058" y="4074319"/>
                </a:lnTo>
                <a:lnTo>
                  <a:pt x="1697124" y="4091782"/>
                </a:lnTo>
                <a:lnTo>
                  <a:pt x="1686809" y="4108451"/>
                </a:lnTo>
                <a:lnTo>
                  <a:pt x="1677288" y="4125119"/>
                </a:lnTo>
                <a:lnTo>
                  <a:pt x="1666181" y="4142582"/>
                </a:lnTo>
                <a:lnTo>
                  <a:pt x="1655073" y="4157663"/>
                </a:lnTo>
                <a:lnTo>
                  <a:pt x="1642379" y="4173538"/>
                </a:lnTo>
                <a:lnTo>
                  <a:pt x="1629684" y="4187826"/>
                </a:lnTo>
                <a:lnTo>
                  <a:pt x="1615403" y="4203701"/>
                </a:lnTo>
                <a:lnTo>
                  <a:pt x="1601122" y="4217988"/>
                </a:lnTo>
                <a:lnTo>
                  <a:pt x="1583667" y="4230688"/>
                </a:lnTo>
                <a:lnTo>
                  <a:pt x="1568592" y="4244976"/>
                </a:lnTo>
                <a:lnTo>
                  <a:pt x="1550344" y="4256882"/>
                </a:lnTo>
                <a:lnTo>
                  <a:pt x="1532095" y="4269582"/>
                </a:lnTo>
                <a:lnTo>
                  <a:pt x="1512260" y="4281488"/>
                </a:lnTo>
                <a:lnTo>
                  <a:pt x="1491632" y="4293394"/>
                </a:lnTo>
                <a:lnTo>
                  <a:pt x="1471003" y="4303713"/>
                </a:lnTo>
                <a:lnTo>
                  <a:pt x="1448788" y="4312444"/>
                </a:lnTo>
                <a:lnTo>
                  <a:pt x="1424986" y="4322763"/>
                </a:lnTo>
                <a:lnTo>
                  <a:pt x="1400390" y="4330701"/>
                </a:lnTo>
                <a:lnTo>
                  <a:pt x="1374208" y="4338638"/>
                </a:lnTo>
                <a:lnTo>
                  <a:pt x="1348819" y="4346576"/>
                </a:lnTo>
                <a:lnTo>
                  <a:pt x="1321050" y="4352926"/>
                </a:lnTo>
                <a:lnTo>
                  <a:pt x="1292487" y="4359276"/>
                </a:lnTo>
                <a:lnTo>
                  <a:pt x="1263925" y="4363244"/>
                </a:lnTo>
                <a:lnTo>
                  <a:pt x="1235362" y="4367213"/>
                </a:lnTo>
                <a:lnTo>
                  <a:pt x="1208386" y="4371182"/>
                </a:lnTo>
                <a:lnTo>
                  <a:pt x="1182204" y="4372769"/>
                </a:lnTo>
                <a:lnTo>
                  <a:pt x="1156022" y="4373563"/>
                </a:lnTo>
                <a:lnTo>
                  <a:pt x="1131426" y="4373563"/>
                </a:lnTo>
                <a:lnTo>
                  <a:pt x="1107624" y="4373563"/>
                </a:lnTo>
                <a:lnTo>
                  <a:pt x="1084615" y="4372769"/>
                </a:lnTo>
                <a:lnTo>
                  <a:pt x="1060813" y="4369594"/>
                </a:lnTo>
                <a:lnTo>
                  <a:pt x="1039391" y="4365626"/>
                </a:lnTo>
                <a:lnTo>
                  <a:pt x="1017969" y="4362451"/>
                </a:lnTo>
                <a:lnTo>
                  <a:pt x="997341" y="4356894"/>
                </a:lnTo>
                <a:lnTo>
                  <a:pt x="978299" y="4351338"/>
                </a:lnTo>
                <a:lnTo>
                  <a:pt x="958464" y="4344988"/>
                </a:lnTo>
                <a:lnTo>
                  <a:pt x="940216" y="4337051"/>
                </a:lnTo>
                <a:lnTo>
                  <a:pt x="921968" y="4329907"/>
                </a:lnTo>
                <a:lnTo>
                  <a:pt x="903719" y="4320382"/>
                </a:lnTo>
                <a:lnTo>
                  <a:pt x="887851" y="4311651"/>
                </a:lnTo>
                <a:lnTo>
                  <a:pt x="871190" y="4301332"/>
                </a:lnTo>
                <a:lnTo>
                  <a:pt x="856115" y="4290219"/>
                </a:lnTo>
                <a:lnTo>
                  <a:pt x="841040" y="4279107"/>
                </a:lnTo>
                <a:lnTo>
                  <a:pt x="826759" y="4267201"/>
                </a:lnTo>
                <a:lnTo>
                  <a:pt x="812478" y="4254501"/>
                </a:lnTo>
                <a:lnTo>
                  <a:pt x="799783" y="4241007"/>
                </a:lnTo>
                <a:lnTo>
                  <a:pt x="773601" y="4212432"/>
                </a:lnTo>
                <a:lnTo>
                  <a:pt x="750592" y="4182269"/>
                </a:lnTo>
                <a:lnTo>
                  <a:pt x="729964" y="4149726"/>
                </a:lnTo>
                <a:lnTo>
                  <a:pt x="710128" y="4116388"/>
                </a:lnTo>
                <a:lnTo>
                  <a:pt x="693467" y="4081463"/>
                </a:lnTo>
                <a:lnTo>
                  <a:pt x="676012" y="4043363"/>
                </a:lnTo>
                <a:lnTo>
                  <a:pt x="661731" y="4006057"/>
                </a:lnTo>
                <a:lnTo>
                  <a:pt x="649036" y="3965576"/>
                </a:lnTo>
                <a:lnTo>
                  <a:pt x="637135" y="3925094"/>
                </a:lnTo>
                <a:lnTo>
                  <a:pt x="626821" y="3883819"/>
                </a:lnTo>
                <a:lnTo>
                  <a:pt x="618094" y="3841751"/>
                </a:lnTo>
                <a:lnTo>
                  <a:pt x="610160" y="3798888"/>
                </a:lnTo>
                <a:lnTo>
                  <a:pt x="603812" y="3754438"/>
                </a:lnTo>
                <a:lnTo>
                  <a:pt x="596672" y="3711576"/>
                </a:lnTo>
                <a:lnTo>
                  <a:pt x="586357" y="3625057"/>
                </a:lnTo>
                <a:lnTo>
                  <a:pt x="578423" y="3537744"/>
                </a:lnTo>
                <a:lnTo>
                  <a:pt x="572076" y="3452813"/>
                </a:lnTo>
                <a:lnTo>
                  <a:pt x="568109" y="3411538"/>
                </a:lnTo>
                <a:lnTo>
                  <a:pt x="563349" y="3369469"/>
                </a:lnTo>
                <a:lnTo>
                  <a:pt x="557001" y="3328194"/>
                </a:lnTo>
                <a:lnTo>
                  <a:pt x="549067" y="3286919"/>
                </a:lnTo>
                <a:lnTo>
                  <a:pt x="541133" y="3243263"/>
                </a:lnTo>
                <a:lnTo>
                  <a:pt x="530819" y="3201988"/>
                </a:lnTo>
                <a:lnTo>
                  <a:pt x="518918" y="3159125"/>
                </a:lnTo>
                <a:lnTo>
                  <a:pt x="507017" y="3117850"/>
                </a:lnTo>
                <a:lnTo>
                  <a:pt x="494323" y="3075782"/>
                </a:lnTo>
                <a:lnTo>
                  <a:pt x="481628" y="3032919"/>
                </a:lnTo>
                <a:lnTo>
                  <a:pt x="451479" y="2948782"/>
                </a:lnTo>
                <a:lnTo>
                  <a:pt x="418949" y="2863850"/>
                </a:lnTo>
                <a:lnTo>
                  <a:pt x="384833" y="2780507"/>
                </a:lnTo>
                <a:lnTo>
                  <a:pt x="349923" y="2697163"/>
                </a:lnTo>
                <a:lnTo>
                  <a:pt x="313426" y="2613819"/>
                </a:lnTo>
                <a:lnTo>
                  <a:pt x="240433" y="2450307"/>
                </a:lnTo>
                <a:lnTo>
                  <a:pt x="203937" y="2369344"/>
                </a:lnTo>
                <a:lnTo>
                  <a:pt x="170614" y="2289969"/>
                </a:lnTo>
                <a:lnTo>
                  <a:pt x="138877" y="2212182"/>
                </a:lnTo>
                <a:lnTo>
                  <a:pt x="109521" y="2135188"/>
                </a:lnTo>
                <a:lnTo>
                  <a:pt x="97620" y="2096294"/>
                </a:lnTo>
                <a:lnTo>
                  <a:pt x="87306" y="2058988"/>
                </a:lnTo>
                <a:lnTo>
                  <a:pt x="79372" y="2020094"/>
                </a:lnTo>
                <a:lnTo>
                  <a:pt x="74612" y="1980407"/>
                </a:lnTo>
                <a:lnTo>
                  <a:pt x="73025" y="1941513"/>
                </a:lnTo>
                <a:lnTo>
                  <a:pt x="71438" y="1901825"/>
                </a:lnTo>
                <a:lnTo>
                  <a:pt x="74612" y="1862138"/>
                </a:lnTo>
                <a:lnTo>
                  <a:pt x="79372" y="1823244"/>
                </a:lnTo>
                <a:lnTo>
                  <a:pt x="85719" y="1784350"/>
                </a:lnTo>
                <a:lnTo>
                  <a:pt x="95240" y="1745457"/>
                </a:lnTo>
                <a:lnTo>
                  <a:pt x="107141" y="1707357"/>
                </a:lnTo>
                <a:lnTo>
                  <a:pt x="119836" y="1668463"/>
                </a:lnTo>
                <a:lnTo>
                  <a:pt x="135704" y="1631157"/>
                </a:lnTo>
                <a:lnTo>
                  <a:pt x="153952" y="1594644"/>
                </a:lnTo>
                <a:lnTo>
                  <a:pt x="172994" y="1556544"/>
                </a:lnTo>
                <a:lnTo>
                  <a:pt x="195209" y="1520031"/>
                </a:lnTo>
                <a:lnTo>
                  <a:pt x="218218" y="1485106"/>
                </a:lnTo>
                <a:lnTo>
                  <a:pt x="244400" y="1450181"/>
                </a:lnTo>
                <a:lnTo>
                  <a:pt x="272169" y="1415256"/>
                </a:lnTo>
                <a:lnTo>
                  <a:pt x="301525" y="1381125"/>
                </a:lnTo>
                <a:lnTo>
                  <a:pt x="333261" y="1348581"/>
                </a:lnTo>
                <a:lnTo>
                  <a:pt x="365791" y="1317625"/>
                </a:lnTo>
                <a:lnTo>
                  <a:pt x="400701" y="1285875"/>
                </a:lnTo>
                <a:lnTo>
                  <a:pt x="437197" y="1256506"/>
                </a:lnTo>
                <a:lnTo>
                  <a:pt x="476074" y="1227931"/>
                </a:lnTo>
                <a:lnTo>
                  <a:pt x="514951" y="1200150"/>
                </a:lnTo>
                <a:lnTo>
                  <a:pt x="557001" y="1174750"/>
                </a:lnTo>
                <a:lnTo>
                  <a:pt x="599845" y="1149350"/>
                </a:lnTo>
                <a:lnTo>
                  <a:pt x="645069" y="1124744"/>
                </a:lnTo>
                <a:lnTo>
                  <a:pt x="690293" y="1102519"/>
                </a:lnTo>
                <a:lnTo>
                  <a:pt x="738691" y="1081881"/>
                </a:lnTo>
                <a:lnTo>
                  <a:pt x="787882" y="1062831"/>
                </a:lnTo>
                <a:lnTo>
                  <a:pt x="837867" y="1045369"/>
                </a:lnTo>
                <a:lnTo>
                  <a:pt x="885471" y="1030288"/>
                </a:lnTo>
                <a:lnTo>
                  <a:pt x="934662" y="1016000"/>
                </a:lnTo>
                <a:lnTo>
                  <a:pt x="983060" y="1002506"/>
                </a:lnTo>
                <a:lnTo>
                  <a:pt x="1031457" y="992188"/>
                </a:lnTo>
                <a:lnTo>
                  <a:pt x="1079062" y="983456"/>
                </a:lnTo>
                <a:lnTo>
                  <a:pt x="1125872" y="977106"/>
                </a:lnTo>
                <a:lnTo>
                  <a:pt x="1171890" y="971550"/>
                </a:lnTo>
                <a:lnTo>
                  <a:pt x="1217114" y="967581"/>
                </a:lnTo>
                <a:close/>
                <a:moveTo>
                  <a:pt x="109538" y="782638"/>
                </a:moveTo>
                <a:lnTo>
                  <a:pt x="123825" y="782638"/>
                </a:lnTo>
                <a:lnTo>
                  <a:pt x="136525" y="784226"/>
                </a:lnTo>
                <a:lnTo>
                  <a:pt x="150813" y="788194"/>
                </a:lnTo>
                <a:lnTo>
                  <a:pt x="165100" y="794544"/>
                </a:lnTo>
                <a:lnTo>
                  <a:pt x="178594" y="800895"/>
                </a:lnTo>
                <a:lnTo>
                  <a:pt x="191294" y="810419"/>
                </a:lnTo>
                <a:lnTo>
                  <a:pt x="203994" y="820738"/>
                </a:lnTo>
                <a:lnTo>
                  <a:pt x="215900" y="833438"/>
                </a:lnTo>
                <a:lnTo>
                  <a:pt x="227807" y="846933"/>
                </a:lnTo>
                <a:lnTo>
                  <a:pt x="239713" y="861219"/>
                </a:lnTo>
                <a:lnTo>
                  <a:pt x="248444" y="877888"/>
                </a:lnTo>
                <a:lnTo>
                  <a:pt x="257969" y="894558"/>
                </a:lnTo>
                <a:lnTo>
                  <a:pt x="265113" y="912813"/>
                </a:lnTo>
                <a:lnTo>
                  <a:pt x="273050" y="932657"/>
                </a:lnTo>
                <a:lnTo>
                  <a:pt x="278607" y="953294"/>
                </a:lnTo>
                <a:lnTo>
                  <a:pt x="282576" y="973932"/>
                </a:lnTo>
                <a:lnTo>
                  <a:pt x="286544" y="993776"/>
                </a:lnTo>
                <a:lnTo>
                  <a:pt x="287338" y="1014413"/>
                </a:lnTo>
                <a:lnTo>
                  <a:pt x="287338" y="1034257"/>
                </a:lnTo>
                <a:lnTo>
                  <a:pt x="284957" y="1052513"/>
                </a:lnTo>
                <a:lnTo>
                  <a:pt x="282576" y="1069976"/>
                </a:lnTo>
                <a:lnTo>
                  <a:pt x="278607" y="1088232"/>
                </a:lnTo>
                <a:lnTo>
                  <a:pt x="273050" y="1104107"/>
                </a:lnTo>
                <a:lnTo>
                  <a:pt x="266700" y="1119982"/>
                </a:lnTo>
                <a:lnTo>
                  <a:pt x="260350" y="1134269"/>
                </a:lnTo>
                <a:lnTo>
                  <a:pt x="250825" y="1146969"/>
                </a:lnTo>
                <a:lnTo>
                  <a:pt x="240507" y="1157288"/>
                </a:lnTo>
                <a:lnTo>
                  <a:pt x="230188" y="1167607"/>
                </a:lnTo>
                <a:lnTo>
                  <a:pt x="218282" y="1175544"/>
                </a:lnTo>
                <a:lnTo>
                  <a:pt x="207169" y="1181894"/>
                </a:lnTo>
                <a:lnTo>
                  <a:pt x="192882" y="1185863"/>
                </a:lnTo>
                <a:lnTo>
                  <a:pt x="178594" y="1189038"/>
                </a:lnTo>
                <a:lnTo>
                  <a:pt x="165100" y="1189038"/>
                </a:lnTo>
                <a:lnTo>
                  <a:pt x="150813" y="1187451"/>
                </a:lnTo>
                <a:lnTo>
                  <a:pt x="136525" y="1183482"/>
                </a:lnTo>
                <a:lnTo>
                  <a:pt x="122238" y="1177926"/>
                </a:lnTo>
                <a:lnTo>
                  <a:pt x="109538" y="1170782"/>
                </a:lnTo>
                <a:lnTo>
                  <a:pt x="96044" y="1161257"/>
                </a:lnTo>
                <a:lnTo>
                  <a:pt x="83344" y="1150938"/>
                </a:lnTo>
                <a:lnTo>
                  <a:pt x="71438" y="1139032"/>
                </a:lnTo>
                <a:lnTo>
                  <a:pt x="60325" y="1124744"/>
                </a:lnTo>
                <a:lnTo>
                  <a:pt x="48419" y="1110457"/>
                </a:lnTo>
                <a:lnTo>
                  <a:pt x="38894" y="1093788"/>
                </a:lnTo>
                <a:lnTo>
                  <a:pt x="30163" y="1077119"/>
                </a:lnTo>
                <a:lnTo>
                  <a:pt x="22225" y="1058863"/>
                </a:lnTo>
                <a:lnTo>
                  <a:pt x="14288" y="1039019"/>
                </a:lnTo>
                <a:lnTo>
                  <a:pt x="9525" y="1018382"/>
                </a:lnTo>
                <a:lnTo>
                  <a:pt x="5556" y="998538"/>
                </a:lnTo>
                <a:lnTo>
                  <a:pt x="1588" y="977901"/>
                </a:lnTo>
                <a:lnTo>
                  <a:pt x="0" y="957263"/>
                </a:lnTo>
                <a:lnTo>
                  <a:pt x="0" y="937419"/>
                </a:lnTo>
                <a:lnTo>
                  <a:pt x="2381" y="919163"/>
                </a:lnTo>
                <a:lnTo>
                  <a:pt x="5556" y="900907"/>
                </a:lnTo>
                <a:lnTo>
                  <a:pt x="9525" y="884239"/>
                </a:lnTo>
                <a:lnTo>
                  <a:pt x="14288" y="867569"/>
                </a:lnTo>
                <a:lnTo>
                  <a:pt x="20638" y="851695"/>
                </a:lnTo>
                <a:lnTo>
                  <a:pt x="27781" y="837407"/>
                </a:lnTo>
                <a:lnTo>
                  <a:pt x="36513" y="825500"/>
                </a:lnTo>
                <a:lnTo>
                  <a:pt x="46831" y="814389"/>
                </a:lnTo>
                <a:lnTo>
                  <a:pt x="57150" y="804070"/>
                </a:lnTo>
                <a:lnTo>
                  <a:pt x="69056" y="796132"/>
                </a:lnTo>
                <a:lnTo>
                  <a:pt x="80963" y="789782"/>
                </a:lnTo>
                <a:lnTo>
                  <a:pt x="95250" y="785813"/>
                </a:lnTo>
                <a:close/>
                <a:moveTo>
                  <a:pt x="380703" y="536575"/>
                </a:moveTo>
                <a:lnTo>
                  <a:pt x="396537" y="536575"/>
                </a:lnTo>
                <a:lnTo>
                  <a:pt x="410787" y="538952"/>
                </a:lnTo>
                <a:lnTo>
                  <a:pt x="425038" y="542913"/>
                </a:lnTo>
                <a:lnTo>
                  <a:pt x="440871" y="549251"/>
                </a:lnTo>
                <a:lnTo>
                  <a:pt x="455122" y="557173"/>
                </a:lnTo>
                <a:lnTo>
                  <a:pt x="469372" y="566679"/>
                </a:lnTo>
                <a:lnTo>
                  <a:pt x="482039" y="578562"/>
                </a:lnTo>
                <a:lnTo>
                  <a:pt x="495498" y="589653"/>
                </a:lnTo>
                <a:lnTo>
                  <a:pt x="508165" y="603912"/>
                </a:lnTo>
                <a:lnTo>
                  <a:pt x="520040" y="619757"/>
                </a:lnTo>
                <a:lnTo>
                  <a:pt x="530332" y="636393"/>
                </a:lnTo>
                <a:lnTo>
                  <a:pt x="540624" y="653821"/>
                </a:lnTo>
                <a:lnTo>
                  <a:pt x="548541" y="672834"/>
                </a:lnTo>
                <a:lnTo>
                  <a:pt x="556458" y="692640"/>
                </a:lnTo>
                <a:lnTo>
                  <a:pt x="562791" y="713236"/>
                </a:lnTo>
                <a:lnTo>
                  <a:pt x="566750" y="733834"/>
                </a:lnTo>
                <a:lnTo>
                  <a:pt x="570708" y="753639"/>
                </a:lnTo>
                <a:lnTo>
                  <a:pt x="571500" y="774236"/>
                </a:lnTo>
                <a:lnTo>
                  <a:pt x="571500" y="792457"/>
                </a:lnTo>
                <a:lnTo>
                  <a:pt x="570708" y="811470"/>
                </a:lnTo>
                <a:lnTo>
                  <a:pt x="567542" y="829691"/>
                </a:lnTo>
                <a:lnTo>
                  <a:pt x="563583" y="847119"/>
                </a:lnTo>
                <a:lnTo>
                  <a:pt x="558833" y="862171"/>
                </a:lnTo>
                <a:lnTo>
                  <a:pt x="552499" y="878014"/>
                </a:lnTo>
                <a:lnTo>
                  <a:pt x="544583" y="890690"/>
                </a:lnTo>
                <a:lnTo>
                  <a:pt x="534291" y="904157"/>
                </a:lnTo>
                <a:lnTo>
                  <a:pt x="524790" y="914456"/>
                </a:lnTo>
                <a:lnTo>
                  <a:pt x="512915" y="923170"/>
                </a:lnTo>
                <a:lnTo>
                  <a:pt x="500248" y="931092"/>
                </a:lnTo>
                <a:lnTo>
                  <a:pt x="487581" y="937429"/>
                </a:lnTo>
                <a:lnTo>
                  <a:pt x="471747" y="941390"/>
                </a:lnTo>
                <a:lnTo>
                  <a:pt x="457497" y="942975"/>
                </a:lnTo>
                <a:lnTo>
                  <a:pt x="443246" y="942975"/>
                </a:lnTo>
                <a:lnTo>
                  <a:pt x="427413" y="940598"/>
                </a:lnTo>
                <a:lnTo>
                  <a:pt x="413162" y="935053"/>
                </a:lnTo>
                <a:lnTo>
                  <a:pt x="398912" y="930300"/>
                </a:lnTo>
                <a:lnTo>
                  <a:pt x="384662" y="922378"/>
                </a:lnTo>
                <a:lnTo>
                  <a:pt x="370411" y="912079"/>
                </a:lnTo>
                <a:lnTo>
                  <a:pt x="356161" y="900988"/>
                </a:lnTo>
                <a:lnTo>
                  <a:pt x="343494" y="888313"/>
                </a:lnTo>
                <a:lnTo>
                  <a:pt x="331618" y="874054"/>
                </a:lnTo>
                <a:lnTo>
                  <a:pt x="319743" y="859794"/>
                </a:lnTo>
                <a:lnTo>
                  <a:pt x="308659" y="843158"/>
                </a:lnTo>
                <a:lnTo>
                  <a:pt x="299159" y="824937"/>
                </a:lnTo>
                <a:lnTo>
                  <a:pt x="290451" y="805132"/>
                </a:lnTo>
                <a:lnTo>
                  <a:pt x="282534" y="786119"/>
                </a:lnTo>
                <a:lnTo>
                  <a:pt x="276992" y="764730"/>
                </a:lnTo>
                <a:lnTo>
                  <a:pt x="272242" y="745717"/>
                </a:lnTo>
                <a:lnTo>
                  <a:pt x="269075" y="725119"/>
                </a:lnTo>
                <a:lnTo>
                  <a:pt x="266700" y="705314"/>
                </a:lnTo>
                <a:lnTo>
                  <a:pt x="266700" y="685509"/>
                </a:lnTo>
                <a:lnTo>
                  <a:pt x="268283" y="668081"/>
                </a:lnTo>
                <a:lnTo>
                  <a:pt x="270658" y="649861"/>
                </a:lnTo>
                <a:lnTo>
                  <a:pt x="276200" y="632432"/>
                </a:lnTo>
                <a:lnTo>
                  <a:pt x="280950" y="615795"/>
                </a:lnTo>
                <a:lnTo>
                  <a:pt x="287284" y="601536"/>
                </a:lnTo>
                <a:lnTo>
                  <a:pt x="295201" y="587277"/>
                </a:lnTo>
                <a:lnTo>
                  <a:pt x="304701" y="575393"/>
                </a:lnTo>
                <a:lnTo>
                  <a:pt x="314993" y="563510"/>
                </a:lnTo>
                <a:lnTo>
                  <a:pt x="326077" y="554796"/>
                </a:lnTo>
                <a:lnTo>
                  <a:pt x="337952" y="546874"/>
                </a:lnTo>
                <a:lnTo>
                  <a:pt x="352202" y="542121"/>
                </a:lnTo>
                <a:lnTo>
                  <a:pt x="366453" y="538159"/>
                </a:lnTo>
                <a:close/>
                <a:moveTo>
                  <a:pt x="754856" y="292100"/>
                </a:moveTo>
                <a:lnTo>
                  <a:pt x="773112" y="293685"/>
                </a:lnTo>
                <a:lnTo>
                  <a:pt x="790575" y="294478"/>
                </a:lnTo>
                <a:lnTo>
                  <a:pt x="808831" y="300024"/>
                </a:lnTo>
                <a:lnTo>
                  <a:pt x="825500" y="306363"/>
                </a:lnTo>
                <a:lnTo>
                  <a:pt x="842169" y="314286"/>
                </a:lnTo>
                <a:lnTo>
                  <a:pt x="858838" y="324585"/>
                </a:lnTo>
                <a:lnTo>
                  <a:pt x="874712" y="336470"/>
                </a:lnTo>
                <a:lnTo>
                  <a:pt x="890588" y="349148"/>
                </a:lnTo>
                <a:lnTo>
                  <a:pt x="903288" y="364994"/>
                </a:lnTo>
                <a:lnTo>
                  <a:pt x="916781" y="381634"/>
                </a:lnTo>
                <a:lnTo>
                  <a:pt x="929481" y="398272"/>
                </a:lnTo>
                <a:lnTo>
                  <a:pt x="939800" y="418080"/>
                </a:lnTo>
                <a:lnTo>
                  <a:pt x="949325" y="438681"/>
                </a:lnTo>
                <a:lnTo>
                  <a:pt x="956469" y="460866"/>
                </a:lnTo>
                <a:lnTo>
                  <a:pt x="962025" y="483050"/>
                </a:lnTo>
                <a:lnTo>
                  <a:pt x="965994" y="505235"/>
                </a:lnTo>
                <a:lnTo>
                  <a:pt x="968375" y="527421"/>
                </a:lnTo>
                <a:lnTo>
                  <a:pt x="968375" y="548022"/>
                </a:lnTo>
                <a:lnTo>
                  <a:pt x="966788" y="568621"/>
                </a:lnTo>
                <a:lnTo>
                  <a:pt x="964406" y="589223"/>
                </a:lnTo>
                <a:lnTo>
                  <a:pt x="959644" y="609031"/>
                </a:lnTo>
                <a:lnTo>
                  <a:pt x="954088" y="627254"/>
                </a:lnTo>
                <a:lnTo>
                  <a:pt x="946150" y="645477"/>
                </a:lnTo>
                <a:lnTo>
                  <a:pt x="935831" y="660532"/>
                </a:lnTo>
                <a:lnTo>
                  <a:pt x="925512" y="676378"/>
                </a:lnTo>
                <a:lnTo>
                  <a:pt x="913606" y="690639"/>
                </a:lnTo>
                <a:lnTo>
                  <a:pt x="900906" y="702524"/>
                </a:lnTo>
                <a:lnTo>
                  <a:pt x="885031" y="712825"/>
                </a:lnTo>
                <a:lnTo>
                  <a:pt x="869950" y="720748"/>
                </a:lnTo>
                <a:lnTo>
                  <a:pt x="852488" y="727087"/>
                </a:lnTo>
                <a:lnTo>
                  <a:pt x="834231" y="731841"/>
                </a:lnTo>
                <a:lnTo>
                  <a:pt x="815975" y="733425"/>
                </a:lnTo>
                <a:lnTo>
                  <a:pt x="799306" y="733425"/>
                </a:lnTo>
                <a:lnTo>
                  <a:pt x="781050" y="731048"/>
                </a:lnTo>
                <a:lnTo>
                  <a:pt x="762794" y="727087"/>
                </a:lnTo>
                <a:lnTo>
                  <a:pt x="746125" y="720748"/>
                </a:lnTo>
                <a:lnTo>
                  <a:pt x="729456" y="712825"/>
                </a:lnTo>
                <a:lnTo>
                  <a:pt x="711994" y="702524"/>
                </a:lnTo>
                <a:lnTo>
                  <a:pt x="696912" y="690639"/>
                </a:lnTo>
                <a:lnTo>
                  <a:pt x="682625" y="677963"/>
                </a:lnTo>
                <a:lnTo>
                  <a:pt x="668338" y="662116"/>
                </a:lnTo>
                <a:lnTo>
                  <a:pt x="654844" y="645477"/>
                </a:lnTo>
                <a:lnTo>
                  <a:pt x="642938" y="627254"/>
                </a:lnTo>
                <a:lnTo>
                  <a:pt x="631825" y="609031"/>
                </a:lnTo>
                <a:lnTo>
                  <a:pt x="622300" y="588429"/>
                </a:lnTo>
                <a:lnTo>
                  <a:pt x="614362" y="566244"/>
                </a:lnTo>
                <a:lnTo>
                  <a:pt x="609600" y="544060"/>
                </a:lnTo>
                <a:lnTo>
                  <a:pt x="605631" y="521875"/>
                </a:lnTo>
                <a:lnTo>
                  <a:pt x="603250" y="499689"/>
                </a:lnTo>
                <a:lnTo>
                  <a:pt x="603250" y="479089"/>
                </a:lnTo>
                <a:lnTo>
                  <a:pt x="604044" y="458489"/>
                </a:lnTo>
                <a:lnTo>
                  <a:pt x="606425" y="437888"/>
                </a:lnTo>
                <a:lnTo>
                  <a:pt x="611981" y="418080"/>
                </a:lnTo>
                <a:lnTo>
                  <a:pt x="618331" y="399856"/>
                </a:lnTo>
                <a:lnTo>
                  <a:pt x="626269" y="381634"/>
                </a:lnTo>
                <a:lnTo>
                  <a:pt x="635794" y="364994"/>
                </a:lnTo>
                <a:lnTo>
                  <a:pt x="646112" y="350732"/>
                </a:lnTo>
                <a:lnTo>
                  <a:pt x="657225" y="336470"/>
                </a:lnTo>
                <a:lnTo>
                  <a:pt x="671512" y="324585"/>
                </a:lnTo>
                <a:lnTo>
                  <a:pt x="685800" y="314286"/>
                </a:lnTo>
                <a:lnTo>
                  <a:pt x="701675" y="304777"/>
                </a:lnTo>
                <a:lnTo>
                  <a:pt x="718344" y="298439"/>
                </a:lnTo>
                <a:lnTo>
                  <a:pt x="736600" y="294478"/>
                </a:lnTo>
                <a:close/>
                <a:moveTo>
                  <a:pt x="1210897" y="142875"/>
                </a:moveTo>
                <a:lnTo>
                  <a:pt x="1231495" y="144465"/>
                </a:lnTo>
                <a:lnTo>
                  <a:pt x="1252092" y="148439"/>
                </a:lnTo>
                <a:lnTo>
                  <a:pt x="1271898" y="156388"/>
                </a:lnTo>
                <a:lnTo>
                  <a:pt x="1291703" y="165132"/>
                </a:lnTo>
                <a:lnTo>
                  <a:pt x="1309132" y="177055"/>
                </a:lnTo>
                <a:lnTo>
                  <a:pt x="1326560" y="191363"/>
                </a:lnTo>
                <a:lnTo>
                  <a:pt x="1343197" y="207259"/>
                </a:lnTo>
                <a:lnTo>
                  <a:pt x="1359041" y="224747"/>
                </a:lnTo>
                <a:lnTo>
                  <a:pt x="1373301" y="246208"/>
                </a:lnTo>
                <a:lnTo>
                  <a:pt x="1385977" y="268464"/>
                </a:lnTo>
                <a:lnTo>
                  <a:pt x="1397860" y="291515"/>
                </a:lnTo>
                <a:lnTo>
                  <a:pt x="1408159" y="316156"/>
                </a:lnTo>
                <a:lnTo>
                  <a:pt x="1417665" y="342387"/>
                </a:lnTo>
                <a:lnTo>
                  <a:pt x="1424003" y="369412"/>
                </a:lnTo>
                <a:lnTo>
                  <a:pt x="1428756" y="398028"/>
                </a:lnTo>
                <a:lnTo>
                  <a:pt x="1431925" y="426642"/>
                </a:lnTo>
                <a:lnTo>
                  <a:pt x="1431925" y="455258"/>
                </a:lnTo>
                <a:lnTo>
                  <a:pt x="1430341" y="483078"/>
                </a:lnTo>
                <a:lnTo>
                  <a:pt x="1427964" y="510103"/>
                </a:lnTo>
                <a:lnTo>
                  <a:pt x="1422418" y="536334"/>
                </a:lnTo>
                <a:lnTo>
                  <a:pt x="1414496" y="560975"/>
                </a:lnTo>
                <a:lnTo>
                  <a:pt x="1405782" y="583231"/>
                </a:lnTo>
                <a:lnTo>
                  <a:pt x="1395483" y="605487"/>
                </a:lnTo>
                <a:lnTo>
                  <a:pt x="1383600" y="624565"/>
                </a:lnTo>
                <a:lnTo>
                  <a:pt x="1370924" y="642846"/>
                </a:lnTo>
                <a:lnTo>
                  <a:pt x="1355872" y="660334"/>
                </a:lnTo>
                <a:lnTo>
                  <a:pt x="1339236" y="674642"/>
                </a:lnTo>
                <a:lnTo>
                  <a:pt x="1322599" y="685769"/>
                </a:lnTo>
                <a:lnTo>
                  <a:pt x="1304378" y="695307"/>
                </a:lnTo>
                <a:lnTo>
                  <a:pt x="1284573" y="701667"/>
                </a:lnTo>
                <a:lnTo>
                  <a:pt x="1263975" y="707230"/>
                </a:lnTo>
                <a:lnTo>
                  <a:pt x="1243378" y="708026"/>
                </a:lnTo>
                <a:lnTo>
                  <a:pt x="1222780" y="705641"/>
                </a:lnTo>
                <a:lnTo>
                  <a:pt x="1202975" y="701667"/>
                </a:lnTo>
                <a:lnTo>
                  <a:pt x="1183962" y="695307"/>
                </a:lnTo>
                <a:lnTo>
                  <a:pt x="1164156" y="684974"/>
                </a:lnTo>
                <a:lnTo>
                  <a:pt x="1145935" y="673051"/>
                </a:lnTo>
                <a:lnTo>
                  <a:pt x="1127715" y="658743"/>
                </a:lnTo>
                <a:lnTo>
                  <a:pt x="1111078" y="642846"/>
                </a:lnTo>
                <a:lnTo>
                  <a:pt x="1095234" y="624565"/>
                </a:lnTo>
                <a:lnTo>
                  <a:pt x="1080974" y="603898"/>
                </a:lnTo>
                <a:lnTo>
                  <a:pt x="1068298" y="583231"/>
                </a:lnTo>
                <a:lnTo>
                  <a:pt x="1056415" y="560180"/>
                </a:lnTo>
                <a:lnTo>
                  <a:pt x="1046116" y="533949"/>
                </a:lnTo>
                <a:lnTo>
                  <a:pt x="1038194" y="507719"/>
                </a:lnTo>
                <a:lnTo>
                  <a:pt x="1030272" y="480694"/>
                </a:lnTo>
                <a:lnTo>
                  <a:pt x="1026311" y="452078"/>
                </a:lnTo>
                <a:lnTo>
                  <a:pt x="1023934" y="423463"/>
                </a:lnTo>
                <a:lnTo>
                  <a:pt x="1022350" y="394053"/>
                </a:lnTo>
                <a:lnTo>
                  <a:pt x="1023934" y="367027"/>
                </a:lnTo>
                <a:lnTo>
                  <a:pt x="1027896" y="340002"/>
                </a:lnTo>
                <a:lnTo>
                  <a:pt x="1032649" y="315361"/>
                </a:lnTo>
                <a:lnTo>
                  <a:pt x="1039779" y="289926"/>
                </a:lnTo>
                <a:lnTo>
                  <a:pt x="1048493" y="266874"/>
                </a:lnTo>
                <a:lnTo>
                  <a:pt x="1058792" y="244618"/>
                </a:lnTo>
                <a:lnTo>
                  <a:pt x="1070675" y="224747"/>
                </a:lnTo>
                <a:lnTo>
                  <a:pt x="1083351" y="207259"/>
                </a:lnTo>
                <a:lnTo>
                  <a:pt x="1099195" y="189772"/>
                </a:lnTo>
                <a:lnTo>
                  <a:pt x="1115039" y="177055"/>
                </a:lnTo>
                <a:lnTo>
                  <a:pt x="1131676" y="163542"/>
                </a:lnTo>
                <a:lnTo>
                  <a:pt x="1151481" y="154798"/>
                </a:lnTo>
                <a:lnTo>
                  <a:pt x="1170494" y="148439"/>
                </a:lnTo>
                <a:lnTo>
                  <a:pt x="1190300" y="144465"/>
                </a:lnTo>
                <a:close/>
                <a:moveTo>
                  <a:pt x="1786694" y="0"/>
                </a:moveTo>
                <a:lnTo>
                  <a:pt x="1801022" y="0"/>
                </a:lnTo>
                <a:lnTo>
                  <a:pt x="1815349" y="0"/>
                </a:lnTo>
                <a:lnTo>
                  <a:pt x="1829677" y="1589"/>
                </a:lnTo>
                <a:lnTo>
                  <a:pt x="1844005" y="3973"/>
                </a:lnTo>
                <a:lnTo>
                  <a:pt x="1856741" y="7946"/>
                </a:lnTo>
                <a:lnTo>
                  <a:pt x="1871865" y="12713"/>
                </a:lnTo>
                <a:lnTo>
                  <a:pt x="1884601" y="18274"/>
                </a:lnTo>
                <a:lnTo>
                  <a:pt x="1897337" y="24631"/>
                </a:lnTo>
                <a:lnTo>
                  <a:pt x="1910869" y="30987"/>
                </a:lnTo>
                <a:lnTo>
                  <a:pt x="1922013" y="38933"/>
                </a:lnTo>
                <a:lnTo>
                  <a:pt x="1933953" y="48467"/>
                </a:lnTo>
                <a:lnTo>
                  <a:pt x="1945893" y="57207"/>
                </a:lnTo>
                <a:lnTo>
                  <a:pt x="1957833" y="67536"/>
                </a:lnTo>
                <a:lnTo>
                  <a:pt x="1968977" y="79454"/>
                </a:lnTo>
                <a:lnTo>
                  <a:pt x="1980121" y="91372"/>
                </a:lnTo>
                <a:lnTo>
                  <a:pt x="1999225" y="116798"/>
                </a:lnTo>
                <a:lnTo>
                  <a:pt x="2017533" y="146195"/>
                </a:lnTo>
                <a:lnTo>
                  <a:pt x="2033453" y="177182"/>
                </a:lnTo>
                <a:lnTo>
                  <a:pt x="2047781" y="209758"/>
                </a:lnTo>
                <a:lnTo>
                  <a:pt x="2059721" y="244718"/>
                </a:lnTo>
                <a:lnTo>
                  <a:pt x="2070069" y="281266"/>
                </a:lnTo>
                <a:lnTo>
                  <a:pt x="2076437" y="320199"/>
                </a:lnTo>
                <a:lnTo>
                  <a:pt x="2080417" y="359131"/>
                </a:lnTo>
                <a:lnTo>
                  <a:pt x="2081213" y="401242"/>
                </a:lnTo>
                <a:lnTo>
                  <a:pt x="2080417" y="440968"/>
                </a:lnTo>
                <a:lnTo>
                  <a:pt x="2076437" y="481490"/>
                </a:lnTo>
                <a:lnTo>
                  <a:pt x="2070069" y="519627"/>
                </a:lnTo>
                <a:lnTo>
                  <a:pt x="2059721" y="556971"/>
                </a:lnTo>
                <a:lnTo>
                  <a:pt x="2047781" y="591136"/>
                </a:lnTo>
                <a:lnTo>
                  <a:pt x="2033453" y="624507"/>
                </a:lnTo>
                <a:lnTo>
                  <a:pt x="2017533" y="656288"/>
                </a:lnTo>
                <a:lnTo>
                  <a:pt x="1999225" y="683303"/>
                </a:lnTo>
                <a:lnTo>
                  <a:pt x="1980121" y="709522"/>
                </a:lnTo>
                <a:lnTo>
                  <a:pt x="1968977" y="721440"/>
                </a:lnTo>
                <a:lnTo>
                  <a:pt x="1957833" y="732564"/>
                </a:lnTo>
                <a:lnTo>
                  <a:pt x="1945893" y="743687"/>
                </a:lnTo>
                <a:lnTo>
                  <a:pt x="1933953" y="752427"/>
                </a:lnTo>
                <a:lnTo>
                  <a:pt x="1922013" y="761962"/>
                </a:lnTo>
                <a:lnTo>
                  <a:pt x="1910869" y="769112"/>
                </a:lnTo>
                <a:lnTo>
                  <a:pt x="1897337" y="777058"/>
                </a:lnTo>
                <a:lnTo>
                  <a:pt x="1884601" y="783414"/>
                </a:lnTo>
                <a:lnTo>
                  <a:pt x="1871865" y="788975"/>
                </a:lnTo>
                <a:lnTo>
                  <a:pt x="1856741" y="792948"/>
                </a:lnTo>
                <a:lnTo>
                  <a:pt x="1844005" y="796921"/>
                </a:lnTo>
                <a:lnTo>
                  <a:pt x="1829677" y="799305"/>
                </a:lnTo>
                <a:lnTo>
                  <a:pt x="1815349" y="800893"/>
                </a:lnTo>
                <a:lnTo>
                  <a:pt x="1801022" y="801688"/>
                </a:lnTo>
                <a:lnTo>
                  <a:pt x="1786694" y="800893"/>
                </a:lnTo>
                <a:lnTo>
                  <a:pt x="1772366" y="799305"/>
                </a:lnTo>
                <a:lnTo>
                  <a:pt x="1758038" y="796921"/>
                </a:lnTo>
                <a:lnTo>
                  <a:pt x="1743710" y="792948"/>
                </a:lnTo>
                <a:lnTo>
                  <a:pt x="1730974" y="788975"/>
                </a:lnTo>
                <a:lnTo>
                  <a:pt x="1717442" y="783414"/>
                </a:lnTo>
                <a:lnTo>
                  <a:pt x="1704706" y="777058"/>
                </a:lnTo>
                <a:lnTo>
                  <a:pt x="1691174" y="769112"/>
                </a:lnTo>
                <a:lnTo>
                  <a:pt x="1678438" y="761962"/>
                </a:lnTo>
                <a:lnTo>
                  <a:pt x="1666498" y="752427"/>
                </a:lnTo>
                <a:lnTo>
                  <a:pt x="1654558" y="743687"/>
                </a:lnTo>
                <a:lnTo>
                  <a:pt x="1643414" y="732564"/>
                </a:lnTo>
                <a:lnTo>
                  <a:pt x="1633066" y="721440"/>
                </a:lnTo>
                <a:lnTo>
                  <a:pt x="1621922" y="709522"/>
                </a:lnTo>
                <a:lnTo>
                  <a:pt x="1601226" y="683303"/>
                </a:lnTo>
                <a:lnTo>
                  <a:pt x="1582918" y="656288"/>
                </a:lnTo>
                <a:lnTo>
                  <a:pt x="1567794" y="624507"/>
                </a:lnTo>
                <a:lnTo>
                  <a:pt x="1553466" y="591136"/>
                </a:lnTo>
                <a:lnTo>
                  <a:pt x="1541526" y="556971"/>
                </a:lnTo>
                <a:lnTo>
                  <a:pt x="1531974" y="519627"/>
                </a:lnTo>
                <a:lnTo>
                  <a:pt x="1525606" y="481490"/>
                </a:lnTo>
                <a:lnTo>
                  <a:pt x="1520830" y="440968"/>
                </a:lnTo>
                <a:lnTo>
                  <a:pt x="1519238" y="401242"/>
                </a:lnTo>
                <a:lnTo>
                  <a:pt x="1520830" y="359131"/>
                </a:lnTo>
                <a:lnTo>
                  <a:pt x="1525606" y="320199"/>
                </a:lnTo>
                <a:lnTo>
                  <a:pt x="1531974" y="281266"/>
                </a:lnTo>
                <a:lnTo>
                  <a:pt x="1541526" y="244718"/>
                </a:lnTo>
                <a:lnTo>
                  <a:pt x="1553466" y="209758"/>
                </a:lnTo>
                <a:lnTo>
                  <a:pt x="1567794" y="177182"/>
                </a:lnTo>
                <a:lnTo>
                  <a:pt x="1582918" y="146195"/>
                </a:lnTo>
                <a:lnTo>
                  <a:pt x="1601226" y="116798"/>
                </a:lnTo>
                <a:lnTo>
                  <a:pt x="1621922" y="91372"/>
                </a:lnTo>
                <a:lnTo>
                  <a:pt x="1633066" y="79454"/>
                </a:lnTo>
                <a:lnTo>
                  <a:pt x="1643414" y="67536"/>
                </a:lnTo>
                <a:lnTo>
                  <a:pt x="1654558" y="57207"/>
                </a:lnTo>
                <a:lnTo>
                  <a:pt x="1666498" y="48467"/>
                </a:lnTo>
                <a:lnTo>
                  <a:pt x="1678438" y="38933"/>
                </a:lnTo>
                <a:lnTo>
                  <a:pt x="1691174" y="30987"/>
                </a:lnTo>
                <a:lnTo>
                  <a:pt x="1704706" y="24631"/>
                </a:lnTo>
                <a:lnTo>
                  <a:pt x="1717442" y="18274"/>
                </a:lnTo>
                <a:lnTo>
                  <a:pt x="1730974" y="12713"/>
                </a:lnTo>
                <a:lnTo>
                  <a:pt x="1743710" y="7946"/>
                </a:lnTo>
                <a:lnTo>
                  <a:pt x="1758038" y="3973"/>
                </a:lnTo>
                <a:lnTo>
                  <a:pt x="1772366" y="1589"/>
                </a:lnTo>
                <a:close/>
              </a:path>
            </a:pathLst>
          </a:custGeom>
          <a:solidFill>
            <a:srgbClr val="4D9B0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186" name="任意多边形 185"/>
          <p:cNvSpPr/>
          <p:nvPr/>
        </p:nvSpPr>
        <p:spPr bwMode="auto">
          <a:xfrm>
            <a:off x="6671250" y="1944430"/>
            <a:ext cx="205282" cy="303242"/>
          </a:xfrm>
          <a:custGeom>
            <a:avLst/>
            <a:gdLst>
              <a:gd name="connsiteX0" fmla="*/ 1630363 w 3376613"/>
              <a:gd name="connsiteY0" fmla="*/ 877888 h 4987925"/>
              <a:gd name="connsiteX1" fmla="*/ 1658144 w 3376613"/>
              <a:gd name="connsiteY1" fmla="*/ 877888 h 4987925"/>
              <a:gd name="connsiteX2" fmla="*/ 1685925 w 3376613"/>
              <a:gd name="connsiteY2" fmla="*/ 877888 h 4987925"/>
              <a:gd name="connsiteX3" fmla="*/ 1714500 w 3376613"/>
              <a:gd name="connsiteY3" fmla="*/ 877888 h 4987925"/>
              <a:gd name="connsiteX4" fmla="*/ 1743075 w 3376613"/>
              <a:gd name="connsiteY4" fmla="*/ 879476 h 4987925"/>
              <a:gd name="connsiteX5" fmla="*/ 1771650 w 3376613"/>
              <a:gd name="connsiteY5" fmla="*/ 881063 h 4987925"/>
              <a:gd name="connsiteX6" fmla="*/ 1800225 w 3376613"/>
              <a:gd name="connsiteY6" fmla="*/ 883444 h 4987925"/>
              <a:gd name="connsiteX7" fmla="*/ 1829594 w 3376613"/>
              <a:gd name="connsiteY7" fmla="*/ 885826 h 4987925"/>
              <a:gd name="connsiteX8" fmla="*/ 1858963 w 3376613"/>
              <a:gd name="connsiteY8" fmla="*/ 889001 h 4987925"/>
              <a:gd name="connsiteX9" fmla="*/ 1888331 w 3376613"/>
              <a:gd name="connsiteY9" fmla="*/ 892969 h 4987925"/>
              <a:gd name="connsiteX10" fmla="*/ 1918494 w 3376613"/>
              <a:gd name="connsiteY10" fmla="*/ 897732 h 4987925"/>
              <a:gd name="connsiteX11" fmla="*/ 1948657 w 3376613"/>
              <a:gd name="connsiteY11" fmla="*/ 904082 h 4987925"/>
              <a:gd name="connsiteX12" fmla="*/ 1973263 w 3376613"/>
              <a:gd name="connsiteY12" fmla="*/ 908844 h 4987925"/>
              <a:gd name="connsiteX13" fmla="*/ 1998663 w 3376613"/>
              <a:gd name="connsiteY13" fmla="*/ 914401 h 4987925"/>
              <a:gd name="connsiteX14" fmla="*/ 2023269 w 3376613"/>
              <a:gd name="connsiteY14" fmla="*/ 920751 h 4987925"/>
              <a:gd name="connsiteX15" fmla="*/ 2047875 w 3376613"/>
              <a:gd name="connsiteY15" fmla="*/ 927894 h 4987925"/>
              <a:gd name="connsiteX16" fmla="*/ 2071688 w 3376613"/>
              <a:gd name="connsiteY16" fmla="*/ 935832 h 4987925"/>
              <a:gd name="connsiteX17" fmla="*/ 2094707 w 3376613"/>
              <a:gd name="connsiteY17" fmla="*/ 943769 h 4987925"/>
              <a:gd name="connsiteX18" fmla="*/ 2116138 w 3376613"/>
              <a:gd name="connsiteY18" fmla="*/ 952501 h 4987925"/>
              <a:gd name="connsiteX19" fmla="*/ 2138363 w 3376613"/>
              <a:gd name="connsiteY19" fmla="*/ 962026 h 4987925"/>
              <a:gd name="connsiteX20" fmla="*/ 2159794 w 3376613"/>
              <a:gd name="connsiteY20" fmla="*/ 971551 h 4987925"/>
              <a:gd name="connsiteX21" fmla="*/ 2179638 w 3376613"/>
              <a:gd name="connsiteY21" fmla="*/ 981869 h 4987925"/>
              <a:gd name="connsiteX22" fmla="*/ 2200275 w 3376613"/>
              <a:gd name="connsiteY22" fmla="*/ 993776 h 4987925"/>
              <a:gd name="connsiteX23" fmla="*/ 2220119 w 3376613"/>
              <a:gd name="connsiteY23" fmla="*/ 1004888 h 4987925"/>
              <a:gd name="connsiteX24" fmla="*/ 2239169 w 3376613"/>
              <a:gd name="connsiteY24" fmla="*/ 1016001 h 4987925"/>
              <a:gd name="connsiteX25" fmla="*/ 2258219 w 3376613"/>
              <a:gd name="connsiteY25" fmla="*/ 1028701 h 4987925"/>
              <a:gd name="connsiteX26" fmla="*/ 2276475 w 3376613"/>
              <a:gd name="connsiteY26" fmla="*/ 1041401 h 4987925"/>
              <a:gd name="connsiteX27" fmla="*/ 2293938 w 3376613"/>
              <a:gd name="connsiteY27" fmla="*/ 1054894 h 4987925"/>
              <a:gd name="connsiteX28" fmla="*/ 2311400 w 3376613"/>
              <a:gd name="connsiteY28" fmla="*/ 1068388 h 4987925"/>
              <a:gd name="connsiteX29" fmla="*/ 2327275 w 3376613"/>
              <a:gd name="connsiteY29" fmla="*/ 1082676 h 4987925"/>
              <a:gd name="connsiteX30" fmla="*/ 2343944 w 3376613"/>
              <a:gd name="connsiteY30" fmla="*/ 1096169 h 4987925"/>
              <a:gd name="connsiteX31" fmla="*/ 2359819 w 3376613"/>
              <a:gd name="connsiteY31" fmla="*/ 1111251 h 4987925"/>
              <a:gd name="connsiteX32" fmla="*/ 2374900 w 3376613"/>
              <a:gd name="connsiteY32" fmla="*/ 1126332 h 4987925"/>
              <a:gd name="connsiteX33" fmla="*/ 2389982 w 3376613"/>
              <a:gd name="connsiteY33" fmla="*/ 1142207 h 4987925"/>
              <a:gd name="connsiteX34" fmla="*/ 2403475 w 3376613"/>
              <a:gd name="connsiteY34" fmla="*/ 1157288 h 4987925"/>
              <a:gd name="connsiteX35" fmla="*/ 2417763 w 3376613"/>
              <a:gd name="connsiteY35" fmla="*/ 1173163 h 4987925"/>
              <a:gd name="connsiteX36" fmla="*/ 2431257 w 3376613"/>
              <a:gd name="connsiteY36" fmla="*/ 1189038 h 4987925"/>
              <a:gd name="connsiteX37" fmla="*/ 2443163 w 3376613"/>
              <a:gd name="connsiteY37" fmla="*/ 1205707 h 4987925"/>
              <a:gd name="connsiteX38" fmla="*/ 2467769 w 3376613"/>
              <a:gd name="connsiteY38" fmla="*/ 1239044 h 4987925"/>
              <a:gd name="connsiteX39" fmla="*/ 2490788 w 3376613"/>
              <a:gd name="connsiteY39" fmla="*/ 1273176 h 4987925"/>
              <a:gd name="connsiteX40" fmla="*/ 2512219 w 3376613"/>
              <a:gd name="connsiteY40" fmla="*/ 1308101 h 4987925"/>
              <a:gd name="connsiteX41" fmla="*/ 2531269 w 3376613"/>
              <a:gd name="connsiteY41" fmla="*/ 1344613 h 4987925"/>
              <a:gd name="connsiteX42" fmla="*/ 2549525 w 3376613"/>
              <a:gd name="connsiteY42" fmla="*/ 1380332 h 4987925"/>
              <a:gd name="connsiteX43" fmla="*/ 2566194 w 3376613"/>
              <a:gd name="connsiteY43" fmla="*/ 1416051 h 4987925"/>
              <a:gd name="connsiteX44" fmla="*/ 2581275 w 3376613"/>
              <a:gd name="connsiteY44" fmla="*/ 1452563 h 4987925"/>
              <a:gd name="connsiteX45" fmla="*/ 2594769 w 3376613"/>
              <a:gd name="connsiteY45" fmla="*/ 1488282 h 4987925"/>
              <a:gd name="connsiteX46" fmla="*/ 2606675 w 3376613"/>
              <a:gd name="connsiteY46" fmla="*/ 1524795 h 4987925"/>
              <a:gd name="connsiteX47" fmla="*/ 2616994 w 3376613"/>
              <a:gd name="connsiteY47" fmla="*/ 1560513 h 4987925"/>
              <a:gd name="connsiteX48" fmla="*/ 2627313 w 3376613"/>
              <a:gd name="connsiteY48" fmla="*/ 1596232 h 4987925"/>
              <a:gd name="connsiteX49" fmla="*/ 2635251 w 3376613"/>
              <a:gd name="connsiteY49" fmla="*/ 1630363 h 4987925"/>
              <a:gd name="connsiteX50" fmla="*/ 2642394 w 3376613"/>
              <a:gd name="connsiteY50" fmla="*/ 1664495 h 4987925"/>
              <a:gd name="connsiteX51" fmla="*/ 2647951 w 3376613"/>
              <a:gd name="connsiteY51" fmla="*/ 1698626 h 4987925"/>
              <a:gd name="connsiteX52" fmla="*/ 2652713 w 3376613"/>
              <a:gd name="connsiteY52" fmla="*/ 1731170 h 4987925"/>
              <a:gd name="connsiteX53" fmla="*/ 2656682 w 3376613"/>
              <a:gd name="connsiteY53" fmla="*/ 1762126 h 4987925"/>
              <a:gd name="connsiteX54" fmla="*/ 2659857 w 3376613"/>
              <a:gd name="connsiteY54" fmla="*/ 1792288 h 4987925"/>
              <a:gd name="connsiteX55" fmla="*/ 2661444 w 3376613"/>
              <a:gd name="connsiteY55" fmla="*/ 1820863 h 4987925"/>
              <a:gd name="connsiteX56" fmla="*/ 2662238 w 3376613"/>
              <a:gd name="connsiteY56" fmla="*/ 1847851 h 4987925"/>
              <a:gd name="connsiteX57" fmla="*/ 2661444 w 3376613"/>
              <a:gd name="connsiteY57" fmla="*/ 1862138 h 4987925"/>
              <a:gd name="connsiteX58" fmla="*/ 2659857 w 3376613"/>
              <a:gd name="connsiteY58" fmla="*/ 1875632 h 4987925"/>
              <a:gd name="connsiteX59" fmla="*/ 2656682 w 3376613"/>
              <a:gd name="connsiteY59" fmla="*/ 1888332 h 4987925"/>
              <a:gd name="connsiteX60" fmla="*/ 2651125 w 3376613"/>
              <a:gd name="connsiteY60" fmla="*/ 1901032 h 4987925"/>
              <a:gd name="connsiteX61" fmla="*/ 2646363 w 3376613"/>
              <a:gd name="connsiteY61" fmla="*/ 1913732 h 4987925"/>
              <a:gd name="connsiteX62" fmla="*/ 2639219 w 3376613"/>
              <a:gd name="connsiteY62" fmla="*/ 1924845 h 4987925"/>
              <a:gd name="connsiteX63" fmla="*/ 2632075 w 3376613"/>
              <a:gd name="connsiteY63" fmla="*/ 1935957 h 4987925"/>
              <a:gd name="connsiteX64" fmla="*/ 2622551 w 3376613"/>
              <a:gd name="connsiteY64" fmla="*/ 1945482 h 4987925"/>
              <a:gd name="connsiteX65" fmla="*/ 2613025 w 3376613"/>
              <a:gd name="connsiteY65" fmla="*/ 1954213 h 4987925"/>
              <a:gd name="connsiteX66" fmla="*/ 2603501 w 3376613"/>
              <a:gd name="connsiteY66" fmla="*/ 1961357 h 4987925"/>
              <a:gd name="connsiteX67" fmla="*/ 2591594 w 3376613"/>
              <a:gd name="connsiteY67" fmla="*/ 1969295 h 4987925"/>
              <a:gd name="connsiteX68" fmla="*/ 2579688 w 3376613"/>
              <a:gd name="connsiteY68" fmla="*/ 1974851 h 4987925"/>
              <a:gd name="connsiteX69" fmla="*/ 2567782 w 3376613"/>
              <a:gd name="connsiteY69" fmla="*/ 1979613 h 4987925"/>
              <a:gd name="connsiteX70" fmla="*/ 2554288 w 3376613"/>
              <a:gd name="connsiteY70" fmla="*/ 1983582 h 4987925"/>
              <a:gd name="connsiteX71" fmla="*/ 2540794 w 3376613"/>
              <a:gd name="connsiteY71" fmla="*/ 1985170 h 4987925"/>
              <a:gd name="connsiteX72" fmla="*/ 2526507 w 3376613"/>
              <a:gd name="connsiteY72" fmla="*/ 1985963 h 4987925"/>
              <a:gd name="connsiteX73" fmla="*/ 2513013 w 3376613"/>
              <a:gd name="connsiteY73" fmla="*/ 1985963 h 4987925"/>
              <a:gd name="connsiteX74" fmla="*/ 2498725 w 3376613"/>
              <a:gd name="connsiteY74" fmla="*/ 1983582 h 4987925"/>
              <a:gd name="connsiteX75" fmla="*/ 2486025 w 3376613"/>
              <a:gd name="connsiteY75" fmla="*/ 1980407 h 4987925"/>
              <a:gd name="connsiteX76" fmla="*/ 2472532 w 3376613"/>
              <a:gd name="connsiteY76" fmla="*/ 1976438 h 4987925"/>
              <a:gd name="connsiteX77" fmla="*/ 2460625 w 3376613"/>
              <a:gd name="connsiteY77" fmla="*/ 1970882 h 4987925"/>
              <a:gd name="connsiteX78" fmla="*/ 2449513 w 3376613"/>
              <a:gd name="connsiteY78" fmla="*/ 1964532 h 4987925"/>
              <a:gd name="connsiteX79" fmla="*/ 2438401 w 3376613"/>
              <a:gd name="connsiteY79" fmla="*/ 1955801 h 4987925"/>
              <a:gd name="connsiteX80" fmla="*/ 2428875 w 3376613"/>
              <a:gd name="connsiteY80" fmla="*/ 1947863 h 4987925"/>
              <a:gd name="connsiteX81" fmla="*/ 2420938 w 3376613"/>
              <a:gd name="connsiteY81" fmla="*/ 1938338 h 4987925"/>
              <a:gd name="connsiteX82" fmla="*/ 2412207 w 3376613"/>
              <a:gd name="connsiteY82" fmla="*/ 1927226 h 4987925"/>
              <a:gd name="connsiteX83" fmla="*/ 2405063 w 3376613"/>
              <a:gd name="connsiteY83" fmla="*/ 1916907 h 4987925"/>
              <a:gd name="connsiteX84" fmla="*/ 2399507 w 3376613"/>
              <a:gd name="connsiteY84" fmla="*/ 1905001 h 4987925"/>
              <a:gd name="connsiteX85" fmla="*/ 2395538 w 3376613"/>
              <a:gd name="connsiteY85" fmla="*/ 1892301 h 4987925"/>
              <a:gd name="connsiteX86" fmla="*/ 2391569 w 3376613"/>
              <a:gd name="connsiteY86" fmla="*/ 1879601 h 4987925"/>
              <a:gd name="connsiteX87" fmla="*/ 2389982 w 3376613"/>
              <a:gd name="connsiteY87" fmla="*/ 1865313 h 4987925"/>
              <a:gd name="connsiteX88" fmla="*/ 2388394 w 3376613"/>
              <a:gd name="connsiteY88" fmla="*/ 1851820 h 4987925"/>
              <a:gd name="connsiteX89" fmla="*/ 2388394 w 3376613"/>
              <a:gd name="connsiteY89" fmla="*/ 1840707 h 4987925"/>
              <a:gd name="connsiteX90" fmla="*/ 2386013 w 3376613"/>
              <a:gd name="connsiteY90" fmla="*/ 1819276 h 4987925"/>
              <a:gd name="connsiteX91" fmla="*/ 2382838 w 3376613"/>
              <a:gd name="connsiteY91" fmla="*/ 1787526 h 4987925"/>
              <a:gd name="connsiteX92" fmla="*/ 2378075 w 3376613"/>
              <a:gd name="connsiteY92" fmla="*/ 1747045 h 4987925"/>
              <a:gd name="connsiteX93" fmla="*/ 2374107 w 3376613"/>
              <a:gd name="connsiteY93" fmla="*/ 1724026 h 4987925"/>
              <a:gd name="connsiteX94" fmla="*/ 2370138 w 3376613"/>
              <a:gd name="connsiteY94" fmla="*/ 1701007 h 4987925"/>
              <a:gd name="connsiteX95" fmla="*/ 2364582 w 3376613"/>
              <a:gd name="connsiteY95" fmla="*/ 1675607 h 4987925"/>
              <a:gd name="connsiteX96" fmla="*/ 2357438 w 3376613"/>
              <a:gd name="connsiteY96" fmla="*/ 1648620 h 4987925"/>
              <a:gd name="connsiteX97" fmla="*/ 2350294 w 3376613"/>
              <a:gd name="connsiteY97" fmla="*/ 1621632 h 4987925"/>
              <a:gd name="connsiteX98" fmla="*/ 2341563 w 3376613"/>
              <a:gd name="connsiteY98" fmla="*/ 1593057 h 4987925"/>
              <a:gd name="connsiteX99" fmla="*/ 2332038 w 3376613"/>
              <a:gd name="connsiteY99" fmla="*/ 1564482 h 4987925"/>
              <a:gd name="connsiteX100" fmla="*/ 2320132 w 3376613"/>
              <a:gd name="connsiteY100" fmla="*/ 1535113 h 4987925"/>
              <a:gd name="connsiteX101" fmla="*/ 2308225 w 3376613"/>
              <a:gd name="connsiteY101" fmla="*/ 1506538 h 4987925"/>
              <a:gd name="connsiteX102" fmla="*/ 2293938 w 3376613"/>
              <a:gd name="connsiteY102" fmla="*/ 1477170 h 4987925"/>
              <a:gd name="connsiteX103" fmla="*/ 2278063 w 3376613"/>
              <a:gd name="connsiteY103" fmla="*/ 1447801 h 4987925"/>
              <a:gd name="connsiteX104" fmla="*/ 2260600 w 3376613"/>
              <a:gd name="connsiteY104" fmla="*/ 1419226 h 4987925"/>
              <a:gd name="connsiteX105" fmla="*/ 2242344 w 3376613"/>
              <a:gd name="connsiteY105" fmla="*/ 1390651 h 4987925"/>
              <a:gd name="connsiteX106" fmla="*/ 2232025 w 3376613"/>
              <a:gd name="connsiteY106" fmla="*/ 1377157 h 4987925"/>
              <a:gd name="connsiteX107" fmla="*/ 2221707 w 3376613"/>
              <a:gd name="connsiteY107" fmla="*/ 1363663 h 4987925"/>
              <a:gd name="connsiteX108" fmla="*/ 2209800 w 3376613"/>
              <a:gd name="connsiteY108" fmla="*/ 1350169 h 4987925"/>
              <a:gd name="connsiteX109" fmla="*/ 2198688 w 3376613"/>
              <a:gd name="connsiteY109" fmla="*/ 1336676 h 4987925"/>
              <a:gd name="connsiteX110" fmla="*/ 2186782 w 3376613"/>
              <a:gd name="connsiteY110" fmla="*/ 1324769 h 4987925"/>
              <a:gd name="connsiteX111" fmla="*/ 2174082 w 3376613"/>
              <a:gd name="connsiteY111" fmla="*/ 1311276 h 4987925"/>
              <a:gd name="connsiteX112" fmla="*/ 2161382 w 3376613"/>
              <a:gd name="connsiteY112" fmla="*/ 1299369 h 4987925"/>
              <a:gd name="connsiteX113" fmla="*/ 2147094 w 3376613"/>
              <a:gd name="connsiteY113" fmla="*/ 1288257 h 4987925"/>
              <a:gd name="connsiteX114" fmla="*/ 2133600 w 3376613"/>
              <a:gd name="connsiteY114" fmla="*/ 1276351 h 4987925"/>
              <a:gd name="connsiteX115" fmla="*/ 2118519 w 3376613"/>
              <a:gd name="connsiteY115" fmla="*/ 1265238 h 4987925"/>
              <a:gd name="connsiteX116" fmla="*/ 2104232 w 3376613"/>
              <a:gd name="connsiteY116" fmla="*/ 1254919 h 4987925"/>
              <a:gd name="connsiteX117" fmla="*/ 2088357 w 3376613"/>
              <a:gd name="connsiteY117" fmla="*/ 1244601 h 4987925"/>
              <a:gd name="connsiteX118" fmla="*/ 2072482 w 3376613"/>
              <a:gd name="connsiteY118" fmla="*/ 1235076 h 4987925"/>
              <a:gd name="connsiteX119" fmla="*/ 2055019 w 3376613"/>
              <a:gd name="connsiteY119" fmla="*/ 1226344 h 4987925"/>
              <a:gd name="connsiteX120" fmla="*/ 2038350 w 3376613"/>
              <a:gd name="connsiteY120" fmla="*/ 1216819 h 4987925"/>
              <a:gd name="connsiteX121" fmla="*/ 2019300 w 3376613"/>
              <a:gd name="connsiteY121" fmla="*/ 1208882 h 4987925"/>
              <a:gd name="connsiteX122" fmla="*/ 2001044 w 3376613"/>
              <a:gd name="connsiteY122" fmla="*/ 1201738 h 4987925"/>
              <a:gd name="connsiteX123" fmla="*/ 1981994 w 3376613"/>
              <a:gd name="connsiteY123" fmla="*/ 1193801 h 4987925"/>
              <a:gd name="connsiteX124" fmla="*/ 1962150 w 3376613"/>
              <a:gd name="connsiteY124" fmla="*/ 1187451 h 4987925"/>
              <a:gd name="connsiteX125" fmla="*/ 1940719 w 3376613"/>
              <a:gd name="connsiteY125" fmla="*/ 1181894 h 4987925"/>
              <a:gd name="connsiteX126" fmla="*/ 1920082 w 3376613"/>
              <a:gd name="connsiteY126" fmla="*/ 1177132 h 4987925"/>
              <a:gd name="connsiteX127" fmla="*/ 1898650 w 3376613"/>
              <a:gd name="connsiteY127" fmla="*/ 1172369 h 4987925"/>
              <a:gd name="connsiteX128" fmla="*/ 1851819 w 3376613"/>
              <a:gd name="connsiteY128" fmla="*/ 1164432 h 4987925"/>
              <a:gd name="connsiteX129" fmla="*/ 1806575 w 3376613"/>
              <a:gd name="connsiteY129" fmla="*/ 1158082 h 4987925"/>
              <a:gd name="connsiteX130" fmla="*/ 1761331 w 3376613"/>
              <a:gd name="connsiteY130" fmla="*/ 1154113 h 4987925"/>
              <a:gd name="connsiteX131" fmla="*/ 1717675 w 3376613"/>
              <a:gd name="connsiteY131" fmla="*/ 1150938 h 4987925"/>
              <a:gd name="connsiteX132" fmla="*/ 1674019 w 3376613"/>
              <a:gd name="connsiteY132" fmla="*/ 1150144 h 4987925"/>
              <a:gd name="connsiteX133" fmla="*/ 1632744 w 3376613"/>
              <a:gd name="connsiteY133" fmla="*/ 1150938 h 4987925"/>
              <a:gd name="connsiteX134" fmla="*/ 1592263 w 3376613"/>
              <a:gd name="connsiteY134" fmla="*/ 1153319 h 4987925"/>
              <a:gd name="connsiteX135" fmla="*/ 1550988 w 3376613"/>
              <a:gd name="connsiteY135" fmla="*/ 1156494 h 4987925"/>
              <a:gd name="connsiteX136" fmla="*/ 1512888 w 3376613"/>
              <a:gd name="connsiteY136" fmla="*/ 1162051 h 4987925"/>
              <a:gd name="connsiteX137" fmla="*/ 1474788 w 3376613"/>
              <a:gd name="connsiteY137" fmla="*/ 1169988 h 4987925"/>
              <a:gd name="connsiteX138" fmla="*/ 1437481 w 3376613"/>
              <a:gd name="connsiteY138" fmla="*/ 1177926 h 4987925"/>
              <a:gd name="connsiteX139" fmla="*/ 1401763 w 3376613"/>
              <a:gd name="connsiteY139" fmla="*/ 1188244 h 4987925"/>
              <a:gd name="connsiteX140" fmla="*/ 1366838 w 3376613"/>
              <a:gd name="connsiteY140" fmla="*/ 1200151 h 4987925"/>
              <a:gd name="connsiteX141" fmla="*/ 1333500 w 3376613"/>
              <a:gd name="connsiteY141" fmla="*/ 1213644 h 4987925"/>
              <a:gd name="connsiteX142" fmla="*/ 1300956 w 3376613"/>
              <a:gd name="connsiteY142" fmla="*/ 1228726 h 4987925"/>
              <a:gd name="connsiteX143" fmla="*/ 1270000 w 3376613"/>
              <a:gd name="connsiteY143" fmla="*/ 1244601 h 4987925"/>
              <a:gd name="connsiteX144" fmla="*/ 1239838 w 3376613"/>
              <a:gd name="connsiteY144" fmla="*/ 1262857 h 4987925"/>
              <a:gd name="connsiteX145" fmla="*/ 1210469 w 3376613"/>
              <a:gd name="connsiteY145" fmla="*/ 1281907 h 4987925"/>
              <a:gd name="connsiteX146" fmla="*/ 1182688 w 3376613"/>
              <a:gd name="connsiteY146" fmla="*/ 1303338 h 4987925"/>
              <a:gd name="connsiteX147" fmla="*/ 1156494 w 3376613"/>
              <a:gd name="connsiteY147" fmla="*/ 1325563 h 4987925"/>
              <a:gd name="connsiteX148" fmla="*/ 1131094 w 3376613"/>
              <a:gd name="connsiteY148" fmla="*/ 1349376 h 4987925"/>
              <a:gd name="connsiteX149" fmla="*/ 1107281 w 3376613"/>
              <a:gd name="connsiteY149" fmla="*/ 1375569 h 4987925"/>
              <a:gd name="connsiteX150" fmla="*/ 1084263 w 3376613"/>
              <a:gd name="connsiteY150" fmla="*/ 1401763 h 4987925"/>
              <a:gd name="connsiteX151" fmla="*/ 1063625 w 3376613"/>
              <a:gd name="connsiteY151" fmla="*/ 1429544 h 4987925"/>
              <a:gd name="connsiteX152" fmla="*/ 1043781 w 3376613"/>
              <a:gd name="connsiteY152" fmla="*/ 1459707 h 4987925"/>
              <a:gd name="connsiteX153" fmla="*/ 1024731 w 3376613"/>
              <a:gd name="connsiteY153" fmla="*/ 1491457 h 4987925"/>
              <a:gd name="connsiteX154" fmla="*/ 1008063 w 3376613"/>
              <a:gd name="connsiteY154" fmla="*/ 1524001 h 4987925"/>
              <a:gd name="connsiteX155" fmla="*/ 992188 w 3376613"/>
              <a:gd name="connsiteY155" fmla="*/ 1557338 h 4987925"/>
              <a:gd name="connsiteX156" fmla="*/ 977900 w 3376613"/>
              <a:gd name="connsiteY156" fmla="*/ 1592263 h 4987925"/>
              <a:gd name="connsiteX157" fmla="*/ 965200 w 3376613"/>
              <a:gd name="connsiteY157" fmla="*/ 1628776 h 4987925"/>
              <a:gd name="connsiteX158" fmla="*/ 954088 w 3376613"/>
              <a:gd name="connsiteY158" fmla="*/ 1667670 h 4987925"/>
              <a:gd name="connsiteX159" fmla="*/ 944563 w 3376613"/>
              <a:gd name="connsiteY159" fmla="*/ 1706563 h 4987925"/>
              <a:gd name="connsiteX160" fmla="*/ 938213 w 3376613"/>
              <a:gd name="connsiteY160" fmla="*/ 1731170 h 4987925"/>
              <a:gd name="connsiteX161" fmla="*/ 934244 w 3376613"/>
              <a:gd name="connsiteY161" fmla="*/ 1755776 h 4987925"/>
              <a:gd name="connsiteX162" fmla="*/ 931069 w 3376613"/>
              <a:gd name="connsiteY162" fmla="*/ 1778795 h 4987925"/>
              <a:gd name="connsiteX163" fmla="*/ 929481 w 3376613"/>
              <a:gd name="connsiteY163" fmla="*/ 1802607 h 4987925"/>
              <a:gd name="connsiteX164" fmla="*/ 927894 w 3376613"/>
              <a:gd name="connsiteY164" fmla="*/ 1826420 h 4987925"/>
              <a:gd name="connsiteX165" fmla="*/ 927100 w 3376613"/>
              <a:gd name="connsiteY165" fmla="*/ 1849438 h 4987925"/>
              <a:gd name="connsiteX166" fmla="*/ 927100 w 3376613"/>
              <a:gd name="connsiteY166" fmla="*/ 1871663 h 4987925"/>
              <a:gd name="connsiteX167" fmla="*/ 927894 w 3376613"/>
              <a:gd name="connsiteY167" fmla="*/ 1893888 h 4987925"/>
              <a:gd name="connsiteX168" fmla="*/ 929481 w 3376613"/>
              <a:gd name="connsiteY168" fmla="*/ 1916113 h 4987925"/>
              <a:gd name="connsiteX169" fmla="*/ 931863 w 3376613"/>
              <a:gd name="connsiteY169" fmla="*/ 1938338 h 4987925"/>
              <a:gd name="connsiteX170" fmla="*/ 934244 w 3376613"/>
              <a:gd name="connsiteY170" fmla="*/ 1958976 h 4987925"/>
              <a:gd name="connsiteX171" fmla="*/ 938213 w 3376613"/>
              <a:gd name="connsiteY171" fmla="*/ 1979613 h 4987925"/>
              <a:gd name="connsiteX172" fmla="*/ 942975 w 3376613"/>
              <a:gd name="connsiteY172" fmla="*/ 2000251 h 4987925"/>
              <a:gd name="connsiteX173" fmla="*/ 946944 w 3376613"/>
              <a:gd name="connsiteY173" fmla="*/ 2019301 h 4987925"/>
              <a:gd name="connsiteX174" fmla="*/ 952500 w 3376613"/>
              <a:gd name="connsiteY174" fmla="*/ 2038351 h 4987925"/>
              <a:gd name="connsiteX175" fmla="*/ 958056 w 3376613"/>
              <a:gd name="connsiteY175" fmla="*/ 2057401 h 4987925"/>
              <a:gd name="connsiteX176" fmla="*/ 963613 w 3376613"/>
              <a:gd name="connsiteY176" fmla="*/ 2074070 h 4987925"/>
              <a:gd name="connsiteX177" fmla="*/ 969963 w 3376613"/>
              <a:gd name="connsiteY177" fmla="*/ 2091532 h 4987925"/>
              <a:gd name="connsiteX178" fmla="*/ 977900 w 3376613"/>
              <a:gd name="connsiteY178" fmla="*/ 2108201 h 4987925"/>
              <a:gd name="connsiteX179" fmla="*/ 985044 w 3376613"/>
              <a:gd name="connsiteY179" fmla="*/ 2124076 h 4987925"/>
              <a:gd name="connsiteX180" fmla="*/ 992188 w 3376613"/>
              <a:gd name="connsiteY180" fmla="*/ 2138363 h 4987925"/>
              <a:gd name="connsiteX181" fmla="*/ 1000125 w 3376613"/>
              <a:gd name="connsiteY181" fmla="*/ 2153445 h 4987925"/>
              <a:gd name="connsiteX182" fmla="*/ 1008856 w 3376613"/>
              <a:gd name="connsiteY182" fmla="*/ 2166145 h 4987925"/>
              <a:gd name="connsiteX183" fmla="*/ 1017588 w 3376613"/>
              <a:gd name="connsiteY183" fmla="*/ 2179638 h 4987925"/>
              <a:gd name="connsiteX184" fmla="*/ 1025525 w 3376613"/>
              <a:gd name="connsiteY184" fmla="*/ 2190751 h 4987925"/>
              <a:gd name="connsiteX185" fmla="*/ 1035050 w 3376613"/>
              <a:gd name="connsiteY185" fmla="*/ 2201863 h 4987925"/>
              <a:gd name="connsiteX186" fmla="*/ 1043781 w 3376613"/>
              <a:gd name="connsiteY186" fmla="*/ 2212182 h 4987925"/>
              <a:gd name="connsiteX187" fmla="*/ 1052513 w 3376613"/>
              <a:gd name="connsiteY187" fmla="*/ 2220913 h 4987925"/>
              <a:gd name="connsiteX188" fmla="*/ 1062831 w 3376613"/>
              <a:gd name="connsiteY188" fmla="*/ 2228851 h 4987925"/>
              <a:gd name="connsiteX189" fmla="*/ 1071563 w 3376613"/>
              <a:gd name="connsiteY189" fmla="*/ 2235995 h 4987925"/>
              <a:gd name="connsiteX190" fmla="*/ 1081088 w 3376613"/>
              <a:gd name="connsiteY190" fmla="*/ 2241551 h 4987925"/>
              <a:gd name="connsiteX191" fmla="*/ 1090613 w 3376613"/>
              <a:gd name="connsiteY191" fmla="*/ 2246313 h 4987925"/>
              <a:gd name="connsiteX192" fmla="*/ 1098550 w 3376613"/>
              <a:gd name="connsiteY192" fmla="*/ 2249488 h 4987925"/>
              <a:gd name="connsiteX193" fmla="*/ 1107281 w 3376613"/>
              <a:gd name="connsiteY193" fmla="*/ 2251870 h 4987925"/>
              <a:gd name="connsiteX194" fmla="*/ 1115219 w 3376613"/>
              <a:gd name="connsiteY194" fmla="*/ 2252663 h 4987925"/>
              <a:gd name="connsiteX195" fmla="*/ 1124744 w 3376613"/>
              <a:gd name="connsiteY195" fmla="*/ 2252663 h 4987925"/>
              <a:gd name="connsiteX196" fmla="*/ 1133475 w 3376613"/>
              <a:gd name="connsiteY196" fmla="*/ 2251870 h 4987925"/>
              <a:gd name="connsiteX197" fmla="*/ 1142206 w 3376613"/>
              <a:gd name="connsiteY197" fmla="*/ 2249488 h 4987925"/>
              <a:gd name="connsiteX198" fmla="*/ 1151731 w 3376613"/>
              <a:gd name="connsiteY198" fmla="*/ 2246313 h 4987925"/>
              <a:gd name="connsiteX199" fmla="*/ 1160463 w 3376613"/>
              <a:gd name="connsiteY199" fmla="*/ 2242345 h 4987925"/>
              <a:gd name="connsiteX200" fmla="*/ 1169988 w 3376613"/>
              <a:gd name="connsiteY200" fmla="*/ 2236788 h 4987925"/>
              <a:gd name="connsiteX201" fmla="*/ 1180306 w 3376613"/>
              <a:gd name="connsiteY201" fmla="*/ 2230438 h 4987925"/>
              <a:gd name="connsiteX202" fmla="*/ 1189831 w 3376613"/>
              <a:gd name="connsiteY202" fmla="*/ 2222501 h 4987925"/>
              <a:gd name="connsiteX203" fmla="*/ 1199356 w 3376613"/>
              <a:gd name="connsiteY203" fmla="*/ 2213770 h 4987925"/>
              <a:gd name="connsiteX204" fmla="*/ 1209675 w 3376613"/>
              <a:gd name="connsiteY204" fmla="*/ 2204245 h 4987925"/>
              <a:gd name="connsiteX205" fmla="*/ 1219200 w 3376613"/>
              <a:gd name="connsiteY205" fmla="*/ 2193132 h 4987925"/>
              <a:gd name="connsiteX206" fmla="*/ 1229519 w 3376613"/>
              <a:gd name="connsiteY206" fmla="*/ 2181226 h 4987925"/>
              <a:gd name="connsiteX207" fmla="*/ 1239838 w 3376613"/>
              <a:gd name="connsiteY207" fmla="*/ 2167732 h 4987925"/>
              <a:gd name="connsiteX208" fmla="*/ 1272381 w 3376613"/>
              <a:gd name="connsiteY208" fmla="*/ 2126457 h 4987925"/>
              <a:gd name="connsiteX209" fmla="*/ 1304925 w 3376613"/>
              <a:gd name="connsiteY209" fmla="*/ 2088357 h 4987925"/>
              <a:gd name="connsiteX210" fmla="*/ 1337469 w 3376613"/>
              <a:gd name="connsiteY210" fmla="*/ 2052638 h 4987925"/>
              <a:gd name="connsiteX211" fmla="*/ 1370013 w 3376613"/>
              <a:gd name="connsiteY211" fmla="*/ 2018507 h 4987925"/>
              <a:gd name="connsiteX212" fmla="*/ 1402556 w 3376613"/>
              <a:gd name="connsiteY212" fmla="*/ 1987551 h 4987925"/>
              <a:gd name="connsiteX213" fmla="*/ 1419225 w 3376613"/>
              <a:gd name="connsiteY213" fmla="*/ 1973263 h 4987925"/>
              <a:gd name="connsiteX214" fmla="*/ 1435100 w 3376613"/>
              <a:gd name="connsiteY214" fmla="*/ 1958976 h 4987925"/>
              <a:gd name="connsiteX215" fmla="*/ 1452563 w 3376613"/>
              <a:gd name="connsiteY215" fmla="*/ 1946276 h 4987925"/>
              <a:gd name="connsiteX216" fmla="*/ 1468438 w 3376613"/>
              <a:gd name="connsiteY216" fmla="*/ 1934370 h 4987925"/>
              <a:gd name="connsiteX217" fmla="*/ 1485106 w 3376613"/>
              <a:gd name="connsiteY217" fmla="*/ 1921670 h 4987925"/>
              <a:gd name="connsiteX218" fmla="*/ 1500981 w 3376613"/>
              <a:gd name="connsiteY218" fmla="*/ 1911351 h 4987925"/>
              <a:gd name="connsiteX219" fmla="*/ 1517650 w 3376613"/>
              <a:gd name="connsiteY219" fmla="*/ 1900238 h 4987925"/>
              <a:gd name="connsiteX220" fmla="*/ 1534319 w 3376613"/>
              <a:gd name="connsiteY220" fmla="*/ 1890713 h 4987925"/>
              <a:gd name="connsiteX221" fmla="*/ 1550194 w 3376613"/>
              <a:gd name="connsiteY221" fmla="*/ 1881982 h 4987925"/>
              <a:gd name="connsiteX222" fmla="*/ 1567657 w 3376613"/>
              <a:gd name="connsiteY222" fmla="*/ 1872457 h 4987925"/>
              <a:gd name="connsiteX223" fmla="*/ 1583531 w 3376613"/>
              <a:gd name="connsiteY223" fmla="*/ 1865313 h 4987925"/>
              <a:gd name="connsiteX224" fmla="*/ 1600200 w 3376613"/>
              <a:gd name="connsiteY224" fmla="*/ 1858170 h 4987925"/>
              <a:gd name="connsiteX225" fmla="*/ 1616075 w 3376613"/>
              <a:gd name="connsiteY225" fmla="*/ 1851820 h 4987925"/>
              <a:gd name="connsiteX226" fmla="*/ 1632744 w 3376613"/>
              <a:gd name="connsiteY226" fmla="*/ 1846263 h 4987925"/>
              <a:gd name="connsiteX227" fmla="*/ 1648619 w 3376613"/>
              <a:gd name="connsiteY227" fmla="*/ 1839913 h 4987925"/>
              <a:gd name="connsiteX228" fmla="*/ 1666081 w 3376613"/>
              <a:gd name="connsiteY228" fmla="*/ 1835945 h 4987925"/>
              <a:gd name="connsiteX229" fmla="*/ 1682750 w 3376613"/>
              <a:gd name="connsiteY229" fmla="*/ 1831976 h 4987925"/>
              <a:gd name="connsiteX230" fmla="*/ 1698625 w 3376613"/>
              <a:gd name="connsiteY230" fmla="*/ 1828801 h 4987925"/>
              <a:gd name="connsiteX231" fmla="*/ 1715294 w 3376613"/>
              <a:gd name="connsiteY231" fmla="*/ 1826420 h 4987925"/>
              <a:gd name="connsiteX232" fmla="*/ 1731169 w 3376613"/>
              <a:gd name="connsiteY232" fmla="*/ 1824832 h 4987925"/>
              <a:gd name="connsiteX233" fmla="*/ 1747838 w 3376613"/>
              <a:gd name="connsiteY233" fmla="*/ 1823245 h 4987925"/>
              <a:gd name="connsiteX234" fmla="*/ 1763713 w 3376613"/>
              <a:gd name="connsiteY234" fmla="*/ 1822451 h 4987925"/>
              <a:gd name="connsiteX235" fmla="*/ 1769269 w 3376613"/>
              <a:gd name="connsiteY235" fmla="*/ 1822451 h 4987925"/>
              <a:gd name="connsiteX236" fmla="*/ 1793081 w 3376613"/>
              <a:gd name="connsiteY236" fmla="*/ 1823245 h 4987925"/>
              <a:gd name="connsiteX237" fmla="*/ 1817688 w 3376613"/>
              <a:gd name="connsiteY237" fmla="*/ 1825626 h 4987925"/>
              <a:gd name="connsiteX238" fmla="*/ 1842294 w 3376613"/>
              <a:gd name="connsiteY238" fmla="*/ 1829595 h 4987925"/>
              <a:gd name="connsiteX239" fmla="*/ 1866107 w 3376613"/>
              <a:gd name="connsiteY239" fmla="*/ 1834357 h 4987925"/>
              <a:gd name="connsiteX240" fmla="*/ 1889919 w 3376613"/>
              <a:gd name="connsiteY240" fmla="*/ 1840707 h 4987925"/>
              <a:gd name="connsiteX241" fmla="*/ 1912144 w 3376613"/>
              <a:gd name="connsiteY241" fmla="*/ 1850232 h 4987925"/>
              <a:gd name="connsiteX242" fmla="*/ 1935163 w 3376613"/>
              <a:gd name="connsiteY242" fmla="*/ 1858963 h 4987925"/>
              <a:gd name="connsiteX243" fmla="*/ 1958182 w 3376613"/>
              <a:gd name="connsiteY243" fmla="*/ 1870076 h 4987925"/>
              <a:gd name="connsiteX244" fmla="*/ 1980407 w 3376613"/>
              <a:gd name="connsiteY244" fmla="*/ 1882776 h 4987925"/>
              <a:gd name="connsiteX245" fmla="*/ 2001044 w 3376613"/>
              <a:gd name="connsiteY245" fmla="*/ 1897063 h 4987925"/>
              <a:gd name="connsiteX246" fmla="*/ 2022475 w 3376613"/>
              <a:gd name="connsiteY246" fmla="*/ 1912938 h 4987925"/>
              <a:gd name="connsiteX247" fmla="*/ 2043113 w 3376613"/>
              <a:gd name="connsiteY247" fmla="*/ 1928813 h 4987925"/>
              <a:gd name="connsiteX248" fmla="*/ 2063750 w 3376613"/>
              <a:gd name="connsiteY248" fmla="*/ 1947070 h 4987925"/>
              <a:gd name="connsiteX249" fmla="*/ 2082800 w 3376613"/>
              <a:gd name="connsiteY249" fmla="*/ 1967707 h 4987925"/>
              <a:gd name="connsiteX250" fmla="*/ 2102644 w 3376613"/>
              <a:gd name="connsiteY250" fmla="*/ 1987551 h 4987925"/>
              <a:gd name="connsiteX251" fmla="*/ 2120900 w 3376613"/>
              <a:gd name="connsiteY251" fmla="*/ 2010570 h 4987925"/>
              <a:gd name="connsiteX252" fmla="*/ 2136775 w 3376613"/>
              <a:gd name="connsiteY252" fmla="*/ 2031207 h 4987925"/>
              <a:gd name="connsiteX253" fmla="*/ 2151063 w 3376613"/>
              <a:gd name="connsiteY253" fmla="*/ 2052638 h 4987925"/>
              <a:gd name="connsiteX254" fmla="*/ 2164557 w 3376613"/>
              <a:gd name="connsiteY254" fmla="*/ 2074070 h 4987925"/>
              <a:gd name="connsiteX255" fmla="*/ 2175669 w 3376613"/>
              <a:gd name="connsiteY255" fmla="*/ 2096295 h 4987925"/>
              <a:gd name="connsiteX256" fmla="*/ 2186782 w 3376613"/>
              <a:gd name="connsiteY256" fmla="*/ 2118520 h 4987925"/>
              <a:gd name="connsiteX257" fmla="*/ 2195513 w 3376613"/>
              <a:gd name="connsiteY257" fmla="*/ 2141538 h 4987925"/>
              <a:gd name="connsiteX258" fmla="*/ 2202657 w 3376613"/>
              <a:gd name="connsiteY258" fmla="*/ 2163763 h 4987925"/>
              <a:gd name="connsiteX259" fmla="*/ 2209007 w 3376613"/>
              <a:gd name="connsiteY259" fmla="*/ 2187576 h 4987925"/>
              <a:gd name="connsiteX260" fmla="*/ 2214563 w 3376613"/>
              <a:gd name="connsiteY260" fmla="*/ 2211388 h 4987925"/>
              <a:gd name="connsiteX261" fmla="*/ 2218532 w 3376613"/>
              <a:gd name="connsiteY261" fmla="*/ 2235995 h 4987925"/>
              <a:gd name="connsiteX262" fmla="*/ 2220913 w 3376613"/>
              <a:gd name="connsiteY262" fmla="*/ 2260601 h 4987925"/>
              <a:gd name="connsiteX263" fmla="*/ 2221707 w 3376613"/>
              <a:gd name="connsiteY263" fmla="*/ 2284413 h 4987925"/>
              <a:gd name="connsiteX264" fmla="*/ 2221707 w 3376613"/>
              <a:gd name="connsiteY264" fmla="*/ 2309020 h 4987925"/>
              <a:gd name="connsiteX265" fmla="*/ 2220119 w 3376613"/>
              <a:gd name="connsiteY265" fmla="*/ 2334420 h 4987925"/>
              <a:gd name="connsiteX266" fmla="*/ 2216944 w 3376613"/>
              <a:gd name="connsiteY266" fmla="*/ 2359820 h 4987925"/>
              <a:gd name="connsiteX267" fmla="*/ 2212975 w 3376613"/>
              <a:gd name="connsiteY267" fmla="*/ 2385220 h 4987925"/>
              <a:gd name="connsiteX268" fmla="*/ 2207419 w 3376613"/>
              <a:gd name="connsiteY268" fmla="*/ 2410620 h 4987925"/>
              <a:gd name="connsiteX269" fmla="*/ 2200275 w 3376613"/>
              <a:gd name="connsiteY269" fmla="*/ 2436020 h 4987925"/>
              <a:gd name="connsiteX270" fmla="*/ 2193132 w 3376613"/>
              <a:gd name="connsiteY270" fmla="*/ 2461420 h 4987925"/>
              <a:gd name="connsiteX271" fmla="*/ 2183607 w 3376613"/>
              <a:gd name="connsiteY271" fmla="*/ 2487613 h 4987925"/>
              <a:gd name="connsiteX272" fmla="*/ 2172494 w 3376613"/>
              <a:gd name="connsiteY272" fmla="*/ 2513013 h 4987925"/>
              <a:gd name="connsiteX273" fmla="*/ 2161382 w 3376613"/>
              <a:gd name="connsiteY273" fmla="*/ 2539207 h 4987925"/>
              <a:gd name="connsiteX274" fmla="*/ 2147888 w 3376613"/>
              <a:gd name="connsiteY274" fmla="*/ 2565401 h 4987925"/>
              <a:gd name="connsiteX275" fmla="*/ 2133600 w 3376613"/>
              <a:gd name="connsiteY275" fmla="*/ 2590801 h 4987925"/>
              <a:gd name="connsiteX276" fmla="*/ 2117725 w 3376613"/>
              <a:gd name="connsiteY276" fmla="*/ 2616995 h 4987925"/>
              <a:gd name="connsiteX277" fmla="*/ 2101850 w 3376613"/>
              <a:gd name="connsiteY277" fmla="*/ 2643188 h 4987925"/>
              <a:gd name="connsiteX278" fmla="*/ 2082800 w 3376613"/>
              <a:gd name="connsiteY278" fmla="*/ 2667795 h 4987925"/>
              <a:gd name="connsiteX279" fmla="*/ 2064544 w 3376613"/>
              <a:gd name="connsiteY279" fmla="*/ 2693195 h 4987925"/>
              <a:gd name="connsiteX280" fmla="*/ 2043907 w 3376613"/>
              <a:gd name="connsiteY280" fmla="*/ 2719388 h 4987925"/>
              <a:gd name="connsiteX281" fmla="*/ 2021682 w 3376613"/>
              <a:gd name="connsiteY281" fmla="*/ 2744789 h 4987925"/>
              <a:gd name="connsiteX282" fmla="*/ 1998663 w 3376613"/>
              <a:gd name="connsiteY282" fmla="*/ 2769395 h 4987925"/>
              <a:gd name="connsiteX283" fmla="*/ 1974057 w 3376613"/>
              <a:gd name="connsiteY283" fmla="*/ 2794795 h 4987925"/>
              <a:gd name="connsiteX284" fmla="*/ 1943100 w 3376613"/>
              <a:gd name="connsiteY284" fmla="*/ 2824957 h 4987925"/>
              <a:gd name="connsiteX285" fmla="*/ 1912938 w 3376613"/>
              <a:gd name="connsiteY285" fmla="*/ 2851945 h 4987925"/>
              <a:gd name="connsiteX286" fmla="*/ 1886744 w 3376613"/>
              <a:gd name="connsiteY286" fmla="*/ 2875757 h 4987925"/>
              <a:gd name="connsiteX287" fmla="*/ 1861344 w 3376613"/>
              <a:gd name="connsiteY287" fmla="*/ 2897189 h 4987925"/>
              <a:gd name="connsiteX288" fmla="*/ 1825625 w 3376613"/>
              <a:gd name="connsiteY288" fmla="*/ 2927351 h 4987925"/>
              <a:gd name="connsiteX289" fmla="*/ 1812131 w 3376613"/>
              <a:gd name="connsiteY289" fmla="*/ 2940051 h 4987925"/>
              <a:gd name="connsiteX290" fmla="*/ 1801019 w 3376613"/>
              <a:gd name="connsiteY290" fmla="*/ 2951957 h 4987925"/>
              <a:gd name="connsiteX291" fmla="*/ 1790700 w 3376613"/>
              <a:gd name="connsiteY291" fmla="*/ 2962276 h 4987925"/>
              <a:gd name="connsiteX292" fmla="*/ 1783557 w 3376613"/>
              <a:gd name="connsiteY292" fmla="*/ 2974182 h 4987925"/>
              <a:gd name="connsiteX293" fmla="*/ 1777207 w 3376613"/>
              <a:gd name="connsiteY293" fmla="*/ 2984501 h 4987925"/>
              <a:gd name="connsiteX294" fmla="*/ 1774031 w 3376613"/>
              <a:gd name="connsiteY294" fmla="*/ 2996407 h 4987925"/>
              <a:gd name="connsiteX295" fmla="*/ 1771650 w 3376613"/>
              <a:gd name="connsiteY295" fmla="*/ 3008313 h 4987925"/>
              <a:gd name="connsiteX296" fmla="*/ 1770857 w 3376613"/>
              <a:gd name="connsiteY296" fmla="*/ 3021013 h 4987925"/>
              <a:gd name="connsiteX297" fmla="*/ 1771650 w 3376613"/>
              <a:gd name="connsiteY297" fmla="*/ 3036095 h 4987925"/>
              <a:gd name="connsiteX298" fmla="*/ 1774825 w 3376613"/>
              <a:gd name="connsiteY298" fmla="*/ 3051176 h 4987925"/>
              <a:gd name="connsiteX299" fmla="*/ 1778794 w 3376613"/>
              <a:gd name="connsiteY299" fmla="*/ 3070226 h 4987925"/>
              <a:gd name="connsiteX300" fmla="*/ 1783557 w 3376613"/>
              <a:gd name="connsiteY300" fmla="*/ 3091657 h 4987925"/>
              <a:gd name="connsiteX301" fmla="*/ 1798638 w 3376613"/>
              <a:gd name="connsiteY301" fmla="*/ 3140870 h 4987925"/>
              <a:gd name="connsiteX302" fmla="*/ 1809750 w 3376613"/>
              <a:gd name="connsiteY302" fmla="*/ 3179764 h 4987925"/>
              <a:gd name="connsiteX303" fmla="*/ 1818481 w 3376613"/>
              <a:gd name="connsiteY303" fmla="*/ 3216276 h 4987925"/>
              <a:gd name="connsiteX304" fmla="*/ 1825625 w 3376613"/>
              <a:gd name="connsiteY304" fmla="*/ 3251995 h 4987925"/>
              <a:gd name="connsiteX305" fmla="*/ 1832769 w 3376613"/>
              <a:gd name="connsiteY305" fmla="*/ 3286126 h 4987925"/>
              <a:gd name="connsiteX306" fmla="*/ 1836738 w 3376613"/>
              <a:gd name="connsiteY306" fmla="*/ 3318670 h 4987925"/>
              <a:gd name="connsiteX307" fmla="*/ 1839913 w 3376613"/>
              <a:gd name="connsiteY307" fmla="*/ 3351214 h 4987925"/>
              <a:gd name="connsiteX308" fmla="*/ 1840707 w 3376613"/>
              <a:gd name="connsiteY308" fmla="*/ 3381376 h 4987925"/>
              <a:gd name="connsiteX309" fmla="*/ 1841500 w 3376613"/>
              <a:gd name="connsiteY309" fmla="*/ 3410745 h 4987925"/>
              <a:gd name="connsiteX310" fmla="*/ 1839913 w 3376613"/>
              <a:gd name="connsiteY310" fmla="*/ 3438526 h 4987925"/>
              <a:gd name="connsiteX311" fmla="*/ 1837531 w 3376613"/>
              <a:gd name="connsiteY311" fmla="*/ 3464720 h 4987925"/>
              <a:gd name="connsiteX312" fmla="*/ 1834357 w 3376613"/>
              <a:gd name="connsiteY312" fmla="*/ 3490914 h 4987925"/>
              <a:gd name="connsiteX313" fmla="*/ 1829594 w 3376613"/>
              <a:gd name="connsiteY313" fmla="*/ 3515520 h 4987925"/>
              <a:gd name="connsiteX314" fmla="*/ 1823244 w 3376613"/>
              <a:gd name="connsiteY314" fmla="*/ 3539332 h 4987925"/>
              <a:gd name="connsiteX315" fmla="*/ 1816100 w 3376613"/>
              <a:gd name="connsiteY315" fmla="*/ 3562351 h 4987925"/>
              <a:gd name="connsiteX316" fmla="*/ 1808957 w 3376613"/>
              <a:gd name="connsiteY316" fmla="*/ 3582989 h 4987925"/>
              <a:gd name="connsiteX317" fmla="*/ 1800225 w 3376613"/>
              <a:gd name="connsiteY317" fmla="*/ 3603626 h 4987925"/>
              <a:gd name="connsiteX318" fmla="*/ 1789907 w 3376613"/>
              <a:gd name="connsiteY318" fmla="*/ 3623470 h 4987925"/>
              <a:gd name="connsiteX319" fmla="*/ 1779588 w 3376613"/>
              <a:gd name="connsiteY319" fmla="*/ 3641726 h 4987925"/>
              <a:gd name="connsiteX320" fmla="*/ 1767681 w 3376613"/>
              <a:gd name="connsiteY320" fmla="*/ 3659982 h 4987925"/>
              <a:gd name="connsiteX321" fmla="*/ 1756569 w 3376613"/>
              <a:gd name="connsiteY321" fmla="*/ 3677445 h 4987925"/>
              <a:gd name="connsiteX322" fmla="*/ 1743869 w 3376613"/>
              <a:gd name="connsiteY322" fmla="*/ 3692526 h 4987925"/>
              <a:gd name="connsiteX323" fmla="*/ 1730375 w 3376613"/>
              <a:gd name="connsiteY323" fmla="*/ 3707607 h 4987925"/>
              <a:gd name="connsiteX324" fmla="*/ 1717675 w 3376613"/>
              <a:gd name="connsiteY324" fmla="*/ 3721895 h 4987925"/>
              <a:gd name="connsiteX325" fmla="*/ 1702594 w 3376613"/>
              <a:gd name="connsiteY325" fmla="*/ 3735389 h 4987925"/>
              <a:gd name="connsiteX326" fmla="*/ 1689100 w 3376613"/>
              <a:gd name="connsiteY326" fmla="*/ 3748089 h 4987925"/>
              <a:gd name="connsiteX327" fmla="*/ 1673225 w 3376613"/>
              <a:gd name="connsiteY327" fmla="*/ 3759201 h 4987925"/>
              <a:gd name="connsiteX328" fmla="*/ 1658938 w 3376613"/>
              <a:gd name="connsiteY328" fmla="*/ 3771107 h 4987925"/>
              <a:gd name="connsiteX329" fmla="*/ 1643063 w 3376613"/>
              <a:gd name="connsiteY329" fmla="*/ 3780632 h 4987925"/>
              <a:gd name="connsiteX330" fmla="*/ 1627981 w 3376613"/>
              <a:gd name="connsiteY330" fmla="*/ 3790157 h 4987925"/>
              <a:gd name="connsiteX331" fmla="*/ 1611313 w 3376613"/>
              <a:gd name="connsiteY331" fmla="*/ 3799682 h 4987925"/>
              <a:gd name="connsiteX332" fmla="*/ 1596231 w 3376613"/>
              <a:gd name="connsiteY332" fmla="*/ 3808414 h 4987925"/>
              <a:gd name="connsiteX333" fmla="*/ 1579563 w 3376613"/>
              <a:gd name="connsiteY333" fmla="*/ 3815557 h 4987925"/>
              <a:gd name="connsiteX334" fmla="*/ 1560513 w 3376613"/>
              <a:gd name="connsiteY334" fmla="*/ 3824289 h 4987925"/>
              <a:gd name="connsiteX335" fmla="*/ 1541463 w 3376613"/>
              <a:gd name="connsiteY335" fmla="*/ 3831432 h 4987925"/>
              <a:gd name="connsiteX336" fmla="*/ 1521619 w 3376613"/>
              <a:gd name="connsiteY336" fmla="*/ 3836989 h 4987925"/>
              <a:gd name="connsiteX337" fmla="*/ 1500981 w 3376613"/>
              <a:gd name="connsiteY337" fmla="*/ 3841751 h 4987925"/>
              <a:gd name="connsiteX338" fmla="*/ 1480344 w 3376613"/>
              <a:gd name="connsiteY338" fmla="*/ 3845720 h 4987925"/>
              <a:gd name="connsiteX339" fmla="*/ 1458913 w 3376613"/>
              <a:gd name="connsiteY339" fmla="*/ 3848895 h 4987925"/>
              <a:gd name="connsiteX340" fmla="*/ 1436688 w 3376613"/>
              <a:gd name="connsiteY340" fmla="*/ 3851276 h 4987925"/>
              <a:gd name="connsiteX341" fmla="*/ 1415256 w 3376613"/>
              <a:gd name="connsiteY341" fmla="*/ 3851276 h 4987925"/>
              <a:gd name="connsiteX342" fmla="*/ 1397794 w 3376613"/>
              <a:gd name="connsiteY342" fmla="*/ 3851276 h 4987925"/>
              <a:gd name="connsiteX343" fmla="*/ 1380331 w 3376613"/>
              <a:gd name="connsiteY343" fmla="*/ 3849689 h 4987925"/>
              <a:gd name="connsiteX344" fmla="*/ 1363663 w 3376613"/>
              <a:gd name="connsiteY344" fmla="*/ 3848101 h 4987925"/>
              <a:gd name="connsiteX345" fmla="*/ 1346200 w 3376613"/>
              <a:gd name="connsiteY345" fmla="*/ 3845720 h 4987925"/>
              <a:gd name="connsiteX346" fmla="*/ 1329531 w 3376613"/>
              <a:gd name="connsiteY346" fmla="*/ 3842545 h 4987925"/>
              <a:gd name="connsiteX347" fmla="*/ 1311275 w 3376613"/>
              <a:gd name="connsiteY347" fmla="*/ 3839370 h 4987925"/>
              <a:gd name="connsiteX348" fmla="*/ 1293813 w 3376613"/>
              <a:gd name="connsiteY348" fmla="*/ 3835401 h 4987925"/>
              <a:gd name="connsiteX349" fmla="*/ 1276350 w 3376613"/>
              <a:gd name="connsiteY349" fmla="*/ 3829845 h 4987925"/>
              <a:gd name="connsiteX350" fmla="*/ 1258888 w 3376613"/>
              <a:gd name="connsiteY350" fmla="*/ 3825082 h 4987925"/>
              <a:gd name="connsiteX351" fmla="*/ 1241425 w 3376613"/>
              <a:gd name="connsiteY351" fmla="*/ 3817939 h 4987925"/>
              <a:gd name="connsiteX352" fmla="*/ 1223963 w 3376613"/>
              <a:gd name="connsiteY352" fmla="*/ 3810795 h 4987925"/>
              <a:gd name="connsiteX353" fmla="*/ 1205706 w 3376613"/>
              <a:gd name="connsiteY353" fmla="*/ 3803651 h 4987925"/>
              <a:gd name="connsiteX354" fmla="*/ 1189038 w 3376613"/>
              <a:gd name="connsiteY354" fmla="*/ 3795714 h 4987925"/>
              <a:gd name="connsiteX355" fmla="*/ 1171575 w 3376613"/>
              <a:gd name="connsiteY355" fmla="*/ 3785395 h 4987925"/>
              <a:gd name="connsiteX356" fmla="*/ 1154906 w 3376613"/>
              <a:gd name="connsiteY356" fmla="*/ 3775870 h 4987925"/>
              <a:gd name="connsiteX357" fmla="*/ 1137444 w 3376613"/>
              <a:gd name="connsiteY357" fmla="*/ 3766345 h 4987925"/>
              <a:gd name="connsiteX358" fmla="*/ 1120775 w 3376613"/>
              <a:gd name="connsiteY358" fmla="*/ 3754439 h 4987925"/>
              <a:gd name="connsiteX359" fmla="*/ 1104106 w 3376613"/>
              <a:gd name="connsiteY359" fmla="*/ 3742532 h 4987925"/>
              <a:gd name="connsiteX360" fmla="*/ 1087438 w 3376613"/>
              <a:gd name="connsiteY360" fmla="*/ 3729832 h 4987925"/>
              <a:gd name="connsiteX361" fmla="*/ 1071563 w 3376613"/>
              <a:gd name="connsiteY361" fmla="*/ 3717132 h 4987925"/>
              <a:gd name="connsiteX362" fmla="*/ 1054894 w 3376613"/>
              <a:gd name="connsiteY362" fmla="*/ 3702845 h 4987925"/>
              <a:gd name="connsiteX363" fmla="*/ 1039813 w 3376613"/>
              <a:gd name="connsiteY363" fmla="*/ 3688557 h 4987925"/>
              <a:gd name="connsiteX364" fmla="*/ 1023938 w 3376613"/>
              <a:gd name="connsiteY364" fmla="*/ 3672682 h 4987925"/>
              <a:gd name="connsiteX365" fmla="*/ 1008856 w 3376613"/>
              <a:gd name="connsiteY365" fmla="*/ 3656807 h 4987925"/>
              <a:gd name="connsiteX366" fmla="*/ 993775 w 3376613"/>
              <a:gd name="connsiteY366" fmla="*/ 3639345 h 4987925"/>
              <a:gd name="connsiteX367" fmla="*/ 979488 w 3376613"/>
              <a:gd name="connsiteY367" fmla="*/ 3622676 h 4987925"/>
              <a:gd name="connsiteX368" fmla="*/ 964406 w 3376613"/>
              <a:gd name="connsiteY368" fmla="*/ 3603626 h 4987925"/>
              <a:gd name="connsiteX369" fmla="*/ 950913 w 3376613"/>
              <a:gd name="connsiteY369" fmla="*/ 3584576 h 4987925"/>
              <a:gd name="connsiteX370" fmla="*/ 937419 w 3376613"/>
              <a:gd name="connsiteY370" fmla="*/ 3565526 h 4987925"/>
              <a:gd name="connsiteX371" fmla="*/ 924719 w 3376613"/>
              <a:gd name="connsiteY371" fmla="*/ 3544095 h 4987925"/>
              <a:gd name="connsiteX372" fmla="*/ 911225 w 3376613"/>
              <a:gd name="connsiteY372" fmla="*/ 3522664 h 4987925"/>
              <a:gd name="connsiteX373" fmla="*/ 899319 w 3376613"/>
              <a:gd name="connsiteY373" fmla="*/ 3501232 h 4987925"/>
              <a:gd name="connsiteX374" fmla="*/ 893763 w 3376613"/>
              <a:gd name="connsiteY374" fmla="*/ 3488532 h 4987925"/>
              <a:gd name="connsiteX375" fmla="*/ 889000 w 3376613"/>
              <a:gd name="connsiteY375" fmla="*/ 3475832 h 4987925"/>
              <a:gd name="connsiteX376" fmla="*/ 885825 w 3376613"/>
              <a:gd name="connsiteY376" fmla="*/ 3462339 h 4987925"/>
              <a:gd name="connsiteX377" fmla="*/ 884238 w 3376613"/>
              <a:gd name="connsiteY377" fmla="*/ 3449639 h 4987925"/>
              <a:gd name="connsiteX378" fmla="*/ 882650 w 3376613"/>
              <a:gd name="connsiteY378" fmla="*/ 3435351 h 4987925"/>
              <a:gd name="connsiteX379" fmla="*/ 884238 w 3376613"/>
              <a:gd name="connsiteY379" fmla="*/ 3422651 h 4987925"/>
              <a:gd name="connsiteX380" fmla="*/ 886619 w 3376613"/>
              <a:gd name="connsiteY380" fmla="*/ 3409951 h 4987925"/>
              <a:gd name="connsiteX381" fmla="*/ 889794 w 3376613"/>
              <a:gd name="connsiteY381" fmla="*/ 3397251 h 4987925"/>
              <a:gd name="connsiteX382" fmla="*/ 893763 w 3376613"/>
              <a:gd name="connsiteY382" fmla="*/ 3384551 h 4987925"/>
              <a:gd name="connsiteX383" fmla="*/ 899319 w 3376613"/>
              <a:gd name="connsiteY383" fmla="*/ 3372645 h 4987925"/>
              <a:gd name="connsiteX384" fmla="*/ 905669 w 3376613"/>
              <a:gd name="connsiteY384" fmla="*/ 3361532 h 4987925"/>
              <a:gd name="connsiteX385" fmla="*/ 914400 w 3376613"/>
              <a:gd name="connsiteY385" fmla="*/ 3351214 h 4987925"/>
              <a:gd name="connsiteX386" fmla="*/ 923131 w 3376613"/>
              <a:gd name="connsiteY386" fmla="*/ 3340895 h 4987925"/>
              <a:gd name="connsiteX387" fmla="*/ 932656 w 3376613"/>
              <a:gd name="connsiteY387" fmla="*/ 3331370 h 4987925"/>
              <a:gd name="connsiteX388" fmla="*/ 943769 w 3376613"/>
              <a:gd name="connsiteY388" fmla="*/ 3323432 h 4987925"/>
              <a:gd name="connsiteX389" fmla="*/ 955675 w 3376613"/>
              <a:gd name="connsiteY389" fmla="*/ 3315495 h 4987925"/>
              <a:gd name="connsiteX390" fmla="*/ 968375 w 3376613"/>
              <a:gd name="connsiteY390" fmla="*/ 3309939 h 4987925"/>
              <a:gd name="connsiteX391" fmla="*/ 981075 w 3376613"/>
              <a:gd name="connsiteY391" fmla="*/ 3305176 h 4987925"/>
              <a:gd name="connsiteX392" fmla="*/ 994569 w 3376613"/>
              <a:gd name="connsiteY392" fmla="*/ 3302001 h 4987925"/>
              <a:gd name="connsiteX393" fmla="*/ 1008063 w 3376613"/>
              <a:gd name="connsiteY393" fmla="*/ 3300414 h 4987925"/>
              <a:gd name="connsiteX394" fmla="*/ 1020763 w 3376613"/>
              <a:gd name="connsiteY394" fmla="*/ 3299620 h 4987925"/>
              <a:gd name="connsiteX395" fmla="*/ 1034256 w 3376613"/>
              <a:gd name="connsiteY395" fmla="*/ 3300414 h 4987925"/>
              <a:gd name="connsiteX396" fmla="*/ 1046956 w 3376613"/>
              <a:gd name="connsiteY396" fmla="*/ 3302795 h 4987925"/>
              <a:gd name="connsiteX397" fmla="*/ 1059656 w 3376613"/>
              <a:gd name="connsiteY397" fmla="*/ 3305970 h 4987925"/>
              <a:gd name="connsiteX398" fmla="*/ 1072356 w 3376613"/>
              <a:gd name="connsiteY398" fmla="*/ 3309939 h 4987925"/>
              <a:gd name="connsiteX399" fmla="*/ 1083469 w 3376613"/>
              <a:gd name="connsiteY399" fmla="*/ 3315495 h 4987925"/>
              <a:gd name="connsiteX400" fmla="*/ 1095375 w 3376613"/>
              <a:gd name="connsiteY400" fmla="*/ 3322639 h 4987925"/>
              <a:gd name="connsiteX401" fmla="*/ 1106488 w 3376613"/>
              <a:gd name="connsiteY401" fmla="*/ 3330576 h 4987925"/>
              <a:gd name="connsiteX402" fmla="*/ 1116013 w 3376613"/>
              <a:gd name="connsiteY402" fmla="*/ 3339307 h 4987925"/>
              <a:gd name="connsiteX403" fmla="*/ 1125538 w 3376613"/>
              <a:gd name="connsiteY403" fmla="*/ 3349626 h 4987925"/>
              <a:gd name="connsiteX404" fmla="*/ 1133475 w 3376613"/>
              <a:gd name="connsiteY404" fmla="*/ 3359945 h 4987925"/>
              <a:gd name="connsiteX405" fmla="*/ 1140619 w 3376613"/>
              <a:gd name="connsiteY405" fmla="*/ 3371851 h 4987925"/>
              <a:gd name="connsiteX406" fmla="*/ 1150938 w 3376613"/>
              <a:gd name="connsiteY406" fmla="*/ 3390107 h 4987925"/>
              <a:gd name="connsiteX407" fmla="*/ 1161256 w 3376613"/>
              <a:gd name="connsiteY407" fmla="*/ 3406776 h 4987925"/>
              <a:gd name="connsiteX408" fmla="*/ 1171575 w 3376613"/>
              <a:gd name="connsiteY408" fmla="*/ 3422651 h 4987925"/>
              <a:gd name="connsiteX409" fmla="*/ 1182688 w 3376613"/>
              <a:gd name="connsiteY409" fmla="*/ 3438526 h 4987925"/>
              <a:gd name="connsiteX410" fmla="*/ 1193006 w 3376613"/>
              <a:gd name="connsiteY410" fmla="*/ 3452020 h 4987925"/>
              <a:gd name="connsiteX411" fmla="*/ 1204119 w 3376613"/>
              <a:gd name="connsiteY411" fmla="*/ 3465514 h 4987925"/>
              <a:gd name="connsiteX412" fmla="*/ 1216025 w 3376613"/>
              <a:gd name="connsiteY412" fmla="*/ 3478214 h 4987925"/>
              <a:gd name="connsiteX413" fmla="*/ 1227138 w 3376613"/>
              <a:gd name="connsiteY413" fmla="*/ 3489326 h 4987925"/>
              <a:gd name="connsiteX414" fmla="*/ 1239044 w 3376613"/>
              <a:gd name="connsiteY414" fmla="*/ 3500439 h 4987925"/>
              <a:gd name="connsiteX415" fmla="*/ 1250156 w 3376613"/>
              <a:gd name="connsiteY415" fmla="*/ 3509964 h 4987925"/>
              <a:gd name="connsiteX416" fmla="*/ 1261269 w 3376613"/>
              <a:gd name="connsiteY416" fmla="*/ 3519489 h 4987925"/>
              <a:gd name="connsiteX417" fmla="*/ 1273175 w 3376613"/>
              <a:gd name="connsiteY417" fmla="*/ 3528220 h 4987925"/>
              <a:gd name="connsiteX418" fmla="*/ 1285081 w 3376613"/>
              <a:gd name="connsiteY418" fmla="*/ 3535364 h 4987925"/>
              <a:gd name="connsiteX419" fmla="*/ 1296988 w 3376613"/>
              <a:gd name="connsiteY419" fmla="*/ 3542507 h 4987925"/>
              <a:gd name="connsiteX420" fmla="*/ 1308100 w 3376613"/>
              <a:gd name="connsiteY420" fmla="*/ 3548857 h 4987925"/>
              <a:gd name="connsiteX421" fmla="*/ 1319213 w 3376613"/>
              <a:gd name="connsiteY421" fmla="*/ 3554414 h 4987925"/>
              <a:gd name="connsiteX422" fmla="*/ 1330325 w 3376613"/>
              <a:gd name="connsiteY422" fmla="*/ 3559970 h 4987925"/>
              <a:gd name="connsiteX423" fmla="*/ 1341438 w 3376613"/>
              <a:gd name="connsiteY423" fmla="*/ 3563939 h 4987925"/>
              <a:gd name="connsiteX424" fmla="*/ 1351756 w 3376613"/>
              <a:gd name="connsiteY424" fmla="*/ 3567114 h 4987925"/>
              <a:gd name="connsiteX425" fmla="*/ 1362869 w 3376613"/>
              <a:gd name="connsiteY425" fmla="*/ 3570289 h 4987925"/>
              <a:gd name="connsiteX426" fmla="*/ 1373188 w 3376613"/>
              <a:gd name="connsiteY426" fmla="*/ 3572670 h 4987925"/>
              <a:gd name="connsiteX427" fmla="*/ 1382713 w 3376613"/>
              <a:gd name="connsiteY427" fmla="*/ 3575051 h 4987925"/>
              <a:gd name="connsiteX428" fmla="*/ 1402556 w 3376613"/>
              <a:gd name="connsiteY428" fmla="*/ 3576639 h 4987925"/>
              <a:gd name="connsiteX429" fmla="*/ 1420813 w 3376613"/>
              <a:gd name="connsiteY429" fmla="*/ 3577432 h 4987925"/>
              <a:gd name="connsiteX430" fmla="*/ 1436688 w 3376613"/>
              <a:gd name="connsiteY430" fmla="*/ 3575845 h 4987925"/>
              <a:gd name="connsiteX431" fmla="*/ 1444625 w 3376613"/>
              <a:gd name="connsiteY431" fmla="*/ 3574257 h 4987925"/>
              <a:gd name="connsiteX432" fmla="*/ 1451769 w 3376613"/>
              <a:gd name="connsiteY432" fmla="*/ 3572670 h 4987925"/>
              <a:gd name="connsiteX433" fmla="*/ 1458119 w 3376613"/>
              <a:gd name="connsiteY433" fmla="*/ 3570289 h 4987925"/>
              <a:gd name="connsiteX434" fmla="*/ 1463675 w 3376613"/>
              <a:gd name="connsiteY434" fmla="*/ 3567907 h 4987925"/>
              <a:gd name="connsiteX435" fmla="*/ 1473994 w 3376613"/>
              <a:gd name="connsiteY435" fmla="*/ 3563939 h 4987925"/>
              <a:gd name="connsiteX436" fmla="*/ 1485106 w 3376613"/>
              <a:gd name="connsiteY436" fmla="*/ 3558382 h 4987925"/>
              <a:gd name="connsiteX437" fmla="*/ 1496219 w 3376613"/>
              <a:gd name="connsiteY437" fmla="*/ 3550445 h 4987925"/>
              <a:gd name="connsiteX438" fmla="*/ 1508125 w 3376613"/>
              <a:gd name="connsiteY438" fmla="*/ 3542507 h 4987925"/>
              <a:gd name="connsiteX439" fmla="*/ 1520031 w 3376613"/>
              <a:gd name="connsiteY439" fmla="*/ 3532189 h 4987925"/>
              <a:gd name="connsiteX440" fmla="*/ 1525588 w 3376613"/>
              <a:gd name="connsiteY440" fmla="*/ 3526632 h 4987925"/>
              <a:gd name="connsiteX441" fmla="*/ 1530350 w 3376613"/>
              <a:gd name="connsiteY441" fmla="*/ 3519489 h 4987925"/>
              <a:gd name="connsiteX442" fmla="*/ 1536700 w 3376613"/>
              <a:gd name="connsiteY442" fmla="*/ 3513139 h 4987925"/>
              <a:gd name="connsiteX443" fmla="*/ 1541463 w 3376613"/>
              <a:gd name="connsiteY443" fmla="*/ 3505995 h 4987925"/>
              <a:gd name="connsiteX444" fmla="*/ 1546225 w 3376613"/>
              <a:gd name="connsiteY444" fmla="*/ 3498057 h 4987925"/>
              <a:gd name="connsiteX445" fmla="*/ 1550194 w 3376613"/>
              <a:gd name="connsiteY445" fmla="*/ 3488532 h 4987925"/>
              <a:gd name="connsiteX446" fmla="*/ 1554163 w 3376613"/>
              <a:gd name="connsiteY446" fmla="*/ 3479007 h 4987925"/>
              <a:gd name="connsiteX447" fmla="*/ 1557338 w 3376613"/>
              <a:gd name="connsiteY447" fmla="*/ 3468689 h 4987925"/>
              <a:gd name="connsiteX448" fmla="*/ 1560513 w 3376613"/>
              <a:gd name="connsiteY448" fmla="*/ 3456782 h 4987925"/>
              <a:gd name="connsiteX449" fmla="*/ 1563688 w 3376613"/>
              <a:gd name="connsiteY449" fmla="*/ 3444876 h 4987925"/>
              <a:gd name="connsiteX450" fmla="*/ 1566069 w 3376613"/>
              <a:gd name="connsiteY450" fmla="*/ 3431382 h 4987925"/>
              <a:gd name="connsiteX451" fmla="*/ 1566863 w 3376613"/>
              <a:gd name="connsiteY451" fmla="*/ 3417889 h 4987925"/>
              <a:gd name="connsiteX452" fmla="*/ 1567657 w 3376613"/>
              <a:gd name="connsiteY452" fmla="*/ 3402807 h 4987925"/>
              <a:gd name="connsiteX453" fmla="*/ 1567657 w 3376613"/>
              <a:gd name="connsiteY453" fmla="*/ 3387726 h 4987925"/>
              <a:gd name="connsiteX454" fmla="*/ 1566863 w 3376613"/>
              <a:gd name="connsiteY454" fmla="*/ 3370264 h 4987925"/>
              <a:gd name="connsiteX455" fmla="*/ 1565275 w 3376613"/>
              <a:gd name="connsiteY455" fmla="*/ 3352801 h 4987925"/>
              <a:gd name="connsiteX456" fmla="*/ 1562894 w 3376613"/>
              <a:gd name="connsiteY456" fmla="*/ 3333751 h 4987925"/>
              <a:gd name="connsiteX457" fmla="*/ 1558925 w 3376613"/>
              <a:gd name="connsiteY457" fmla="*/ 3313114 h 4987925"/>
              <a:gd name="connsiteX458" fmla="*/ 1554957 w 3376613"/>
              <a:gd name="connsiteY458" fmla="*/ 3292476 h 4987925"/>
              <a:gd name="connsiteX459" fmla="*/ 1550194 w 3376613"/>
              <a:gd name="connsiteY459" fmla="*/ 3270251 h 4987925"/>
              <a:gd name="connsiteX460" fmla="*/ 1543844 w 3376613"/>
              <a:gd name="connsiteY460" fmla="*/ 3245645 h 4987925"/>
              <a:gd name="connsiteX461" fmla="*/ 1536700 w 3376613"/>
              <a:gd name="connsiteY461" fmla="*/ 3221039 h 4987925"/>
              <a:gd name="connsiteX462" fmla="*/ 1528763 w 3376613"/>
              <a:gd name="connsiteY462" fmla="*/ 3193257 h 4987925"/>
              <a:gd name="connsiteX463" fmla="*/ 1521619 w 3376613"/>
              <a:gd name="connsiteY463" fmla="*/ 3166270 h 4987925"/>
              <a:gd name="connsiteX464" fmla="*/ 1516063 w 3376613"/>
              <a:gd name="connsiteY464" fmla="*/ 3140870 h 4987925"/>
              <a:gd name="connsiteX465" fmla="*/ 1511300 w 3376613"/>
              <a:gd name="connsiteY465" fmla="*/ 3117057 h 4987925"/>
              <a:gd name="connsiteX466" fmla="*/ 1507331 w 3376613"/>
              <a:gd name="connsiteY466" fmla="*/ 3094038 h 4987925"/>
              <a:gd name="connsiteX467" fmla="*/ 1504156 w 3376613"/>
              <a:gd name="connsiteY467" fmla="*/ 3071020 h 4987925"/>
              <a:gd name="connsiteX468" fmla="*/ 1500981 w 3376613"/>
              <a:gd name="connsiteY468" fmla="*/ 3048795 h 4987925"/>
              <a:gd name="connsiteX469" fmla="*/ 1500188 w 3376613"/>
              <a:gd name="connsiteY469" fmla="*/ 3028951 h 4987925"/>
              <a:gd name="connsiteX470" fmla="*/ 1499394 w 3376613"/>
              <a:gd name="connsiteY470" fmla="*/ 3009107 h 4987925"/>
              <a:gd name="connsiteX471" fmla="*/ 1500188 w 3376613"/>
              <a:gd name="connsiteY471" fmla="*/ 2989263 h 4987925"/>
              <a:gd name="connsiteX472" fmla="*/ 1501775 w 3376613"/>
              <a:gd name="connsiteY472" fmla="*/ 2971801 h 4987925"/>
              <a:gd name="connsiteX473" fmla="*/ 1504156 w 3376613"/>
              <a:gd name="connsiteY473" fmla="*/ 2953545 h 4987925"/>
              <a:gd name="connsiteX474" fmla="*/ 1507331 w 3376613"/>
              <a:gd name="connsiteY474" fmla="*/ 2936876 h 4987925"/>
              <a:gd name="connsiteX475" fmla="*/ 1511300 w 3376613"/>
              <a:gd name="connsiteY475" fmla="*/ 2920207 h 4987925"/>
              <a:gd name="connsiteX476" fmla="*/ 1515269 w 3376613"/>
              <a:gd name="connsiteY476" fmla="*/ 2904332 h 4987925"/>
              <a:gd name="connsiteX477" fmla="*/ 1520031 w 3376613"/>
              <a:gd name="connsiteY477" fmla="*/ 2889251 h 4987925"/>
              <a:gd name="connsiteX478" fmla="*/ 1526381 w 3376613"/>
              <a:gd name="connsiteY478" fmla="*/ 2874170 h 4987925"/>
              <a:gd name="connsiteX479" fmla="*/ 1533525 w 3376613"/>
              <a:gd name="connsiteY479" fmla="*/ 2860676 h 4987925"/>
              <a:gd name="connsiteX480" fmla="*/ 1540669 w 3376613"/>
              <a:gd name="connsiteY480" fmla="*/ 2846389 h 4987925"/>
              <a:gd name="connsiteX481" fmla="*/ 1547813 w 3376613"/>
              <a:gd name="connsiteY481" fmla="*/ 2833689 h 4987925"/>
              <a:gd name="connsiteX482" fmla="*/ 1556544 w 3376613"/>
              <a:gd name="connsiteY482" fmla="*/ 2820989 h 4987925"/>
              <a:gd name="connsiteX483" fmla="*/ 1566069 w 3376613"/>
              <a:gd name="connsiteY483" fmla="*/ 2807495 h 4987925"/>
              <a:gd name="connsiteX484" fmla="*/ 1574800 w 3376613"/>
              <a:gd name="connsiteY484" fmla="*/ 2795589 h 4987925"/>
              <a:gd name="connsiteX485" fmla="*/ 1585119 w 3376613"/>
              <a:gd name="connsiteY485" fmla="*/ 2782889 h 4987925"/>
              <a:gd name="connsiteX486" fmla="*/ 1607344 w 3376613"/>
              <a:gd name="connsiteY486" fmla="*/ 2759870 h 4987925"/>
              <a:gd name="connsiteX487" fmla="*/ 1631157 w 3376613"/>
              <a:gd name="connsiteY487" fmla="*/ 2736057 h 4987925"/>
              <a:gd name="connsiteX488" fmla="*/ 1656557 w 3376613"/>
              <a:gd name="connsiteY488" fmla="*/ 2713038 h 4987925"/>
              <a:gd name="connsiteX489" fmla="*/ 1683544 w 3376613"/>
              <a:gd name="connsiteY489" fmla="*/ 2689226 h 4987925"/>
              <a:gd name="connsiteX490" fmla="*/ 1730375 w 3376613"/>
              <a:gd name="connsiteY490" fmla="*/ 2648745 h 4987925"/>
              <a:gd name="connsiteX491" fmla="*/ 1754981 w 3376613"/>
              <a:gd name="connsiteY491" fmla="*/ 2625726 h 4987925"/>
              <a:gd name="connsiteX492" fmla="*/ 1781175 w 3376613"/>
              <a:gd name="connsiteY492" fmla="*/ 2601120 h 4987925"/>
              <a:gd name="connsiteX493" fmla="*/ 1793081 w 3376613"/>
              <a:gd name="connsiteY493" fmla="*/ 2588420 h 4987925"/>
              <a:gd name="connsiteX494" fmla="*/ 1808957 w 3376613"/>
              <a:gd name="connsiteY494" fmla="*/ 2571751 h 4987925"/>
              <a:gd name="connsiteX495" fmla="*/ 1824831 w 3376613"/>
              <a:gd name="connsiteY495" fmla="*/ 2553495 h 4987925"/>
              <a:gd name="connsiteX496" fmla="*/ 1843088 w 3376613"/>
              <a:gd name="connsiteY496" fmla="*/ 2531270 h 4987925"/>
              <a:gd name="connsiteX497" fmla="*/ 1861344 w 3376613"/>
              <a:gd name="connsiteY497" fmla="*/ 2507457 h 4987925"/>
              <a:gd name="connsiteX498" fmla="*/ 1878807 w 3376613"/>
              <a:gd name="connsiteY498" fmla="*/ 2481263 h 4987925"/>
              <a:gd name="connsiteX499" fmla="*/ 1896269 w 3376613"/>
              <a:gd name="connsiteY499" fmla="*/ 2454276 h 4987925"/>
              <a:gd name="connsiteX500" fmla="*/ 1904207 w 3376613"/>
              <a:gd name="connsiteY500" fmla="*/ 2439988 h 4987925"/>
              <a:gd name="connsiteX501" fmla="*/ 1912144 w 3376613"/>
              <a:gd name="connsiteY501" fmla="*/ 2424907 h 4987925"/>
              <a:gd name="connsiteX502" fmla="*/ 1919288 w 3376613"/>
              <a:gd name="connsiteY502" fmla="*/ 2410620 h 4987925"/>
              <a:gd name="connsiteX503" fmla="*/ 1925638 w 3376613"/>
              <a:gd name="connsiteY503" fmla="*/ 2395538 h 4987925"/>
              <a:gd name="connsiteX504" fmla="*/ 1931194 w 3376613"/>
              <a:gd name="connsiteY504" fmla="*/ 2380457 h 4987925"/>
              <a:gd name="connsiteX505" fmla="*/ 1935957 w 3376613"/>
              <a:gd name="connsiteY505" fmla="*/ 2364582 h 4987925"/>
              <a:gd name="connsiteX506" fmla="*/ 1940719 w 3376613"/>
              <a:gd name="connsiteY506" fmla="*/ 2349501 h 4987925"/>
              <a:gd name="connsiteX507" fmla="*/ 1943894 w 3376613"/>
              <a:gd name="connsiteY507" fmla="*/ 2333626 h 4987925"/>
              <a:gd name="connsiteX508" fmla="*/ 1946275 w 3376613"/>
              <a:gd name="connsiteY508" fmla="*/ 2318545 h 4987925"/>
              <a:gd name="connsiteX509" fmla="*/ 1947863 w 3376613"/>
              <a:gd name="connsiteY509" fmla="*/ 2301876 h 4987925"/>
              <a:gd name="connsiteX510" fmla="*/ 1947863 w 3376613"/>
              <a:gd name="connsiteY510" fmla="*/ 2286001 h 4987925"/>
              <a:gd name="connsiteX511" fmla="*/ 1946275 w 3376613"/>
              <a:gd name="connsiteY511" fmla="*/ 2270920 h 4987925"/>
              <a:gd name="connsiteX512" fmla="*/ 1943100 w 3376613"/>
              <a:gd name="connsiteY512" fmla="*/ 2255045 h 4987925"/>
              <a:gd name="connsiteX513" fmla="*/ 1939132 w 3376613"/>
              <a:gd name="connsiteY513" fmla="*/ 2240757 h 4987925"/>
              <a:gd name="connsiteX514" fmla="*/ 1933575 w 3376613"/>
              <a:gd name="connsiteY514" fmla="*/ 2224882 h 4987925"/>
              <a:gd name="connsiteX515" fmla="*/ 1927225 w 3376613"/>
              <a:gd name="connsiteY515" fmla="*/ 2210595 h 4987925"/>
              <a:gd name="connsiteX516" fmla="*/ 1918494 w 3376613"/>
              <a:gd name="connsiteY516" fmla="*/ 2195513 h 4987925"/>
              <a:gd name="connsiteX517" fmla="*/ 1907381 w 3376613"/>
              <a:gd name="connsiteY517" fmla="*/ 2181226 h 4987925"/>
              <a:gd name="connsiteX518" fmla="*/ 1890713 w 3376613"/>
              <a:gd name="connsiteY518" fmla="*/ 2161382 h 4987925"/>
              <a:gd name="connsiteX519" fmla="*/ 1881188 w 3376613"/>
              <a:gd name="connsiteY519" fmla="*/ 2152651 h 4987925"/>
              <a:gd name="connsiteX520" fmla="*/ 1872457 w 3376613"/>
              <a:gd name="connsiteY520" fmla="*/ 2143920 h 4987925"/>
              <a:gd name="connsiteX521" fmla="*/ 1863725 w 3376613"/>
              <a:gd name="connsiteY521" fmla="*/ 2135982 h 4987925"/>
              <a:gd name="connsiteX522" fmla="*/ 1854994 w 3376613"/>
              <a:gd name="connsiteY522" fmla="*/ 2128838 h 4987925"/>
              <a:gd name="connsiteX523" fmla="*/ 1846263 w 3376613"/>
              <a:gd name="connsiteY523" fmla="*/ 2122488 h 4987925"/>
              <a:gd name="connsiteX524" fmla="*/ 1837531 w 3376613"/>
              <a:gd name="connsiteY524" fmla="*/ 2116932 h 4987925"/>
              <a:gd name="connsiteX525" fmla="*/ 1828800 w 3376613"/>
              <a:gd name="connsiteY525" fmla="*/ 2112170 h 4987925"/>
              <a:gd name="connsiteX526" fmla="*/ 1819275 w 3376613"/>
              <a:gd name="connsiteY526" fmla="*/ 2107407 h 4987925"/>
              <a:gd name="connsiteX527" fmla="*/ 1810544 w 3376613"/>
              <a:gd name="connsiteY527" fmla="*/ 2103438 h 4987925"/>
              <a:gd name="connsiteX528" fmla="*/ 1801813 w 3376613"/>
              <a:gd name="connsiteY528" fmla="*/ 2100263 h 4987925"/>
              <a:gd name="connsiteX529" fmla="*/ 1793081 w 3376613"/>
              <a:gd name="connsiteY529" fmla="*/ 2098676 h 4987925"/>
              <a:gd name="connsiteX530" fmla="*/ 1784350 w 3376613"/>
              <a:gd name="connsiteY530" fmla="*/ 2097088 h 4987925"/>
              <a:gd name="connsiteX531" fmla="*/ 1776413 w 3376613"/>
              <a:gd name="connsiteY531" fmla="*/ 2096295 h 4987925"/>
              <a:gd name="connsiteX532" fmla="*/ 1766888 w 3376613"/>
              <a:gd name="connsiteY532" fmla="*/ 2096295 h 4987925"/>
              <a:gd name="connsiteX533" fmla="*/ 1757363 w 3376613"/>
              <a:gd name="connsiteY533" fmla="*/ 2096295 h 4987925"/>
              <a:gd name="connsiteX534" fmla="*/ 1747044 w 3376613"/>
              <a:gd name="connsiteY534" fmla="*/ 2097882 h 4987925"/>
              <a:gd name="connsiteX535" fmla="*/ 1734344 w 3376613"/>
              <a:gd name="connsiteY535" fmla="*/ 2100263 h 4987925"/>
              <a:gd name="connsiteX536" fmla="*/ 1720850 w 3376613"/>
              <a:gd name="connsiteY536" fmla="*/ 2104232 h 4987925"/>
              <a:gd name="connsiteX537" fmla="*/ 1704975 w 3376613"/>
              <a:gd name="connsiteY537" fmla="*/ 2110582 h 4987925"/>
              <a:gd name="connsiteX538" fmla="*/ 1689100 w 3376613"/>
              <a:gd name="connsiteY538" fmla="*/ 2117726 h 4987925"/>
              <a:gd name="connsiteX539" fmla="*/ 1671638 w 3376613"/>
              <a:gd name="connsiteY539" fmla="*/ 2126457 h 4987925"/>
              <a:gd name="connsiteX540" fmla="*/ 1653381 w 3376613"/>
              <a:gd name="connsiteY540" fmla="*/ 2137570 h 4987925"/>
              <a:gd name="connsiteX541" fmla="*/ 1632744 w 3376613"/>
              <a:gd name="connsiteY541" fmla="*/ 2151857 h 4987925"/>
              <a:gd name="connsiteX542" fmla="*/ 1611313 w 3376613"/>
              <a:gd name="connsiteY542" fmla="*/ 2169320 h 4987925"/>
              <a:gd name="connsiteX543" fmla="*/ 1588294 w 3376613"/>
              <a:gd name="connsiteY543" fmla="*/ 2187576 h 4987925"/>
              <a:gd name="connsiteX544" fmla="*/ 1565275 w 3376613"/>
              <a:gd name="connsiteY544" fmla="*/ 2210595 h 4987925"/>
              <a:gd name="connsiteX545" fmla="*/ 1539875 w 3376613"/>
              <a:gd name="connsiteY545" fmla="*/ 2235995 h 4987925"/>
              <a:gd name="connsiteX546" fmla="*/ 1513681 w 3376613"/>
              <a:gd name="connsiteY546" fmla="*/ 2264570 h 4987925"/>
              <a:gd name="connsiteX547" fmla="*/ 1485900 w 3376613"/>
              <a:gd name="connsiteY547" fmla="*/ 2297113 h 4987925"/>
              <a:gd name="connsiteX548" fmla="*/ 1457325 w 3376613"/>
              <a:gd name="connsiteY548" fmla="*/ 2333626 h 4987925"/>
              <a:gd name="connsiteX549" fmla="*/ 1444625 w 3376613"/>
              <a:gd name="connsiteY549" fmla="*/ 2350295 h 4987925"/>
              <a:gd name="connsiteX550" fmla="*/ 1431131 w 3376613"/>
              <a:gd name="connsiteY550" fmla="*/ 2366170 h 4987925"/>
              <a:gd name="connsiteX551" fmla="*/ 1418431 w 3376613"/>
              <a:gd name="connsiteY551" fmla="*/ 2381251 h 4987925"/>
              <a:gd name="connsiteX552" fmla="*/ 1404144 w 3376613"/>
              <a:gd name="connsiteY552" fmla="*/ 2394745 h 4987925"/>
              <a:gd name="connsiteX553" fmla="*/ 1390650 w 3376613"/>
              <a:gd name="connsiteY553" fmla="*/ 2409032 h 4987925"/>
              <a:gd name="connsiteX554" fmla="*/ 1376363 w 3376613"/>
              <a:gd name="connsiteY554" fmla="*/ 2421732 h 4987925"/>
              <a:gd name="connsiteX555" fmla="*/ 1362869 w 3376613"/>
              <a:gd name="connsiteY555" fmla="*/ 2433638 h 4987925"/>
              <a:gd name="connsiteX556" fmla="*/ 1347788 w 3376613"/>
              <a:gd name="connsiteY556" fmla="*/ 2445545 h 4987925"/>
              <a:gd name="connsiteX557" fmla="*/ 1333500 w 3376613"/>
              <a:gd name="connsiteY557" fmla="*/ 2455863 h 4987925"/>
              <a:gd name="connsiteX558" fmla="*/ 1318419 w 3376613"/>
              <a:gd name="connsiteY558" fmla="*/ 2466182 h 4987925"/>
              <a:gd name="connsiteX559" fmla="*/ 1304131 w 3376613"/>
              <a:gd name="connsiteY559" fmla="*/ 2474913 h 4987925"/>
              <a:gd name="connsiteX560" fmla="*/ 1289050 w 3376613"/>
              <a:gd name="connsiteY560" fmla="*/ 2483645 h 4987925"/>
              <a:gd name="connsiteX561" fmla="*/ 1273969 w 3376613"/>
              <a:gd name="connsiteY561" fmla="*/ 2490788 h 4987925"/>
              <a:gd name="connsiteX562" fmla="*/ 1258094 w 3376613"/>
              <a:gd name="connsiteY562" fmla="*/ 2498726 h 4987925"/>
              <a:gd name="connsiteX563" fmla="*/ 1243013 w 3376613"/>
              <a:gd name="connsiteY563" fmla="*/ 2505076 h 4987925"/>
              <a:gd name="connsiteX564" fmla="*/ 1227138 w 3376613"/>
              <a:gd name="connsiteY564" fmla="*/ 2509838 h 4987925"/>
              <a:gd name="connsiteX565" fmla="*/ 1212056 w 3376613"/>
              <a:gd name="connsiteY565" fmla="*/ 2514601 h 4987925"/>
              <a:gd name="connsiteX566" fmla="*/ 1196181 w 3376613"/>
              <a:gd name="connsiteY566" fmla="*/ 2518570 h 4987925"/>
              <a:gd name="connsiteX567" fmla="*/ 1181100 w 3376613"/>
              <a:gd name="connsiteY567" fmla="*/ 2521745 h 4987925"/>
              <a:gd name="connsiteX568" fmla="*/ 1164431 w 3376613"/>
              <a:gd name="connsiteY568" fmla="*/ 2524920 h 4987925"/>
              <a:gd name="connsiteX569" fmla="*/ 1149350 w 3376613"/>
              <a:gd name="connsiteY569" fmla="*/ 2527301 h 4987925"/>
              <a:gd name="connsiteX570" fmla="*/ 1132681 w 3376613"/>
              <a:gd name="connsiteY570" fmla="*/ 2528095 h 4987925"/>
              <a:gd name="connsiteX571" fmla="*/ 1116806 w 3376613"/>
              <a:gd name="connsiteY571" fmla="*/ 2528095 h 4987925"/>
              <a:gd name="connsiteX572" fmla="*/ 1100931 w 3376613"/>
              <a:gd name="connsiteY572" fmla="*/ 2527301 h 4987925"/>
              <a:gd name="connsiteX573" fmla="*/ 1085056 w 3376613"/>
              <a:gd name="connsiteY573" fmla="*/ 2526507 h 4987925"/>
              <a:gd name="connsiteX574" fmla="*/ 1069181 w 3376613"/>
              <a:gd name="connsiteY574" fmla="*/ 2524126 h 4987925"/>
              <a:gd name="connsiteX575" fmla="*/ 1053306 w 3376613"/>
              <a:gd name="connsiteY575" fmla="*/ 2520951 h 4987925"/>
              <a:gd name="connsiteX576" fmla="*/ 1037431 w 3376613"/>
              <a:gd name="connsiteY576" fmla="*/ 2516982 h 4987925"/>
              <a:gd name="connsiteX577" fmla="*/ 1021556 w 3376613"/>
              <a:gd name="connsiteY577" fmla="*/ 2513013 h 4987925"/>
              <a:gd name="connsiteX578" fmla="*/ 1006475 w 3376613"/>
              <a:gd name="connsiteY578" fmla="*/ 2507457 h 4987925"/>
              <a:gd name="connsiteX579" fmla="*/ 989806 w 3376613"/>
              <a:gd name="connsiteY579" fmla="*/ 2501901 h 4987925"/>
              <a:gd name="connsiteX580" fmla="*/ 974725 w 3376613"/>
              <a:gd name="connsiteY580" fmla="*/ 2494757 h 4987925"/>
              <a:gd name="connsiteX581" fmla="*/ 951706 w 3376613"/>
              <a:gd name="connsiteY581" fmla="*/ 2482851 h 4987925"/>
              <a:gd name="connsiteX582" fmla="*/ 930275 w 3376613"/>
              <a:gd name="connsiteY582" fmla="*/ 2470151 h 4987925"/>
              <a:gd name="connsiteX583" fmla="*/ 908844 w 3376613"/>
              <a:gd name="connsiteY583" fmla="*/ 2455070 h 4987925"/>
              <a:gd name="connsiteX584" fmla="*/ 888206 w 3376613"/>
              <a:gd name="connsiteY584" fmla="*/ 2439988 h 4987925"/>
              <a:gd name="connsiteX585" fmla="*/ 868363 w 3376613"/>
              <a:gd name="connsiteY585" fmla="*/ 2422526 h 4987925"/>
              <a:gd name="connsiteX586" fmla="*/ 849313 w 3376613"/>
              <a:gd name="connsiteY586" fmla="*/ 2403476 h 4987925"/>
              <a:gd name="connsiteX587" fmla="*/ 831056 w 3376613"/>
              <a:gd name="connsiteY587" fmla="*/ 2384426 h 4987925"/>
              <a:gd name="connsiteX588" fmla="*/ 813594 w 3376613"/>
              <a:gd name="connsiteY588" fmla="*/ 2363788 h 4987925"/>
              <a:gd name="connsiteX589" fmla="*/ 797719 w 3376613"/>
              <a:gd name="connsiteY589" fmla="*/ 2341563 h 4987925"/>
              <a:gd name="connsiteX590" fmla="*/ 781050 w 3376613"/>
              <a:gd name="connsiteY590" fmla="*/ 2318545 h 4987925"/>
              <a:gd name="connsiteX591" fmla="*/ 766763 w 3376613"/>
              <a:gd name="connsiteY591" fmla="*/ 2294732 h 4987925"/>
              <a:gd name="connsiteX592" fmla="*/ 751681 w 3376613"/>
              <a:gd name="connsiteY592" fmla="*/ 2269332 h 4987925"/>
              <a:gd name="connsiteX593" fmla="*/ 738981 w 3376613"/>
              <a:gd name="connsiteY593" fmla="*/ 2243138 h 4987925"/>
              <a:gd name="connsiteX594" fmla="*/ 726281 w 3376613"/>
              <a:gd name="connsiteY594" fmla="*/ 2216151 h 4987925"/>
              <a:gd name="connsiteX595" fmla="*/ 715169 w 3376613"/>
              <a:gd name="connsiteY595" fmla="*/ 2188370 h 4987925"/>
              <a:gd name="connsiteX596" fmla="*/ 704056 w 3376613"/>
              <a:gd name="connsiteY596" fmla="*/ 2159795 h 4987925"/>
              <a:gd name="connsiteX597" fmla="*/ 694531 w 3376613"/>
              <a:gd name="connsiteY597" fmla="*/ 2131220 h 4987925"/>
              <a:gd name="connsiteX598" fmla="*/ 685800 w 3376613"/>
              <a:gd name="connsiteY598" fmla="*/ 2101057 h 4987925"/>
              <a:gd name="connsiteX599" fmla="*/ 678656 w 3376613"/>
              <a:gd name="connsiteY599" fmla="*/ 2070895 h 4987925"/>
              <a:gd name="connsiteX600" fmla="*/ 671513 w 3376613"/>
              <a:gd name="connsiteY600" fmla="*/ 2039938 h 4987925"/>
              <a:gd name="connsiteX601" fmla="*/ 665956 w 3376613"/>
              <a:gd name="connsiteY601" fmla="*/ 2008188 h 4987925"/>
              <a:gd name="connsiteX602" fmla="*/ 661194 w 3376613"/>
              <a:gd name="connsiteY602" fmla="*/ 1976438 h 4987925"/>
              <a:gd name="connsiteX603" fmla="*/ 658019 w 3376613"/>
              <a:gd name="connsiteY603" fmla="*/ 1944688 h 4987925"/>
              <a:gd name="connsiteX604" fmla="*/ 655638 w 3376613"/>
              <a:gd name="connsiteY604" fmla="*/ 1912145 h 4987925"/>
              <a:gd name="connsiteX605" fmla="*/ 654050 w 3376613"/>
              <a:gd name="connsiteY605" fmla="*/ 1879601 h 4987925"/>
              <a:gd name="connsiteX606" fmla="*/ 654050 w 3376613"/>
              <a:gd name="connsiteY606" fmla="*/ 1846263 h 4987925"/>
              <a:gd name="connsiteX607" fmla="*/ 654844 w 3376613"/>
              <a:gd name="connsiteY607" fmla="*/ 1812132 h 4987925"/>
              <a:gd name="connsiteX608" fmla="*/ 657225 w 3376613"/>
              <a:gd name="connsiteY608" fmla="*/ 1779588 h 4987925"/>
              <a:gd name="connsiteX609" fmla="*/ 660400 w 3376613"/>
              <a:gd name="connsiteY609" fmla="*/ 1746251 h 4987925"/>
              <a:gd name="connsiteX610" fmla="*/ 664369 w 3376613"/>
              <a:gd name="connsiteY610" fmla="*/ 1712913 h 4987925"/>
              <a:gd name="connsiteX611" fmla="*/ 669925 w 3376613"/>
              <a:gd name="connsiteY611" fmla="*/ 1679576 h 4987925"/>
              <a:gd name="connsiteX612" fmla="*/ 676275 w 3376613"/>
              <a:gd name="connsiteY612" fmla="*/ 1646238 h 4987925"/>
              <a:gd name="connsiteX613" fmla="*/ 683419 w 3376613"/>
              <a:gd name="connsiteY613" fmla="*/ 1620045 h 4987925"/>
              <a:gd name="connsiteX614" fmla="*/ 690563 w 3376613"/>
              <a:gd name="connsiteY614" fmla="*/ 1593851 h 4987925"/>
              <a:gd name="connsiteX615" fmla="*/ 697706 w 3376613"/>
              <a:gd name="connsiteY615" fmla="*/ 1567657 h 4987925"/>
              <a:gd name="connsiteX616" fmla="*/ 704850 w 3376613"/>
              <a:gd name="connsiteY616" fmla="*/ 1542257 h 4987925"/>
              <a:gd name="connsiteX617" fmla="*/ 714375 w 3376613"/>
              <a:gd name="connsiteY617" fmla="*/ 1517651 h 4987925"/>
              <a:gd name="connsiteX618" fmla="*/ 723106 w 3376613"/>
              <a:gd name="connsiteY618" fmla="*/ 1493838 h 4987925"/>
              <a:gd name="connsiteX619" fmla="*/ 731838 w 3376613"/>
              <a:gd name="connsiteY619" fmla="*/ 1469232 h 4987925"/>
              <a:gd name="connsiteX620" fmla="*/ 742950 w 3376613"/>
              <a:gd name="connsiteY620" fmla="*/ 1445420 h 4987925"/>
              <a:gd name="connsiteX621" fmla="*/ 752475 w 3376613"/>
              <a:gd name="connsiteY621" fmla="*/ 1422401 h 4987925"/>
              <a:gd name="connsiteX622" fmla="*/ 763588 w 3376613"/>
              <a:gd name="connsiteY622" fmla="*/ 1399382 h 4987925"/>
              <a:gd name="connsiteX623" fmla="*/ 775494 w 3376613"/>
              <a:gd name="connsiteY623" fmla="*/ 1377951 h 4987925"/>
              <a:gd name="connsiteX624" fmla="*/ 786606 w 3376613"/>
              <a:gd name="connsiteY624" fmla="*/ 1355726 h 4987925"/>
              <a:gd name="connsiteX625" fmla="*/ 800100 w 3376613"/>
              <a:gd name="connsiteY625" fmla="*/ 1334294 h 4987925"/>
              <a:gd name="connsiteX626" fmla="*/ 812800 w 3376613"/>
              <a:gd name="connsiteY626" fmla="*/ 1313657 h 4987925"/>
              <a:gd name="connsiteX627" fmla="*/ 826294 w 3376613"/>
              <a:gd name="connsiteY627" fmla="*/ 1293019 h 4987925"/>
              <a:gd name="connsiteX628" fmla="*/ 839788 w 3376613"/>
              <a:gd name="connsiteY628" fmla="*/ 1273176 h 4987925"/>
              <a:gd name="connsiteX629" fmla="*/ 853281 w 3376613"/>
              <a:gd name="connsiteY629" fmla="*/ 1254126 h 4987925"/>
              <a:gd name="connsiteX630" fmla="*/ 868363 w 3376613"/>
              <a:gd name="connsiteY630" fmla="*/ 1234282 h 4987925"/>
              <a:gd name="connsiteX631" fmla="*/ 884238 w 3376613"/>
              <a:gd name="connsiteY631" fmla="*/ 1215232 h 4987925"/>
              <a:gd name="connsiteX632" fmla="*/ 899319 w 3376613"/>
              <a:gd name="connsiteY632" fmla="*/ 1197769 h 4987925"/>
              <a:gd name="connsiteX633" fmla="*/ 915988 w 3376613"/>
              <a:gd name="connsiteY633" fmla="*/ 1179513 h 4987925"/>
              <a:gd name="connsiteX634" fmla="*/ 931863 w 3376613"/>
              <a:gd name="connsiteY634" fmla="*/ 1162051 h 4987925"/>
              <a:gd name="connsiteX635" fmla="*/ 949325 w 3376613"/>
              <a:gd name="connsiteY635" fmla="*/ 1146176 h 4987925"/>
              <a:gd name="connsiteX636" fmla="*/ 965994 w 3376613"/>
              <a:gd name="connsiteY636" fmla="*/ 1129507 h 4987925"/>
              <a:gd name="connsiteX637" fmla="*/ 984250 w 3376613"/>
              <a:gd name="connsiteY637" fmla="*/ 1113632 h 4987925"/>
              <a:gd name="connsiteX638" fmla="*/ 1002506 w 3376613"/>
              <a:gd name="connsiteY638" fmla="*/ 1097757 h 4987925"/>
              <a:gd name="connsiteX639" fmla="*/ 1020763 w 3376613"/>
              <a:gd name="connsiteY639" fmla="*/ 1083469 h 4987925"/>
              <a:gd name="connsiteX640" fmla="*/ 1039813 w 3376613"/>
              <a:gd name="connsiteY640" fmla="*/ 1069182 h 4987925"/>
              <a:gd name="connsiteX641" fmla="*/ 1058863 w 3376613"/>
              <a:gd name="connsiteY641" fmla="*/ 1055688 h 4987925"/>
              <a:gd name="connsiteX642" fmla="*/ 1078706 w 3376613"/>
              <a:gd name="connsiteY642" fmla="*/ 1041401 h 4987925"/>
              <a:gd name="connsiteX643" fmla="*/ 1099344 w 3376613"/>
              <a:gd name="connsiteY643" fmla="*/ 1028701 h 4987925"/>
              <a:gd name="connsiteX644" fmla="*/ 1119981 w 3376613"/>
              <a:gd name="connsiteY644" fmla="*/ 1016001 h 4987925"/>
              <a:gd name="connsiteX645" fmla="*/ 1140619 w 3376613"/>
              <a:gd name="connsiteY645" fmla="*/ 1004888 h 4987925"/>
              <a:gd name="connsiteX646" fmla="*/ 1162050 w 3376613"/>
              <a:gd name="connsiteY646" fmla="*/ 993776 h 4987925"/>
              <a:gd name="connsiteX647" fmla="*/ 1184275 w 3376613"/>
              <a:gd name="connsiteY647" fmla="*/ 981869 h 4987925"/>
              <a:gd name="connsiteX648" fmla="*/ 1205706 w 3376613"/>
              <a:gd name="connsiteY648" fmla="*/ 972344 h 4987925"/>
              <a:gd name="connsiteX649" fmla="*/ 1227931 w 3376613"/>
              <a:gd name="connsiteY649" fmla="*/ 962819 h 4987925"/>
              <a:gd name="connsiteX650" fmla="*/ 1250950 w 3376613"/>
              <a:gd name="connsiteY650" fmla="*/ 952501 h 4987925"/>
              <a:gd name="connsiteX651" fmla="*/ 1273969 w 3376613"/>
              <a:gd name="connsiteY651" fmla="*/ 944563 h 4987925"/>
              <a:gd name="connsiteX652" fmla="*/ 1297781 w 3376613"/>
              <a:gd name="connsiteY652" fmla="*/ 935832 h 4987925"/>
              <a:gd name="connsiteX653" fmla="*/ 1320800 w 3376613"/>
              <a:gd name="connsiteY653" fmla="*/ 927894 h 4987925"/>
              <a:gd name="connsiteX654" fmla="*/ 1345406 w 3376613"/>
              <a:gd name="connsiteY654" fmla="*/ 920751 h 4987925"/>
              <a:gd name="connsiteX655" fmla="*/ 1370013 w 3376613"/>
              <a:gd name="connsiteY655" fmla="*/ 914401 h 4987925"/>
              <a:gd name="connsiteX656" fmla="*/ 1394619 w 3376613"/>
              <a:gd name="connsiteY656" fmla="*/ 908051 h 4987925"/>
              <a:gd name="connsiteX657" fmla="*/ 1420019 w 3376613"/>
              <a:gd name="connsiteY657" fmla="*/ 903288 h 4987925"/>
              <a:gd name="connsiteX658" fmla="*/ 1445419 w 3376613"/>
              <a:gd name="connsiteY658" fmla="*/ 896938 h 4987925"/>
              <a:gd name="connsiteX659" fmla="*/ 1470025 w 3376613"/>
              <a:gd name="connsiteY659" fmla="*/ 892969 h 4987925"/>
              <a:gd name="connsiteX660" fmla="*/ 1496219 w 3376613"/>
              <a:gd name="connsiteY660" fmla="*/ 889001 h 4987925"/>
              <a:gd name="connsiteX661" fmla="*/ 1522413 w 3376613"/>
              <a:gd name="connsiteY661" fmla="*/ 885826 h 4987925"/>
              <a:gd name="connsiteX662" fmla="*/ 1549400 w 3376613"/>
              <a:gd name="connsiteY662" fmla="*/ 883444 h 4987925"/>
              <a:gd name="connsiteX663" fmla="*/ 1576388 w 3376613"/>
              <a:gd name="connsiteY663" fmla="*/ 881063 h 4987925"/>
              <a:gd name="connsiteX664" fmla="*/ 1603375 w 3376613"/>
              <a:gd name="connsiteY664" fmla="*/ 879476 h 4987925"/>
              <a:gd name="connsiteX665" fmla="*/ 1599783 w 3376613"/>
              <a:gd name="connsiteY665" fmla="*/ 0 h 4987925"/>
              <a:gd name="connsiteX666" fmla="*/ 1652182 w 3376613"/>
              <a:gd name="connsiteY666" fmla="*/ 794 h 4987925"/>
              <a:gd name="connsiteX667" fmla="*/ 1704582 w 3376613"/>
              <a:gd name="connsiteY667" fmla="*/ 2381 h 4987925"/>
              <a:gd name="connsiteX668" fmla="*/ 1757776 w 3376613"/>
              <a:gd name="connsiteY668" fmla="*/ 6350 h 4987925"/>
              <a:gd name="connsiteX669" fmla="*/ 1810176 w 3376613"/>
              <a:gd name="connsiteY669" fmla="*/ 11112 h 4987925"/>
              <a:gd name="connsiteX670" fmla="*/ 1863369 w 3376613"/>
              <a:gd name="connsiteY670" fmla="*/ 18256 h 4987925"/>
              <a:gd name="connsiteX671" fmla="*/ 1917357 w 3376613"/>
              <a:gd name="connsiteY671" fmla="*/ 26194 h 4987925"/>
              <a:gd name="connsiteX672" fmla="*/ 1969757 w 3376613"/>
              <a:gd name="connsiteY672" fmla="*/ 35719 h 4987925"/>
              <a:gd name="connsiteX673" fmla="*/ 2022951 w 3376613"/>
              <a:gd name="connsiteY673" fmla="*/ 46831 h 4987925"/>
              <a:gd name="connsiteX674" fmla="*/ 2076939 w 3376613"/>
              <a:gd name="connsiteY674" fmla="*/ 58737 h 4987925"/>
              <a:gd name="connsiteX675" fmla="*/ 2130132 w 3376613"/>
              <a:gd name="connsiteY675" fmla="*/ 73025 h 4987925"/>
              <a:gd name="connsiteX676" fmla="*/ 2183326 w 3376613"/>
              <a:gd name="connsiteY676" fmla="*/ 88106 h 4987925"/>
              <a:gd name="connsiteX677" fmla="*/ 2236520 w 3376613"/>
              <a:gd name="connsiteY677" fmla="*/ 105569 h 4987925"/>
              <a:gd name="connsiteX678" fmla="*/ 2289713 w 3376613"/>
              <a:gd name="connsiteY678" fmla="*/ 123031 h 4987925"/>
              <a:gd name="connsiteX679" fmla="*/ 2342907 w 3376613"/>
              <a:gd name="connsiteY679" fmla="*/ 143669 h 4987925"/>
              <a:gd name="connsiteX680" fmla="*/ 2396101 w 3376613"/>
              <a:gd name="connsiteY680" fmla="*/ 165100 h 4987925"/>
              <a:gd name="connsiteX681" fmla="*/ 2438974 w 3376613"/>
              <a:gd name="connsiteY681" fmla="*/ 183356 h 4987925"/>
              <a:gd name="connsiteX682" fmla="*/ 2482640 w 3376613"/>
              <a:gd name="connsiteY682" fmla="*/ 203200 h 4987925"/>
              <a:gd name="connsiteX683" fmla="*/ 2523925 w 3376613"/>
              <a:gd name="connsiteY683" fmla="*/ 224631 h 4987925"/>
              <a:gd name="connsiteX684" fmla="*/ 2564416 w 3376613"/>
              <a:gd name="connsiteY684" fmla="*/ 245269 h 4987925"/>
              <a:gd name="connsiteX685" fmla="*/ 2604907 w 3376613"/>
              <a:gd name="connsiteY685" fmla="*/ 268287 h 4987925"/>
              <a:gd name="connsiteX686" fmla="*/ 2643809 w 3376613"/>
              <a:gd name="connsiteY686" fmla="*/ 292100 h 4987925"/>
              <a:gd name="connsiteX687" fmla="*/ 2681918 w 3376613"/>
              <a:gd name="connsiteY687" fmla="*/ 317500 h 4987925"/>
              <a:gd name="connsiteX688" fmla="*/ 2720027 w 3376613"/>
              <a:gd name="connsiteY688" fmla="*/ 342900 h 4987925"/>
              <a:gd name="connsiteX689" fmla="*/ 2756549 w 3376613"/>
              <a:gd name="connsiteY689" fmla="*/ 369887 h 4987925"/>
              <a:gd name="connsiteX690" fmla="*/ 2792275 w 3376613"/>
              <a:gd name="connsiteY690" fmla="*/ 396875 h 4987925"/>
              <a:gd name="connsiteX691" fmla="*/ 2826415 w 3376613"/>
              <a:gd name="connsiteY691" fmla="*/ 424656 h 4987925"/>
              <a:gd name="connsiteX692" fmla="*/ 2861348 w 3376613"/>
              <a:gd name="connsiteY692" fmla="*/ 454025 h 4987925"/>
              <a:gd name="connsiteX693" fmla="*/ 2893899 w 3376613"/>
              <a:gd name="connsiteY693" fmla="*/ 484187 h 4987925"/>
              <a:gd name="connsiteX694" fmla="*/ 2925657 w 3376613"/>
              <a:gd name="connsiteY694" fmla="*/ 515937 h 4987925"/>
              <a:gd name="connsiteX695" fmla="*/ 2956621 w 3376613"/>
              <a:gd name="connsiteY695" fmla="*/ 548481 h 4987925"/>
              <a:gd name="connsiteX696" fmla="*/ 2985996 w 3376613"/>
              <a:gd name="connsiteY696" fmla="*/ 581025 h 4987925"/>
              <a:gd name="connsiteX697" fmla="*/ 3015372 w 3376613"/>
              <a:gd name="connsiteY697" fmla="*/ 614362 h 4987925"/>
              <a:gd name="connsiteX698" fmla="*/ 3043159 w 3376613"/>
              <a:gd name="connsiteY698" fmla="*/ 648494 h 4987925"/>
              <a:gd name="connsiteX699" fmla="*/ 3070153 w 3376613"/>
              <a:gd name="connsiteY699" fmla="*/ 684212 h 4987925"/>
              <a:gd name="connsiteX700" fmla="*/ 3094765 w 3376613"/>
              <a:gd name="connsiteY700" fmla="*/ 719931 h 4987925"/>
              <a:gd name="connsiteX701" fmla="*/ 3120171 w 3376613"/>
              <a:gd name="connsiteY701" fmla="*/ 757237 h 4987925"/>
              <a:gd name="connsiteX702" fmla="*/ 3143989 w 3376613"/>
              <a:gd name="connsiteY702" fmla="*/ 794544 h 4987925"/>
              <a:gd name="connsiteX703" fmla="*/ 3166220 w 3376613"/>
              <a:gd name="connsiteY703" fmla="*/ 832644 h 4987925"/>
              <a:gd name="connsiteX704" fmla="*/ 3188450 w 3376613"/>
              <a:gd name="connsiteY704" fmla="*/ 872331 h 4987925"/>
              <a:gd name="connsiteX705" fmla="*/ 3208299 w 3376613"/>
              <a:gd name="connsiteY705" fmla="*/ 912019 h 4987925"/>
              <a:gd name="connsiteX706" fmla="*/ 3228147 w 3376613"/>
              <a:gd name="connsiteY706" fmla="*/ 951706 h 4987925"/>
              <a:gd name="connsiteX707" fmla="*/ 3246407 w 3376613"/>
              <a:gd name="connsiteY707" fmla="*/ 993775 h 4987925"/>
              <a:gd name="connsiteX708" fmla="*/ 3263080 w 3376613"/>
              <a:gd name="connsiteY708" fmla="*/ 1035050 h 4987925"/>
              <a:gd name="connsiteX709" fmla="*/ 3279753 w 3376613"/>
              <a:gd name="connsiteY709" fmla="*/ 1078706 h 4987925"/>
              <a:gd name="connsiteX710" fmla="*/ 3294043 w 3376613"/>
              <a:gd name="connsiteY710" fmla="*/ 1121569 h 4987925"/>
              <a:gd name="connsiteX711" fmla="*/ 3308335 w 3376613"/>
              <a:gd name="connsiteY711" fmla="*/ 1165225 h 4987925"/>
              <a:gd name="connsiteX712" fmla="*/ 3320243 w 3376613"/>
              <a:gd name="connsiteY712" fmla="*/ 1209675 h 4987925"/>
              <a:gd name="connsiteX713" fmla="*/ 3331359 w 3376613"/>
              <a:gd name="connsiteY713" fmla="*/ 1257300 h 4987925"/>
              <a:gd name="connsiteX714" fmla="*/ 3342474 w 3376613"/>
              <a:gd name="connsiteY714" fmla="*/ 1304131 h 4987925"/>
              <a:gd name="connsiteX715" fmla="*/ 3351207 w 3376613"/>
              <a:gd name="connsiteY715" fmla="*/ 1351756 h 4987925"/>
              <a:gd name="connsiteX716" fmla="*/ 3358353 w 3376613"/>
              <a:gd name="connsiteY716" fmla="*/ 1398588 h 4987925"/>
              <a:gd name="connsiteX717" fmla="*/ 3365498 w 3376613"/>
              <a:gd name="connsiteY717" fmla="*/ 1447006 h 4987925"/>
              <a:gd name="connsiteX718" fmla="*/ 3370261 w 3376613"/>
              <a:gd name="connsiteY718" fmla="*/ 1495425 h 4987925"/>
              <a:gd name="connsiteX719" fmla="*/ 3373437 w 3376613"/>
              <a:gd name="connsiteY719" fmla="*/ 1543050 h 4987925"/>
              <a:gd name="connsiteX720" fmla="*/ 3375819 w 3376613"/>
              <a:gd name="connsiteY720" fmla="*/ 1591469 h 4987925"/>
              <a:gd name="connsiteX721" fmla="*/ 3376613 w 3376613"/>
              <a:gd name="connsiteY721" fmla="*/ 1640681 h 4987925"/>
              <a:gd name="connsiteX722" fmla="*/ 3375819 w 3376613"/>
              <a:gd name="connsiteY722" fmla="*/ 1688306 h 4987925"/>
              <a:gd name="connsiteX723" fmla="*/ 3374231 w 3376613"/>
              <a:gd name="connsiteY723" fmla="*/ 1736725 h 4987925"/>
              <a:gd name="connsiteX724" fmla="*/ 3371849 w 3376613"/>
              <a:gd name="connsiteY724" fmla="*/ 1784350 h 4987925"/>
              <a:gd name="connsiteX725" fmla="*/ 3367086 w 3376613"/>
              <a:gd name="connsiteY725" fmla="*/ 1832769 h 4987925"/>
              <a:gd name="connsiteX726" fmla="*/ 3362322 w 3376613"/>
              <a:gd name="connsiteY726" fmla="*/ 1881188 h 4987925"/>
              <a:gd name="connsiteX727" fmla="*/ 3354383 w 3376613"/>
              <a:gd name="connsiteY727" fmla="*/ 1928019 h 4987925"/>
              <a:gd name="connsiteX728" fmla="*/ 3346443 w 3376613"/>
              <a:gd name="connsiteY728" fmla="*/ 1975644 h 4987925"/>
              <a:gd name="connsiteX729" fmla="*/ 3337710 w 3376613"/>
              <a:gd name="connsiteY729" fmla="*/ 2023269 h 4987925"/>
              <a:gd name="connsiteX730" fmla="*/ 3326595 w 3376613"/>
              <a:gd name="connsiteY730" fmla="*/ 2069306 h 4987925"/>
              <a:gd name="connsiteX731" fmla="*/ 3315480 w 3376613"/>
              <a:gd name="connsiteY731" fmla="*/ 2116138 h 4987925"/>
              <a:gd name="connsiteX732" fmla="*/ 3301983 w 3376613"/>
              <a:gd name="connsiteY732" fmla="*/ 2160588 h 4987925"/>
              <a:gd name="connsiteX733" fmla="*/ 3287692 w 3376613"/>
              <a:gd name="connsiteY733" fmla="*/ 2206625 h 4987925"/>
              <a:gd name="connsiteX734" fmla="*/ 3271813 w 3376613"/>
              <a:gd name="connsiteY734" fmla="*/ 2250281 h 4987925"/>
              <a:gd name="connsiteX735" fmla="*/ 3255935 w 3376613"/>
              <a:gd name="connsiteY735" fmla="*/ 2294731 h 4987925"/>
              <a:gd name="connsiteX736" fmla="*/ 3237674 w 3376613"/>
              <a:gd name="connsiteY736" fmla="*/ 2337594 h 4987925"/>
              <a:gd name="connsiteX737" fmla="*/ 3219413 w 3376613"/>
              <a:gd name="connsiteY737" fmla="*/ 2381250 h 4987925"/>
              <a:gd name="connsiteX738" fmla="*/ 3198771 w 3376613"/>
              <a:gd name="connsiteY738" fmla="*/ 2422525 h 4987925"/>
              <a:gd name="connsiteX739" fmla="*/ 3177335 w 3376613"/>
              <a:gd name="connsiteY739" fmla="*/ 2463006 h 4987925"/>
              <a:gd name="connsiteX740" fmla="*/ 3154311 w 3376613"/>
              <a:gd name="connsiteY740" fmla="*/ 2503488 h 4987925"/>
              <a:gd name="connsiteX741" fmla="*/ 3131287 w 3376613"/>
              <a:gd name="connsiteY741" fmla="*/ 2542381 h 4987925"/>
              <a:gd name="connsiteX742" fmla="*/ 3106675 w 3376613"/>
              <a:gd name="connsiteY742" fmla="*/ 2580481 h 4987925"/>
              <a:gd name="connsiteX743" fmla="*/ 3080475 w 3376613"/>
              <a:gd name="connsiteY743" fmla="*/ 2618581 h 4987925"/>
              <a:gd name="connsiteX744" fmla="*/ 3053481 w 3376613"/>
              <a:gd name="connsiteY744" fmla="*/ 2654300 h 4987925"/>
              <a:gd name="connsiteX745" fmla="*/ 3005845 w 3376613"/>
              <a:gd name="connsiteY745" fmla="*/ 2716213 h 4987925"/>
              <a:gd name="connsiteX746" fmla="*/ 2941536 w 3376613"/>
              <a:gd name="connsiteY746" fmla="*/ 2799556 h 4987925"/>
              <a:gd name="connsiteX747" fmla="*/ 2881197 w 3376613"/>
              <a:gd name="connsiteY747" fmla="*/ 2878931 h 4987925"/>
              <a:gd name="connsiteX748" fmla="*/ 2824827 w 3376613"/>
              <a:gd name="connsiteY748" fmla="*/ 2952750 h 4987925"/>
              <a:gd name="connsiteX749" fmla="*/ 2774015 w 3376613"/>
              <a:gd name="connsiteY749" fmla="*/ 3022600 h 4987925"/>
              <a:gd name="connsiteX750" fmla="*/ 2726379 w 3376613"/>
              <a:gd name="connsiteY750" fmla="*/ 3090863 h 4987925"/>
              <a:gd name="connsiteX751" fmla="*/ 2704149 w 3376613"/>
              <a:gd name="connsiteY751" fmla="*/ 3123406 h 4987925"/>
              <a:gd name="connsiteX752" fmla="*/ 2682712 w 3376613"/>
              <a:gd name="connsiteY752" fmla="*/ 3155156 h 4987925"/>
              <a:gd name="connsiteX753" fmla="*/ 2663658 w 3376613"/>
              <a:gd name="connsiteY753" fmla="*/ 3186906 h 4987925"/>
              <a:gd name="connsiteX754" fmla="*/ 2643809 w 3376613"/>
              <a:gd name="connsiteY754" fmla="*/ 3218656 h 4987925"/>
              <a:gd name="connsiteX755" fmla="*/ 2626343 w 3376613"/>
              <a:gd name="connsiteY755" fmla="*/ 3249613 h 4987925"/>
              <a:gd name="connsiteX756" fmla="*/ 2608876 w 3376613"/>
              <a:gd name="connsiteY756" fmla="*/ 3280569 h 4987925"/>
              <a:gd name="connsiteX757" fmla="*/ 2592203 w 3376613"/>
              <a:gd name="connsiteY757" fmla="*/ 3311525 h 4987925"/>
              <a:gd name="connsiteX758" fmla="*/ 2577913 w 3376613"/>
              <a:gd name="connsiteY758" fmla="*/ 3342481 h 4987925"/>
              <a:gd name="connsiteX759" fmla="*/ 2562828 w 3376613"/>
              <a:gd name="connsiteY759" fmla="*/ 3373438 h 4987925"/>
              <a:gd name="connsiteX760" fmla="*/ 2550125 w 3376613"/>
              <a:gd name="connsiteY760" fmla="*/ 3405188 h 4987925"/>
              <a:gd name="connsiteX761" fmla="*/ 2538216 w 3376613"/>
              <a:gd name="connsiteY761" fmla="*/ 3436144 h 4987925"/>
              <a:gd name="connsiteX762" fmla="*/ 2526307 w 3376613"/>
              <a:gd name="connsiteY762" fmla="*/ 3469481 h 4987925"/>
              <a:gd name="connsiteX763" fmla="*/ 2515985 w 3376613"/>
              <a:gd name="connsiteY763" fmla="*/ 3501231 h 4987925"/>
              <a:gd name="connsiteX764" fmla="*/ 2507252 w 3376613"/>
              <a:gd name="connsiteY764" fmla="*/ 3534569 h 4987925"/>
              <a:gd name="connsiteX765" fmla="*/ 2497725 w 3376613"/>
              <a:gd name="connsiteY765" fmla="*/ 3567906 h 4987925"/>
              <a:gd name="connsiteX766" fmla="*/ 2490579 w 3376613"/>
              <a:gd name="connsiteY766" fmla="*/ 3602038 h 4987925"/>
              <a:gd name="connsiteX767" fmla="*/ 2483434 w 3376613"/>
              <a:gd name="connsiteY767" fmla="*/ 3636963 h 4987925"/>
              <a:gd name="connsiteX768" fmla="*/ 2477877 w 3376613"/>
              <a:gd name="connsiteY768" fmla="*/ 3672681 h 4987925"/>
              <a:gd name="connsiteX769" fmla="*/ 2471525 w 3376613"/>
              <a:gd name="connsiteY769" fmla="*/ 3710781 h 4987925"/>
              <a:gd name="connsiteX770" fmla="*/ 2467555 w 3376613"/>
              <a:gd name="connsiteY770" fmla="*/ 3748088 h 4987925"/>
              <a:gd name="connsiteX771" fmla="*/ 2464380 w 3376613"/>
              <a:gd name="connsiteY771" fmla="*/ 3786981 h 4987925"/>
              <a:gd name="connsiteX772" fmla="*/ 2461998 w 3376613"/>
              <a:gd name="connsiteY772" fmla="*/ 3828256 h 4987925"/>
              <a:gd name="connsiteX773" fmla="*/ 2458028 w 3376613"/>
              <a:gd name="connsiteY773" fmla="*/ 3882231 h 4987925"/>
              <a:gd name="connsiteX774" fmla="*/ 2452471 w 3376613"/>
              <a:gd name="connsiteY774" fmla="*/ 3936206 h 4987925"/>
              <a:gd name="connsiteX775" fmla="*/ 2444531 w 3376613"/>
              <a:gd name="connsiteY775" fmla="*/ 3990181 h 4987925"/>
              <a:gd name="connsiteX776" fmla="*/ 2435798 w 3376613"/>
              <a:gd name="connsiteY776" fmla="*/ 4043363 h 4987925"/>
              <a:gd name="connsiteX777" fmla="*/ 2425477 w 3376613"/>
              <a:gd name="connsiteY777" fmla="*/ 4096544 h 4987925"/>
              <a:gd name="connsiteX778" fmla="*/ 2412774 w 3376613"/>
              <a:gd name="connsiteY778" fmla="*/ 4149725 h 4987925"/>
              <a:gd name="connsiteX779" fmla="*/ 2398483 w 3376613"/>
              <a:gd name="connsiteY779" fmla="*/ 4201319 h 4987925"/>
              <a:gd name="connsiteX780" fmla="*/ 2381810 w 3376613"/>
              <a:gd name="connsiteY780" fmla="*/ 4252913 h 4987925"/>
              <a:gd name="connsiteX781" fmla="*/ 2373871 w 3376613"/>
              <a:gd name="connsiteY781" fmla="*/ 4278313 h 4987925"/>
              <a:gd name="connsiteX782" fmla="*/ 2365137 w 3376613"/>
              <a:gd name="connsiteY782" fmla="*/ 4303713 h 4987925"/>
              <a:gd name="connsiteX783" fmla="*/ 2354817 w 3376613"/>
              <a:gd name="connsiteY783" fmla="*/ 4328319 h 4987925"/>
              <a:gd name="connsiteX784" fmla="*/ 2345289 w 3376613"/>
              <a:gd name="connsiteY784" fmla="*/ 4352131 h 4987925"/>
              <a:gd name="connsiteX785" fmla="*/ 2334968 w 3376613"/>
              <a:gd name="connsiteY785" fmla="*/ 4376738 h 4987925"/>
              <a:gd name="connsiteX786" fmla="*/ 2323059 w 3376613"/>
              <a:gd name="connsiteY786" fmla="*/ 4401344 h 4987925"/>
              <a:gd name="connsiteX787" fmla="*/ 2311944 w 3376613"/>
              <a:gd name="connsiteY787" fmla="*/ 4425156 h 4987925"/>
              <a:gd name="connsiteX788" fmla="*/ 2300829 w 3376613"/>
              <a:gd name="connsiteY788" fmla="*/ 4448969 h 4987925"/>
              <a:gd name="connsiteX789" fmla="*/ 2288126 w 3376613"/>
              <a:gd name="connsiteY789" fmla="*/ 4471988 h 4987925"/>
              <a:gd name="connsiteX790" fmla="*/ 2275423 w 3376613"/>
              <a:gd name="connsiteY790" fmla="*/ 4494213 h 4987925"/>
              <a:gd name="connsiteX791" fmla="*/ 2261926 w 3376613"/>
              <a:gd name="connsiteY791" fmla="*/ 4517231 h 4987925"/>
              <a:gd name="connsiteX792" fmla="*/ 2248429 w 3376613"/>
              <a:gd name="connsiteY792" fmla="*/ 4539456 h 4987925"/>
              <a:gd name="connsiteX793" fmla="*/ 2234138 w 3376613"/>
              <a:gd name="connsiteY793" fmla="*/ 4561681 h 4987925"/>
              <a:gd name="connsiteX794" fmla="*/ 2219847 w 3376613"/>
              <a:gd name="connsiteY794" fmla="*/ 4582319 h 4987925"/>
              <a:gd name="connsiteX795" fmla="*/ 2204762 w 3376613"/>
              <a:gd name="connsiteY795" fmla="*/ 4603750 h 4987925"/>
              <a:gd name="connsiteX796" fmla="*/ 2189677 w 3376613"/>
              <a:gd name="connsiteY796" fmla="*/ 4624388 h 4987925"/>
              <a:gd name="connsiteX797" fmla="*/ 2173799 w 3376613"/>
              <a:gd name="connsiteY797" fmla="*/ 4644231 h 4987925"/>
              <a:gd name="connsiteX798" fmla="*/ 2157920 w 3376613"/>
              <a:gd name="connsiteY798" fmla="*/ 4664075 h 4987925"/>
              <a:gd name="connsiteX799" fmla="*/ 2140453 w 3376613"/>
              <a:gd name="connsiteY799" fmla="*/ 4683919 h 4987925"/>
              <a:gd name="connsiteX800" fmla="*/ 2123781 w 3376613"/>
              <a:gd name="connsiteY800" fmla="*/ 4702175 h 4987925"/>
              <a:gd name="connsiteX801" fmla="*/ 2105520 w 3376613"/>
              <a:gd name="connsiteY801" fmla="*/ 4721225 h 4987925"/>
              <a:gd name="connsiteX802" fmla="*/ 2087260 w 3376613"/>
              <a:gd name="connsiteY802" fmla="*/ 4739481 h 4987925"/>
              <a:gd name="connsiteX803" fmla="*/ 2068999 w 3376613"/>
              <a:gd name="connsiteY803" fmla="*/ 4756150 h 4987925"/>
              <a:gd name="connsiteX804" fmla="*/ 2049151 w 3376613"/>
              <a:gd name="connsiteY804" fmla="*/ 4773613 h 4987925"/>
              <a:gd name="connsiteX805" fmla="*/ 2029302 w 3376613"/>
              <a:gd name="connsiteY805" fmla="*/ 4789488 h 4987925"/>
              <a:gd name="connsiteX806" fmla="*/ 2010248 w 3376613"/>
              <a:gd name="connsiteY806" fmla="*/ 4805363 h 4987925"/>
              <a:gd name="connsiteX807" fmla="*/ 1989605 w 3376613"/>
              <a:gd name="connsiteY807" fmla="*/ 4820444 h 4987925"/>
              <a:gd name="connsiteX808" fmla="*/ 1968169 w 3376613"/>
              <a:gd name="connsiteY808" fmla="*/ 4835525 h 4987925"/>
              <a:gd name="connsiteX809" fmla="*/ 1947527 w 3376613"/>
              <a:gd name="connsiteY809" fmla="*/ 4849019 h 4987925"/>
              <a:gd name="connsiteX810" fmla="*/ 1925297 w 3376613"/>
              <a:gd name="connsiteY810" fmla="*/ 4863306 h 4987925"/>
              <a:gd name="connsiteX811" fmla="*/ 1902273 w 3376613"/>
              <a:gd name="connsiteY811" fmla="*/ 4875213 h 4987925"/>
              <a:gd name="connsiteX812" fmla="*/ 1879248 w 3376613"/>
              <a:gd name="connsiteY812" fmla="*/ 4887913 h 4987925"/>
              <a:gd name="connsiteX813" fmla="*/ 1856224 w 3376613"/>
              <a:gd name="connsiteY813" fmla="*/ 4899819 h 4987925"/>
              <a:gd name="connsiteX814" fmla="*/ 1832406 w 3376613"/>
              <a:gd name="connsiteY814" fmla="*/ 4910138 h 4987925"/>
              <a:gd name="connsiteX815" fmla="*/ 1808588 w 3376613"/>
              <a:gd name="connsiteY815" fmla="*/ 4921250 h 4987925"/>
              <a:gd name="connsiteX816" fmla="*/ 1783182 w 3376613"/>
              <a:gd name="connsiteY816" fmla="*/ 4929981 h 4987925"/>
              <a:gd name="connsiteX817" fmla="*/ 1757776 w 3376613"/>
              <a:gd name="connsiteY817" fmla="*/ 4938713 h 4987925"/>
              <a:gd name="connsiteX818" fmla="*/ 1732370 w 3376613"/>
              <a:gd name="connsiteY818" fmla="*/ 4947444 h 4987925"/>
              <a:gd name="connsiteX819" fmla="*/ 1706170 w 3376613"/>
              <a:gd name="connsiteY819" fmla="*/ 4955381 h 4987925"/>
              <a:gd name="connsiteX820" fmla="*/ 1679176 w 3376613"/>
              <a:gd name="connsiteY820" fmla="*/ 4961731 h 4987925"/>
              <a:gd name="connsiteX821" fmla="*/ 1652976 w 3376613"/>
              <a:gd name="connsiteY821" fmla="*/ 4967288 h 4987925"/>
              <a:gd name="connsiteX822" fmla="*/ 1625189 w 3376613"/>
              <a:gd name="connsiteY822" fmla="*/ 4973638 h 4987925"/>
              <a:gd name="connsiteX823" fmla="*/ 1597401 w 3376613"/>
              <a:gd name="connsiteY823" fmla="*/ 4977606 h 4987925"/>
              <a:gd name="connsiteX824" fmla="*/ 1568819 w 3376613"/>
              <a:gd name="connsiteY824" fmla="*/ 4981575 h 4987925"/>
              <a:gd name="connsiteX825" fmla="*/ 1539443 w 3376613"/>
              <a:gd name="connsiteY825" fmla="*/ 4983956 h 4987925"/>
              <a:gd name="connsiteX826" fmla="*/ 1510068 w 3376613"/>
              <a:gd name="connsiteY826" fmla="*/ 4986338 h 4987925"/>
              <a:gd name="connsiteX827" fmla="*/ 1479898 w 3376613"/>
              <a:gd name="connsiteY827" fmla="*/ 4987925 h 4987925"/>
              <a:gd name="connsiteX828" fmla="*/ 1449729 w 3376613"/>
              <a:gd name="connsiteY828" fmla="*/ 4987925 h 4987925"/>
              <a:gd name="connsiteX829" fmla="*/ 1414001 w 3376613"/>
              <a:gd name="connsiteY829" fmla="*/ 4987131 h 4987925"/>
              <a:gd name="connsiteX830" fmla="*/ 1379862 w 3376613"/>
              <a:gd name="connsiteY830" fmla="*/ 4986338 h 4987925"/>
              <a:gd name="connsiteX831" fmla="*/ 1345723 w 3376613"/>
              <a:gd name="connsiteY831" fmla="*/ 4983956 h 4987925"/>
              <a:gd name="connsiteX832" fmla="*/ 1312377 w 3376613"/>
              <a:gd name="connsiteY832" fmla="*/ 4980781 h 4987925"/>
              <a:gd name="connsiteX833" fmla="*/ 1279826 w 3376613"/>
              <a:gd name="connsiteY833" fmla="*/ 4976813 h 4987925"/>
              <a:gd name="connsiteX834" fmla="*/ 1247275 w 3376613"/>
              <a:gd name="connsiteY834" fmla="*/ 4970463 h 4987925"/>
              <a:gd name="connsiteX835" fmla="*/ 1214723 w 3376613"/>
              <a:gd name="connsiteY835" fmla="*/ 4964906 h 4987925"/>
              <a:gd name="connsiteX836" fmla="*/ 1182966 w 3376613"/>
              <a:gd name="connsiteY836" fmla="*/ 4957763 h 4987925"/>
              <a:gd name="connsiteX837" fmla="*/ 1152002 w 3376613"/>
              <a:gd name="connsiteY837" fmla="*/ 4950619 h 4987925"/>
              <a:gd name="connsiteX838" fmla="*/ 1121039 w 3376613"/>
              <a:gd name="connsiteY838" fmla="*/ 4941094 h 4987925"/>
              <a:gd name="connsiteX839" fmla="*/ 1090869 w 3376613"/>
              <a:gd name="connsiteY839" fmla="*/ 4931569 h 4987925"/>
              <a:gd name="connsiteX840" fmla="*/ 1059905 w 3376613"/>
              <a:gd name="connsiteY840" fmla="*/ 4921250 h 4987925"/>
              <a:gd name="connsiteX841" fmla="*/ 1030530 w 3376613"/>
              <a:gd name="connsiteY841" fmla="*/ 4909344 h 4987925"/>
              <a:gd name="connsiteX842" fmla="*/ 1002742 w 3376613"/>
              <a:gd name="connsiteY842" fmla="*/ 4897438 h 4987925"/>
              <a:gd name="connsiteX843" fmla="*/ 974160 w 3376613"/>
              <a:gd name="connsiteY843" fmla="*/ 4883150 h 4987925"/>
              <a:gd name="connsiteX844" fmla="*/ 946373 w 3376613"/>
              <a:gd name="connsiteY844" fmla="*/ 4869656 h 4987925"/>
              <a:gd name="connsiteX845" fmla="*/ 918585 w 3376613"/>
              <a:gd name="connsiteY845" fmla="*/ 4853781 h 4987925"/>
              <a:gd name="connsiteX846" fmla="*/ 891591 w 3376613"/>
              <a:gd name="connsiteY846" fmla="*/ 4838700 h 4987925"/>
              <a:gd name="connsiteX847" fmla="*/ 865391 w 3376613"/>
              <a:gd name="connsiteY847" fmla="*/ 4821238 h 4987925"/>
              <a:gd name="connsiteX848" fmla="*/ 839191 w 3376613"/>
              <a:gd name="connsiteY848" fmla="*/ 4803775 h 4987925"/>
              <a:gd name="connsiteX849" fmla="*/ 813785 w 3376613"/>
              <a:gd name="connsiteY849" fmla="*/ 4784725 h 4987925"/>
              <a:gd name="connsiteX850" fmla="*/ 789173 w 3376613"/>
              <a:gd name="connsiteY850" fmla="*/ 4764881 h 4987925"/>
              <a:gd name="connsiteX851" fmla="*/ 764561 w 3376613"/>
              <a:gd name="connsiteY851" fmla="*/ 4745038 h 4987925"/>
              <a:gd name="connsiteX852" fmla="*/ 741537 w 3376613"/>
              <a:gd name="connsiteY852" fmla="*/ 4723606 h 4987925"/>
              <a:gd name="connsiteX853" fmla="*/ 718513 w 3376613"/>
              <a:gd name="connsiteY853" fmla="*/ 4701381 h 4987925"/>
              <a:gd name="connsiteX854" fmla="*/ 695489 w 3376613"/>
              <a:gd name="connsiteY854" fmla="*/ 4679156 h 4987925"/>
              <a:gd name="connsiteX855" fmla="*/ 673258 w 3376613"/>
              <a:gd name="connsiteY855" fmla="*/ 4655344 h 4987925"/>
              <a:gd name="connsiteX856" fmla="*/ 652616 w 3376613"/>
              <a:gd name="connsiteY856" fmla="*/ 4629944 h 4987925"/>
              <a:gd name="connsiteX857" fmla="*/ 631974 w 3376613"/>
              <a:gd name="connsiteY857" fmla="*/ 4604544 h 4987925"/>
              <a:gd name="connsiteX858" fmla="*/ 611331 w 3376613"/>
              <a:gd name="connsiteY858" fmla="*/ 4577556 h 4987925"/>
              <a:gd name="connsiteX859" fmla="*/ 592277 w 3376613"/>
              <a:gd name="connsiteY859" fmla="*/ 4550569 h 4987925"/>
              <a:gd name="connsiteX860" fmla="*/ 572428 w 3376613"/>
              <a:gd name="connsiteY860" fmla="*/ 4522788 h 4987925"/>
              <a:gd name="connsiteX861" fmla="*/ 566077 w 3376613"/>
              <a:gd name="connsiteY861" fmla="*/ 4510881 h 4987925"/>
              <a:gd name="connsiteX862" fmla="*/ 560519 w 3376613"/>
              <a:gd name="connsiteY862" fmla="*/ 4497388 h 4987925"/>
              <a:gd name="connsiteX863" fmla="*/ 554962 w 3376613"/>
              <a:gd name="connsiteY863" fmla="*/ 4485481 h 4987925"/>
              <a:gd name="connsiteX864" fmla="*/ 552580 w 3376613"/>
              <a:gd name="connsiteY864" fmla="*/ 4472781 h 4987925"/>
              <a:gd name="connsiteX865" fmla="*/ 550198 w 3376613"/>
              <a:gd name="connsiteY865" fmla="*/ 4459288 h 4987925"/>
              <a:gd name="connsiteX866" fmla="*/ 550198 w 3376613"/>
              <a:gd name="connsiteY866" fmla="*/ 4445794 h 4987925"/>
              <a:gd name="connsiteX867" fmla="*/ 550992 w 3376613"/>
              <a:gd name="connsiteY867" fmla="*/ 4432300 h 4987925"/>
              <a:gd name="connsiteX868" fmla="*/ 552580 w 3376613"/>
              <a:gd name="connsiteY868" fmla="*/ 4419600 h 4987925"/>
              <a:gd name="connsiteX869" fmla="*/ 555756 w 3376613"/>
              <a:gd name="connsiteY869" fmla="*/ 4406900 h 4987925"/>
              <a:gd name="connsiteX870" fmla="*/ 561313 w 3376613"/>
              <a:gd name="connsiteY870" fmla="*/ 4394994 h 4987925"/>
              <a:gd name="connsiteX871" fmla="*/ 566871 w 3376613"/>
              <a:gd name="connsiteY871" fmla="*/ 4382294 h 4987925"/>
              <a:gd name="connsiteX872" fmla="*/ 573222 w 3376613"/>
              <a:gd name="connsiteY872" fmla="*/ 4371181 h 4987925"/>
              <a:gd name="connsiteX873" fmla="*/ 581162 w 3376613"/>
              <a:gd name="connsiteY873" fmla="*/ 4360863 h 4987925"/>
              <a:gd name="connsiteX874" fmla="*/ 590689 w 3376613"/>
              <a:gd name="connsiteY874" fmla="*/ 4350544 h 4987925"/>
              <a:gd name="connsiteX875" fmla="*/ 601010 w 3376613"/>
              <a:gd name="connsiteY875" fmla="*/ 4341019 h 4987925"/>
              <a:gd name="connsiteX876" fmla="*/ 611331 w 3376613"/>
              <a:gd name="connsiteY876" fmla="*/ 4333081 h 4987925"/>
              <a:gd name="connsiteX877" fmla="*/ 624034 w 3376613"/>
              <a:gd name="connsiteY877" fmla="*/ 4326731 h 4987925"/>
              <a:gd name="connsiteX878" fmla="*/ 636737 w 3376613"/>
              <a:gd name="connsiteY878" fmla="*/ 4320381 h 4987925"/>
              <a:gd name="connsiteX879" fmla="*/ 649440 w 3376613"/>
              <a:gd name="connsiteY879" fmla="*/ 4315619 h 4987925"/>
              <a:gd name="connsiteX880" fmla="*/ 662143 w 3376613"/>
              <a:gd name="connsiteY880" fmla="*/ 4312444 h 4987925"/>
              <a:gd name="connsiteX881" fmla="*/ 674846 w 3376613"/>
              <a:gd name="connsiteY881" fmla="*/ 4310856 h 4987925"/>
              <a:gd name="connsiteX882" fmla="*/ 688343 w 3376613"/>
              <a:gd name="connsiteY882" fmla="*/ 4310856 h 4987925"/>
              <a:gd name="connsiteX883" fmla="*/ 701840 w 3376613"/>
              <a:gd name="connsiteY883" fmla="*/ 4311650 h 4987925"/>
              <a:gd name="connsiteX884" fmla="*/ 714543 w 3376613"/>
              <a:gd name="connsiteY884" fmla="*/ 4313238 h 4987925"/>
              <a:gd name="connsiteX885" fmla="*/ 727246 w 3376613"/>
              <a:gd name="connsiteY885" fmla="*/ 4316413 h 4987925"/>
              <a:gd name="connsiteX886" fmla="*/ 739949 w 3376613"/>
              <a:gd name="connsiteY886" fmla="*/ 4321175 h 4987925"/>
              <a:gd name="connsiteX887" fmla="*/ 751858 w 3376613"/>
              <a:gd name="connsiteY887" fmla="*/ 4327525 h 4987925"/>
              <a:gd name="connsiteX888" fmla="*/ 762973 w 3376613"/>
              <a:gd name="connsiteY888" fmla="*/ 4333875 h 4987925"/>
              <a:gd name="connsiteX889" fmla="*/ 774088 w 3376613"/>
              <a:gd name="connsiteY889" fmla="*/ 4341813 h 4987925"/>
              <a:gd name="connsiteX890" fmla="*/ 783616 w 3376613"/>
              <a:gd name="connsiteY890" fmla="*/ 4350544 h 4987925"/>
              <a:gd name="connsiteX891" fmla="*/ 793143 w 3376613"/>
              <a:gd name="connsiteY891" fmla="*/ 4360863 h 4987925"/>
              <a:gd name="connsiteX892" fmla="*/ 801876 w 3376613"/>
              <a:gd name="connsiteY892" fmla="*/ 4371975 h 4987925"/>
              <a:gd name="connsiteX893" fmla="*/ 815373 w 3376613"/>
              <a:gd name="connsiteY893" fmla="*/ 4393406 h 4987925"/>
              <a:gd name="connsiteX894" fmla="*/ 830458 w 3376613"/>
              <a:gd name="connsiteY894" fmla="*/ 4414044 h 4987925"/>
              <a:gd name="connsiteX895" fmla="*/ 844749 w 3376613"/>
              <a:gd name="connsiteY895" fmla="*/ 4433094 h 4987925"/>
              <a:gd name="connsiteX896" fmla="*/ 860627 w 3376613"/>
              <a:gd name="connsiteY896" fmla="*/ 4452144 h 4987925"/>
              <a:gd name="connsiteX897" fmla="*/ 876506 w 3376613"/>
              <a:gd name="connsiteY897" fmla="*/ 4470400 h 4987925"/>
              <a:gd name="connsiteX898" fmla="*/ 892385 w 3376613"/>
              <a:gd name="connsiteY898" fmla="*/ 4487863 h 4987925"/>
              <a:gd name="connsiteX899" fmla="*/ 909058 w 3376613"/>
              <a:gd name="connsiteY899" fmla="*/ 4505325 h 4987925"/>
              <a:gd name="connsiteX900" fmla="*/ 926524 w 3376613"/>
              <a:gd name="connsiteY900" fmla="*/ 4521200 h 4987925"/>
              <a:gd name="connsiteX901" fmla="*/ 943991 w 3376613"/>
              <a:gd name="connsiteY901" fmla="*/ 4537075 h 4987925"/>
              <a:gd name="connsiteX902" fmla="*/ 961457 w 3376613"/>
              <a:gd name="connsiteY902" fmla="*/ 4552156 h 4987925"/>
              <a:gd name="connsiteX903" fmla="*/ 979718 w 3376613"/>
              <a:gd name="connsiteY903" fmla="*/ 4566444 h 4987925"/>
              <a:gd name="connsiteX904" fmla="*/ 997979 w 3376613"/>
              <a:gd name="connsiteY904" fmla="*/ 4579938 h 4987925"/>
              <a:gd name="connsiteX905" fmla="*/ 1017033 w 3376613"/>
              <a:gd name="connsiteY905" fmla="*/ 4593431 h 4987925"/>
              <a:gd name="connsiteX906" fmla="*/ 1036881 w 3376613"/>
              <a:gd name="connsiteY906" fmla="*/ 4605338 h 4987925"/>
              <a:gd name="connsiteX907" fmla="*/ 1055936 w 3376613"/>
              <a:gd name="connsiteY907" fmla="*/ 4617244 h 4987925"/>
              <a:gd name="connsiteX908" fmla="*/ 1075784 w 3376613"/>
              <a:gd name="connsiteY908" fmla="*/ 4628356 h 4987925"/>
              <a:gd name="connsiteX909" fmla="*/ 1096427 w 3376613"/>
              <a:gd name="connsiteY909" fmla="*/ 4638675 h 4987925"/>
              <a:gd name="connsiteX910" fmla="*/ 1117069 w 3376613"/>
              <a:gd name="connsiteY910" fmla="*/ 4648994 h 4987925"/>
              <a:gd name="connsiteX911" fmla="*/ 1138505 w 3376613"/>
              <a:gd name="connsiteY911" fmla="*/ 4657725 h 4987925"/>
              <a:gd name="connsiteX912" fmla="*/ 1160735 w 3376613"/>
              <a:gd name="connsiteY912" fmla="*/ 4665663 h 4987925"/>
              <a:gd name="connsiteX913" fmla="*/ 1182966 w 3376613"/>
              <a:gd name="connsiteY913" fmla="*/ 4673600 h 4987925"/>
              <a:gd name="connsiteX914" fmla="*/ 1204402 w 3376613"/>
              <a:gd name="connsiteY914" fmla="*/ 4680744 h 4987925"/>
              <a:gd name="connsiteX915" fmla="*/ 1227426 w 3376613"/>
              <a:gd name="connsiteY915" fmla="*/ 4687094 h 4987925"/>
              <a:gd name="connsiteX916" fmla="*/ 1250450 w 3376613"/>
              <a:gd name="connsiteY916" fmla="*/ 4692650 h 4987925"/>
              <a:gd name="connsiteX917" fmla="*/ 1274269 w 3376613"/>
              <a:gd name="connsiteY917" fmla="*/ 4697413 h 4987925"/>
              <a:gd name="connsiteX918" fmla="*/ 1298087 w 3376613"/>
              <a:gd name="connsiteY918" fmla="*/ 4702175 h 4987925"/>
              <a:gd name="connsiteX919" fmla="*/ 1321905 w 3376613"/>
              <a:gd name="connsiteY919" fmla="*/ 4705350 h 4987925"/>
              <a:gd name="connsiteX920" fmla="*/ 1346517 w 3376613"/>
              <a:gd name="connsiteY920" fmla="*/ 4709319 h 4987925"/>
              <a:gd name="connsiteX921" fmla="*/ 1371923 w 3376613"/>
              <a:gd name="connsiteY921" fmla="*/ 4711700 h 4987925"/>
              <a:gd name="connsiteX922" fmla="*/ 1397329 w 3376613"/>
              <a:gd name="connsiteY922" fmla="*/ 4713288 h 4987925"/>
              <a:gd name="connsiteX923" fmla="*/ 1423529 w 3376613"/>
              <a:gd name="connsiteY923" fmla="*/ 4714081 h 4987925"/>
              <a:gd name="connsiteX924" fmla="*/ 1449729 w 3376613"/>
              <a:gd name="connsiteY924" fmla="*/ 4714875 h 4987925"/>
              <a:gd name="connsiteX925" fmla="*/ 1472753 w 3376613"/>
              <a:gd name="connsiteY925" fmla="*/ 4714081 h 4987925"/>
              <a:gd name="connsiteX926" fmla="*/ 1495777 w 3376613"/>
              <a:gd name="connsiteY926" fmla="*/ 4713288 h 4987925"/>
              <a:gd name="connsiteX927" fmla="*/ 1518801 w 3376613"/>
              <a:gd name="connsiteY927" fmla="*/ 4711700 h 4987925"/>
              <a:gd name="connsiteX928" fmla="*/ 1541031 w 3376613"/>
              <a:gd name="connsiteY928" fmla="*/ 4709319 h 4987925"/>
              <a:gd name="connsiteX929" fmla="*/ 1563261 w 3376613"/>
              <a:gd name="connsiteY929" fmla="*/ 4705350 h 4987925"/>
              <a:gd name="connsiteX930" fmla="*/ 1584698 w 3376613"/>
              <a:gd name="connsiteY930" fmla="*/ 4701381 h 4987925"/>
              <a:gd name="connsiteX931" fmla="*/ 1605340 w 3376613"/>
              <a:gd name="connsiteY931" fmla="*/ 4697413 h 4987925"/>
              <a:gd name="connsiteX932" fmla="*/ 1626776 w 3376613"/>
              <a:gd name="connsiteY932" fmla="*/ 4692650 h 4987925"/>
              <a:gd name="connsiteX933" fmla="*/ 1646625 w 3376613"/>
              <a:gd name="connsiteY933" fmla="*/ 4687094 h 4987925"/>
              <a:gd name="connsiteX934" fmla="*/ 1666473 w 3376613"/>
              <a:gd name="connsiteY934" fmla="*/ 4681538 h 4987925"/>
              <a:gd name="connsiteX935" fmla="*/ 1686322 w 3376613"/>
              <a:gd name="connsiteY935" fmla="*/ 4673600 h 4987925"/>
              <a:gd name="connsiteX936" fmla="*/ 1704582 w 3376613"/>
              <a:gd name="connsiteY936" fmla="*/ 4666456 h 4987925"/>
              <a:gd name="connsiteX937" fmla="*/ 1723637 w 3376613"/>
              <a:gd name="connsiteY937" fmla="*/ 4659313 h 4987925"/>
              <a:gd name="connsiteX938" fmla="*/ 1741897 w 3376613"/>
              <a:gd name="connsiteY938" fmla="*/ 4650581 h 4987925"/>
              <a:gd name="connsiteX939" fmla="*/ 1758570 w 3376613"/>
              <a:gd name="connsiteY939" fmla="*/ 4641056 h 4987925"/>
              <a:gd name="connsiteX940" fmla="*/ 1776831 w 3376613"/>
              <a:gd name="connsiteY940" fmla="*/ 4632325 h 4987925"/>
              <a:gd name="connsiteX941" fmla="*/ 1792709 w 3376613"/>
              <a:gd name="connsiteY941" fmla="*/ 4622006 h 4987925"/>
              <a:gd name="connsiteX942" fmla="*/ 1810176 w 3376613"/>
              <a:gd name="connsiteY942" fmla="*/ 4610894 h 4987925"/>
              <a:gd name="connsiteX943" fmla="*/ 1826055 w 3376613"/>
              <a:gd name="connsiteY943" fmla="*/ 4600575 h 4987925"/>
              <a:gd name="connsiteX944" fmla="*/ 1841933 w 3376613"/>
              <a:gd name="connsiteY944" fmla="*/ 4588669 h 4987925"/>
              <a:gd name="connsiteX945" fmla="*/ 1857812 w 3376613"/>
              <a:gd name="connsiteY945" fmla="*/ 4576763 h 4987925"/>
              <a:gd name="connsiteX946" fmla="*/ 1872103 w 3376613"/>
              <a:gd name="connsiteY946" fmla="*/ 4564856 h 4987925"/>
              <a:gd name="connsiteX947" fmla="*/ 1887188 w 3376613"/>
              <a:gd name="connsiteY947" fmla="*/ 4552156 h 4987925"/>
              <a:gd name="connsiteX948" fmla="*/ 1900685 w 3376613"/>
              <a:gd name="connsiteY948" fmla="*/ 4538663 h 4987925"/>
              <a:gd name="connsiteX949" fmla="*/ 1914181 w 3376613"/>
              <a:gd name="connsiteY949" fmla="*/ 4525169 h 4987925"/>
              <a:gd name="connsiteX950" fmla="*/ 1928472 w 3376613"/>
              <a:gd name="connsiteY950" fmla="*/ 4511675 h 4987925"/>
              <a:gd name="connsiteX951" fmla="*/ 1941175 w 3376613"/>
              <a:gd name="connsiteY951" fmla="*/ 4496594 h 4987925"/>
              <a:gd name="connsiteX952" fmla="*/ 1953878 w 3376613"/>
              <a:gd name="connsiteY952" fmla="*/ 4482306 h 4987925"/>
              <a:gd name="connsiteX953" fmla="*/ 1966581 w 3376613"/>
              <a:gd name="connsiteY953" fmla="*/ 4466431 h 4987925"/>
              <a:gd name="connsiteX954" fmla="*/ 1978490 w 3376613"/>
              <a:gd name="connsiteY954" fmla="*/ 4451350 h 4987925"/>
              <a:gd name="connsiteX955" fmla="*/ 2000721 w 3376613"/>
              <a:gd name="connsiteY955" fmla="*/ 4419600 h 4987925"/>
              <a:gd name="connsiteX956" fmla="*/ 2022951 w 3376613"/>
              <a:gd name="connsiteY956" fmla="*/ 4387056 h 4987925"/>
              <a:gd name="connsiteX957" fmla="*/ 2042799 w 3376613"/>
              <a:gd name="connsiteY957" fmla="*/ 4352131 h 4987925"/>
              <a:gd name="connsiteX958" fmla="*/ 2061060 w 3376613"/>
              <a:gd name="connsiteY958" fmla="*/ 4317206 h 4987925"/>
              <a:gd name="connsiteX959" fmla="*/ 2078526 w 3376613"/>
              <a:gd name="connsiteY959" fmla="*/ 4280694 h 4987925"/>
              <a:gd name="connsiteX960" fmla="*/ 2095199 w 3376613"/>
              <a:gd name="connsiteY960" fmla="*/ 4244181 h 4987925"/>
              <a:gd name="connsiteX961" fmla="*/ 2109490 w 3376613"/>
              <a:gd name="connsiteY961" fmla="*/ 4206875 h 4987925"/>
              <a:gd name="connsiteX962" fmla="*/ 2122193 w 3376613"/>
              <a:gd name="connsiteY962" fmla="*/ 4167981 h 4987925"/>
              <a:gd name="connsiteX963" fmla="*/ 2134896 w 3376613"/>
              <a:gd name="connsiteY963" fmla="*/ 4129088 h 4987925"/>
              <a:gd name="connsiteX964" fmla="*/ 2145217 w 3376613"/>
              <a:gd name="connsiteY964" fmla="*/ 4090194 h 4987925"/>
              <a:gd name="connsiteX965" fmla="*/ 2155538 w 3376613"/>
              <a:gd name="connsiteY965" fmla="*/ 4050506 h 4987925"/>
              <a:gd name="connsiteX966" fmla="*/ 2164271 w 3376613"/>
              <a:gd name="connsiteY966" fmla="*/ 4010819 h 4987925"/>
              <a:gd name="connsiteX967" fmla="*/ 2170623 w 3376613"/>
              <a:gd name="connsiteY967" fmla="*/ 3971131 h 4987925"/>
              <a:gd name="connsiteX968" fmla="*/ 2176975 w 3376613"/>
              <a:gd name="connsiteY968" fmla="*/ 3931444 h 4987925"/>
              <a:gd name="connsiteX969" fmla="*/ 2182532 w 3376613"/>
              <a:gd name="connsiteY969" fmla="*/ 3891756 h 4987925"/>
              <a:gd name="connsiteX970" fmla="*/ 2185708 w 3376613"/>
              <a:gd name="connsiteY970" fmla="*/ 3852863 h 4987925"/>
              <a:gd name="connsiteX971" fmla="*/ 2188883 w 3376613"/>
              <a:gd name="connsiteY971" fmla="*/ 3813175 h 4987925"/>
              <a:gd name="connsiteX972" fmla="*/ 2192059 w 3376613"/>
              <a:gd name="connsiteY972" fmla="*/ 3764756 h 4987925"/>
              <a:gd name="connsiteX973" fmla="*/ 2196029 w 3376613"/>
              <a:gd name="connsiteY973" fmla="*/ 3717925 h 4987925"/>
              <a:gd name="connsiteX974" fmla="*/ 2200793 w 3376613"/>
              <a:gd name="connsiteY974" fmla="*/ 3671888 h 4987925"/>
              <a:gd name="connsiteX975" fmla="*/ 2207144 w 3376613"/>
              <a:gd name="connsiteY975" fmla="*/ 3628231 h 4987925"/>
              <a:gd name="connsiteX976" fmla="*/ 2215083 w 3376613"/>
              <a:gd name="connsiteY976" fmla="*/ 3584575 h 4987925"/>
              <a:gd name="connsiteX977" fmla="*/ 2223023 w 3376613"/>
              <a:gd name="connsiteY977" fmla="*/ 3542506 h 4987925"/>
              <a:gd name="connsiteX978" fmla="*/ 2231756 w 3376613"/>
              <a:gd name="connsiteY978" fmla="*/ 3502025 h 4987925"/>
              <a:gd name="connsiteX979" fmla="*/ 2242871 w 3376613"/>
              <a:gd name="connsiteY979" fmla="*/ 3461544 h 4987925"/>
              <a:gd name="connsiteX980" fmla="*/ 2253987 w 3376613"/>
              <a:gd name="connsiteY980" fmla="*/ 3422650 h 4987925"/>
              <a:gd name="connsiteX981" fmla="*/ 2265895 w 3376613"/>
              <a:gd name="connsiteY981" fmla="*/ 3384550 h 4987925"/>
              <a:gd name="connsiteX982" fmla="*/ 2279393 w 3376613"/>
              <a:gd name="connsiteY982" fmla="*/ 3345656 h 4987925"/>
              <a:gd name="connsiteX983" fmla="*/ 2293683 w 3376613"/>
              <a:gd name="connsiteY983" fmla="*/ 3308350 h 4987925"/>
              <a:gd name="connsiteX984" fmla="*/ 2309562 w 3376613"/>
              <a:gd name="connsiteY984" fmla="*/ 3271838 h 4987925"/>
              <a:gd name="connsiteX985" fmla="*/ 2325441 w 3376613"/>
              <a:gd name="connsiteY985" fmla="*/ 3236119 h 4987925"/>
              <a:gd name="connsiteX986" fmla="*/ 2342907 w 3376613"/>
              <a:gd name="connsiteY986" fmla="*/ 3198813 h 4987925"/>
              <a:gd name="connsiteX987" fmla="*/ 2361962 w 3376613"/>
              <a:gd name="connsiteY987" fmla="*/ 3163094 h 4987925"/>
              <a:gd name="connsiteX988" fmla="*/ 2380223 w 3376613"/>
              <a:gd name="connsiteY988" fmla="*/ 3128169 h 4987925"/>
              <a:gd name="connsiteX989" fmla="*/ 2400865 w 3376613"/>
              <a:gd name="connsiteY989" fmla="*/ 3092450 h 4987925"/>
              <a:gd name="connsiteX990" fmla="*/ 2423095 w 3376613"/>
              <a:gd name="connsiteY990" fmla="*/ 3056731 h 4987925"/>
              <a:gd name="connsiteX991" fmla="*/ 2444531 w 3376613"/>
              <a:gd name="connsiteY991" fmla="*/ 3020219 h 4987925"/>
              <a:gd name="connsiteX992" fmla="*/ 2468349 w 3376613"/>
              <a:gd name="connsiteY992" fmla="*/ 2984500 h 4987925"/>
              <a:gd name="connsiteX993" fmla="*/ 2492167 w 3376613"/>
              <a:gd name="connsiteY993" fmla="*/ 2947988 h 4987925"/>
              <a:gd name="connsiteX994" fmla="*/ 2517573 w 3376613"/>
              <a:gd name="connsiteY994" fmla="*/ 2911475 h 4987925"/>
              <a:gd name="connsiteX995" fmla="*/ 2544567 w 3376613"/>
              <a:gd name="connsiteY995" fmla="*/ 2873375 h 4987925"/>
              <a:gd name="connsiteX996" fmla="*/ 2600143 w 3376613"/>
              <a:gd name="connsiteY996" fmla="*/ 2797969 h 4987925"/>
              <a:gd name="connsiteX997" fmla="*/ 2659688 w 3376613"/>
              <a:gd name="connsiteY997" fmla="*/ 2718594 h 4987925"/>
              <a:gd name="connsiteX998" fmla="*/ 2722409 w 3376613"/>
              <a:gd name="connsiteY998" fmla="*/ 2635250 h 4987925"/>
              <a:gd name="connsiteX999" fmla="*/ 2789894 w 3376613"/>
              <a:gd name="connsiteY999" fmla="*/ 2547938 h 4987925"/>
              <a:gd name="connsiteX1000" fmla="*/ 2837530 w 3376613"/>
              <a:gd name="connsiteY1000" fmla="*/ 2486819 h 4987925"/>
              <a:gd name="connsiteX1001" fmla="*/ 2858966 w 3376613"/>
              <a:gd name="connsiteY1001" fmla="*/ 2457450 h 4987925"/>
              <a:gd name="connsiteX1002" fmla="*/ 2880403 w 3376613"/>
              <a:gd name="connsiteY1002" fmla="*/ 2426494 h 4987925"/>
              <a:gd name="connsiteX1003" fmla="*/ 2901839 w 3376613"/>
              <a:gd name="connsiteY1003" fmla="*/ 2394744 h 4987925"/>
              <a:gd name="connsiteX1004" fmla="*/ 2921687 w 3376613"/>
              <a:gd name="connsiteY1004" fmla="*/ 2362200 h 4987925"/>
              <a:gd name="connsiteX1005" fmla="*/ 2939154 w 3376613"/>
              <a:gd name="connsiteY1005" fmla="*/ 2328863 h 4987925"/>
              <a:gd name="connsiteX1006" fmla="*/ 2957415 w 3376613"/>
              <a:gd name="connsiteY1006" fmla="*/ 2294731 h 4987925"/>
              <a:gd name="connsiteX1007" fmla="*/ 2974087 w 3376613"/>
              <a:gd name="connsiteY1007" fmla="*/ 2259806 h 4987925"/>
              <a:gd name="connsiteX1008" fmla="*/ 2989966 w 3376613"/>
              <a:gd name="connsiteY1008" fmla="*/ 2224088 h 4987925"/>
              <a:gd name="connsiteX1009" fmla="*/ 3004257 w 3376613"/>
              <a:gd name="connsiteY1009" fmla="*/ 2188369 h 4987925"/>
              <a:gd name="connsiteX1010" fmla="*/ 3018547 w 3376613"/>
              <a:gd name="connsiteY1010" fmla="*/ 2151856 h 4987925"/>
              <a:gd name="connsiteX1011" fmla="*/ 3030457 w 3376613"/>
              <a:gd name="connsiteY1011" fmla="*/ 2114550 h 4987925"/>
              <a:gd name="connsiteX1012" fmla="*/ 3043159 w 3376613"/>
              <a:gd name="connsiteY1012" fmla="*/ 2076450 h 4987925"/>
              <a:gd name="connsiteX1013" fmla="*/ 3053481 w 3376613"/>
              <a:gd name="connsiteY1013" fmla="*/ 2038350 h 4987925"/>
              <a:gd name="connsiteX1014" fmla="*/ 3063008 w 3376613"/>
              <a:gd name="connsiteY1014" fmla="*/ 2000250 h 4987925"/>
              <a:gd name="connsiteX1015" fmla="*/ 3071741 w 3376613"/>
              <a:gd name="connsiteY1015" fmla="*/ 1960563 h 4987925"/>
              <a:gd name="connsiteX1016" fmla="*/ 3079681 w 3376613"/>
              <a:gd name="connsiteY1016" fmla="*/ 1921669 h 4987925"/>
              <a:gd name="connsiteX1017" fmla="*/ 3086032 w 3376613"/>
              <a:gd name="connsiteY1017" fmla="*/ 1882775 h 4987925"/>
              <a:gd name="connsiteX1018" fmla="*/ 3091590 w 3376613"/>
              <a:gd name="connsiteY1018" fmla="*/ 1842294 h 4987925"/>
              <a:gd name="connsiteX1019" fmla="*/ 3095559 w 3376613"/>
              <a:gd name="connsiteY1019" fmla="*/ 1802606 h 4987925"/>
              <a:gd name="connsiteX1020" fmla="*/ 3100323 w 3376613"/>
              <a:gd name="connsiteY1020" fmla="*/ 1762919 h 4987925"/>
              <a:gd name="connsiteX1021" fmla="*/ 3101911 w 3376613"/>
              <a:gd name="connsiteY1021" fmla="*/ 1721644 h 4987925"/>
              <a:gd name="connsiteX1022" fmla="*/ 3103499 w 3376613"/>
              <a:gd name="connsiteY1022" fmla="*/ 1681956 h 4987925"/>
              <a:gd name="connsiteX1023" fmla="*/ 3103499 w 3376613"/>
              <a:gd name="connsiteY1023" fmla="*/ 1641475 h 4987925"/>
              <a:gd name="connsiteX1024" fmla="*/ 3102705 w 3376613"/>
              <a:gd name="connsiteY1024" fmla="*/ 1600200 h 4987925"/>
              <a:gd name="connsiteX1025" fmla="*/ 3101117 w 3376613"/>
              <a:gd name="connsiteY1025" fmla="*/ 1560513 h 4987925"/>
              <a:gd name="connsiteX1026" fmla="*/ 3097941 w 3376613"/>
              <a:gd name="connsiteY1026" fmla="*/ 1519238 h 4987925"/>
              <a:gd name="connsiteX1027" fmla="*/ 3093177 w 3376613"/>
              <a:gd name="connsiteY1027" fmla="*/ 1479550 h 4987925"/>
              <a:gd name="connsiteX1028" fmla="*/ 3088414 w 3376613"/>
              <a:gd name="connsiteY1028" fmla="*/ 1439069 h 4987925"/>
              <a:gd name="connsiteX1029" fmla="*/ 3082063 w 3376613"/>
              <a:gd name="connsiteY1029" fmla="*/ 1398588 h 4987925"/>
              <a:gd name="connsiteX1030" fmla="*/ 3074123 w 3376613"/>
              <a:gd name="connsiteY1030" fmla="*/ 1358900 h 4987925"/>
              <a:gd name="connsiteX1031" fmla="*/ 3065390 w 3376613"/>
              <a:gd name="connsiteY1031" fmla="*/ 1320006 h 4987925"/>
              <a:gd name="connsiteX1032" fmla="*/ 3055863 w 3376613"/>
              <a:gd name="connsiteY1032" fmla="*/ 1280319 h 4987925"/>
              <a:gd name="connsiteX1033" fmla="*/ 3048717 w 3376613"/>
              <a:gd name="connsiteY1033" fmla="*/ 1253331 h 4987925"/>
              <a:gd name="connsiteX1034" fmla="*/ 3040778 w 3376613"/>
              <a:gd name="connsiteY1034" fmla="*/ 1227138 h 4987925"/>
              <a:gd name="connsiteX1035" fmla="*/ 3031251 w 3376613"/>
              <a:gd name="connsiteY1035" fmla="*/ 1199356 h 4987925"/>
              <a:gd name="connsiteX1036" fmla="*/ 3021723 w 3376613"/>
              <a:gd name="connsiteY1036" fmla="*/ 1171575 h 4987925"/>
              <a:gd name="connsiteX1037" fmla="*/ 3012196 w 3376613"/>
              <a:gd name="connsiteY1037" fmla="*/ 1143000 h 4987925"/>
              <a:gd name="connsiteX1038" fmla="*/ 3000287 w 3376613"/>
              <a:gd name="connsiteY1038" fmla="*/ 1114425 h 4987925"/>
              <a:gd name="connsiteX1039" fmla="*/ 2988378 w 3376613"/>
              <a:gd name="connsiteY1039" fmla="*/ 1085850 h 4987925"/>
              <a:gd name="connsiteX1040" fmla="*/ 2974881 w 3376613"/>
              <a:gd name="connsiteY1040" fmla="*/ 1056481 h 4987925"/>
              <a:gd name="connsiteX1041" fmla="*/ 2960590 w 3376613"/>
              <a:gd name="connsiteY1041" fmla="*/ 1027113 h 4987925"/>
              <a:gd name="connsiteX1042" fmla="*/ 2945505 w 3376613"/>
              <a:gd name="connsiteY1042" fmla="*/ 997744 h 4987925"/>
              <a:gd name="connsiteX1043" fmla="*/ 2929627 w 3376613"/>
              <a:gd name="connsiteY1043" fmla="*/ 968375 h 4987925"/>
              <a:gd name="connsiteX1044" fmla="*/ 2912160 w 3376613"/>
              <a:gd name="connsiteY1044" fmla="*/ 939006 h 4987925"/>
              <a:gd name="connsiteX1045" fmla="*/ 2894693 w 3376613"/>
              <a:gd name="connsiteY1045" fmla="*/ 909638 h 4987925"/>
              <a:gd name="connsiteX1046" fmla="*/ 2874845 w 3376613"/>
              <a:gd name="connsiteY1046" fmla="*/ 880269 h 4987925"/>
              <a:gd name="connsiteX1047" fmla="*/ 2853409 w 3376613"/>
              <a:gd name="connsiteY1047" fmla="*/ 850900 h 4987925"/>
              <a:gd name="connsiteX1048" fmla="*/ 2832766 w 3376613"/>
              <a:gd name="connsiteY1048" fmla="*/ 821531 h 4987925"/>
              <a:gd name="connsiteX1049" fmla="*/ 2808948 w 3376613"/>
              <a:gd name="connsiteY1049" fmla="*/ 792956 h 4987925"/>
              <a:gd name="connsiteX1050" fmla="*/ 2784336 w 3376613"/>
              <a:gd name="connsiteY1050" fmla="*/ 764381 h 4987925"/>
              <a:gd name="connsiteX1051" fmla="*/ 2758930 w 3376613"/>
              <a:gd name="connsiteY1051" fmla="*/ 735806 h 4987925"/>
              <a:gd name="connsiteX1052" fmla="*/ 2731936 w 3376613"/>
              <a:gd name="connsiteY1052" fmla="*/ 707231 h 4987925"/>
              <a:gd name="connsiteX1053" fmla="*/ 2703355 w 3376613"/>
              <a:gd name="connsiteY1053" fmla="*/ 680244 h 4987925"/>
              <a:gd name="connsiteX1054" fmla="*/ 2673979 w 3376613"/>
              <a:gd name="connsiteY1054" fmla="*/ 652462 h 4987925"/>
              <a:gd name="connsiteX1055" fmla="*/ 2642221 w 3376613"/>
              <a:gd name="connsiteY1055" fmla="*/ 626269 h 4987925"/>
              <a:gd name="connsiteX1056" fmla="*/ 2609670 w 3376613"/>
              <a:gd name="connsiteY1056" fmla="*/ 600075 h 4987925"/>
              <a:gd name="connsiteX1057" fmla="*/ 2575531 w 3376613"/>
              <a:gd name="connsiteY1057" fmla="*/ 573881 h 4987925"/>
              <a:gd name="connsiteX1058" fmla="*/ 2539804 w 3376613"/>
              <a:gd name="connsiteY1058" fmla="*/ 550069 h 4987925"/>
              <a:gd name="connsiteX1059" fmla="*/ 2502489 w 3376613"/>
              <a:gd name="connsiteY1059" fmla="*/ 525462 h 4987925"/>
              <a:gd name="connsiteX1060" fmla="*/ 2463586 w 3376613"/>
              <a:gd name="connsiteY1060" fmla="*/ 502444 h 4987925"/>
              <a:gd name="connsiteX1061" fmla="*/ 2423095 w 3376613"/>
              <a:gd name="connsiteY1061" fmla="*/ 479425 h 4987925"/>
              <a:gd name="connsiteX1062" fmla="*/ 2380223 w 3376613"/>
              <a:gd name="connsiteY1062" fmla="*/ 457994 h 4987925"/>
              <a:gd name="connsiteX1063" fmla="*/ 2336556 w 3376613"/>
              <a:gd name="connsiteY1063" fmla="*/ 437356 h 4987925"/>
              <a:gd name="connsiteX1064" fmla="*/ 2290507 w 3376613"/>
              <a:gd name="connsiteY1064" fmla="*/ 416719 h 4987925"/>
              <a:gd name="connsiteX1065" fmla="*/ 2245253 w 3376613"/>
              <a:gd name="connsiteY1065" fmla="*/ 399256 h 4987925"/>
              <a:gd name="connsiteX1066" fmla="*/ 2199205 w 3376613"/>
              <a:gd name="connsiteY1066" fmla="*/ 381794 h 4987925"/>
              <a:gd name="connsiteX1067" fmla="*/ 2153951 w 3376613"/>
              <a:gd name="connsiteY1067" fmla="*/ 365919 h 4987925"/>
              <a:gd name="connsiteX1068" fmla="*/ 2107902 w 3376613"/>
              <a:gd name="connsiteY1068" fmla="*/ 351631 h 4987925"/>
              <a:gd name="connsiteX1069" fmla="*/ 2061854 w 3376613"/>
              <a:gd name="connsiteY1069" fmla="*/ 338137 h 4987925"/>
              <a:gd name="connsiteX1070" fmla="*/ 2016599 w 3376613"/>
              <a:gd name="connsiteY1070" fmla="*/ 326231 h 4987925"/>
              <a:gd name="connsiteX1071" fmla="*/ 1970551 w 3376613"/>
              <a:gd name="connsiteY1071" fmla="*/ 315119 h 4987925"/>
              <a:gd name="connsiteX1072" fmla="*/ 1925297 w 3376613"/>
              <a:gd name="connsiteY1072" fmla="*/ 305594 h 4987925"/>
              <a:gd name="connsiteX1073" fmla="*/ 1879248 w 3376613"/>
              <a:gd name="connsiteY1073" fmla="*/ 296862 h 4987925"/>
              <a:gd name="connsiteX1074" fmla="*/ 1833994 w 3376613"/>
              <a:gd name="connsiteY1074" fmla="*/ 290512 h 4987925"/>
              <a:gd name="connsiteX1075" fmla="*/ 1787945 w 3376613"/>
              <a:gd name="connsiteY1075" fmla="*/ 284956 h 4987925"/>
              <a:gd name="connsiteX1076" fmla="*/ 1743485 w 3376613"/>
              <a:gd name="connsiteY1076" fmla="*/ 279400 h 4987925"/>
              <a:gd name="connsiteX1077" fmla="*/ 1697437 w 3376613"/>
              <a:gd name="connsiteY1077" fmla="*/ 276225 h 4987925"/>
              <a:gd name="connsiteX1078" fmla="*/ 1652976 w 3376613"/>
              <a:gd name="connsiteY1078" fmla="*/ 273844 h 4987925"/>
              <a:gd name="connsiteX1079" fmla="*/ 1608516 w 3376613"/>
              <a:gd name="connsiteY1079" fmla="*/ 273050 h 4987925"/>
              <a:gd name="connsiteX1080" fmla="*/ 1564055 w 3376613"/>
              <a:gd name="connsiteY1080" fmla="*/ 273844 h 4987925"/>
              <a:gd name="connsiteX1081" fmla="*/ 1519595 w 3376613"/>
              <a:gd name="connsiteY1081" fmla="*/ 275431 h 4987925"/>
              <a:gd name="connsiteX1082" fmla="*/ 1475928 w 3376613"/>
              <a:gd name="connsiteY1082" fmla="*/ 277812 h 4987925"/>
              <a:gd name="connsiteX1083" fmla="*/ 1432262 w 3376613"/>
              <a:gd name="connsiteY1083" fmla="*/ 282575 h 4987925"/>
              <a:gd name="connsiteX1084" fmla="*/ 1389389 w 3376613"/>
              <a:gd name="connsiteY1084" fmla="*/ 288131 h 4987925"/>
              <a:gd name="connsiteX1085" fmla="*/ 1345723 w 3376613"/>
              <a:gd name="connsiteY1085" fmla="*/ 294481 h 4987925"/>
              <a:gd name="connsiteX1086" fmla="*/ 1303644 w 3376613"/>
              <a:gd name="connsiteY1086" fmla="*/ 301625 h 4987925"/>
              <a:gd name="connsiteX1087" fmla="*/ 1260771 w 3376613"/>
              <a:gd name="connsiteY1087" fmla="*/ 311150 h 4987925"/>
              <a:gd name="connsiteX1088" fmla="*/ 1219487 w 3376613"/>
              <a:gd name="connsiteY1088" fmla="*/ 321469 h 4987925"/>
              <a:gd name="connsiteX1089" fmla="*/ 1178996 w 3376613"/>
              <a:gd name="connsiteY1089" fmla="*/ 332581 h 4987925"/>
              <a:gd name="connsiteX1090" fmla="*/ 1137711 w 3376613"/>
              <a:gd name="connsiteY1090" fmla="*/ 346075 h 4987925"/>
              <a:gd name="connsiteX1091" fmla="*/ 1098015 w 3376613"/>
              <a:gd name="connsiteY1091" fmla="*/ 359569 h 4987925"/>
              <a:gd name="connsiteX1092" fmla="*/ 1057524 w 3376613"/>
              <a:gd name="connsiteY1092" fmla="*/ 374650 h 4987925"/>
              <a:gd name="connsiteX1093" fmla="*/ 1018621 w 3376613"/>
              <a:gd name="connsiteY1093" fmla="*/ 391319 h 4987925"/>
              <a:gd name="connsiteX1094" fmla="*/ 980512 w 3376613"/>
              <a:gd name="connsiteY1094" fmla="*/ 408781 h 4987925"/>
              <a:gd name="connsiteX1095" fmla="*/ 941609 w 3376613"/>
              <a:gd name="connsiteY1095" fmla="*/ 428625 h 4987925"/>
              <a:gd name="connsiteX1096" fmla="*/ 904294 w 3376613"/>
              <a:gd name="connsiteY1096" fmla="*/ 447675 h 4987925"/>
              <a:gd name="connsiteX1097" fmla="*/ 874124 w 3376613"/>
              <a:gd name="connsiteY1097" fmla="*/ 465931 h 4987925"/>
              <a:gd name="connsiteX1098" fmla="*/ 843955 w 3376613"/>
              <a:gd name="connsiteY1098" fmla="*/ 484187 h 4987925"/>
              <a:gd name="connsiteX1099" fmla="*/ 814579 w 3376613"/>
              <a:gd name="connsiteY1099" fmla="*/ 503237 h 4987925"/>
              <a:gd name="connsiteX1100" fmla="*/ 785203 w 3376613"/>
              <a:gd name="connsiteY1100" fmla="*/ 523875 h 4987925"/>
              <a:gd name="connsiteX1101" fmla="*/ 757416 w 3376613"/>
              <a:gd name="connsiteY1101" fmla="*/ 543719 h 4987925"/>
              <a:gd name="connsiteX1102" fmla="*/ 730422 w 3376613"/>
              <a:gd name="connsiteY1102" fmla="*/ 565944 h 4987925"/>
              <a:gd name="connsiteX1103" fmla="*/ 703428 w 3376613"/>
              <a:gd name="connsiteY1103" fmla="*/ 588169 h 4987925"/>
              <a:gd name="connsiteX1104" fmla="*/ 678816 w 3376613"/>
              <a:gd name="connsiteY1104" fmla="*/ 610394 h 4987925"/>
              <a:gd name="connsiteX1105" fmla="*/ 653410 w 3376613"/>
              <a:gd name="connsiteY1105" fmla="*/ 633412 h 4987925"/>
              <a:gd name="connsiteX1106" fmla="*/ 628798 w 3376613"/>
              <a:gd name="connsiteY1106" fmla="*/ 657225 h 4987925"/>
              <a:gd name="connsiteX1107" fmla="*/ 604980 w 3376613"/>
              <a:gd name="connsiteY1107" fmla="*/ 682625 h 4987925"/>
              <a:gd name="connsiteX1108" fmla="*/ 581956 w 3376613"/>
              <a:gd name="connsiteY1108" fmla="*/ 708025 h 4987925"/>
              <a:gd name="connsiteX1109" fmla="*/ 560519 w 3376613"/>
              <a:gd name="connsiteY1109" fmla="*/ 733425 h 4987925"/>
              <a:gd name="connsiteX1110" fmla="*/ 539083 w 3376613"/>
              <a:gd name="connsiteY1110" fmla="*/ 760412 h 4987925"/>
              <a:gd name="connsiteX1111" fmla="*/ 518441 w 3376613"/>
              <a:gd name="connsiteY1111" fmla="*/ 787400 h 4987925"/>
              <a:gd name="connsiteX1112" fmla="*/ 498592 w 3376613"/>
              <a:gd name="connsiteY1112" fmla="*/ 815181 h 4987925"/>
              <a:gd name="connsiteX1113" fmla="*/ 480332 w 3376613"/>
              <a:gd name="connsiteY1113" fmla="*/ 842962 h 4987925"/>
              <a:gd name="connsiteX1114" fmla="*/ 462071 w 3376613"/>
              <a:gd name="connsiteY1114" fmla="*/ 872331 h 4987925"/>
              <a:gd name="connsiteX1115" fmla="*/ 445399 w 3376613"/>
              <a:gd name="connsiteY1115" fmla="*/ 900906 h 4987925"/>
              <a:gd name="connsiteX1116" fmla="*/ 428726 w 3376613"/>
              <a:gd name="connsiteY1116" fmla="*/ 931069 h 4987925"/>
              <a:gd name="connsiteX1117" fmla="*/ 413641 w 3376613"/>
              <a:gd name="connsiteY1117" fmla="*/ 961231 h 4987925"/>
              <a:gd name="connsiteX1118" fmla="*/ 398556 w 3376613"/>
              <a:gd name="connsiteY1118" fmla="*/ 992188 h 4987925"/>
              <a:gd name="connsiteX1119" fmla="*/ 384265 w 3376613"/>
              <a:gd name="connsiteY1119" fmla="*/ 1023938 h 4987925"/>
              <a:gd name="connsiteX1120" fmla="*/ 370768 w 3376613"/>
              <a:gd name="connsiteY1120" fmla="*/ 1055688 h 4987925"/>
              <a:gd name="connsiteX1121" fmla="*/ 358859 w 3376613"/>
              <a:gd name="connsiteY1121" fmla="*/ 1087438 h 4987925"/>
              <a:gd name="connsiteX1122" fmla="*/ 347744 w 3376613"/>
              <a:gd name="connsiteY1122" fmla="*/ 1120775 h 4987925"/>
              <a:gd name="connsiteX1123" fmla="*/ 337423 w 3376613"/>
              <a:gd name="connsiteY1123" fmla="*/ 1154113 h 4987925"/>
              <a:gd name="connsiteX1124" fmla="*/ 327896 w 3376613"/>
              <a:gd name="connsiteY1124" fmla="*/ 1187450 h 4987925"/>
              <a:gd name="connsiteX1125" fmla="*/ 318369 w 3376613"/>
              <a:gd name="connsiteY1125" fmla="*/ 1221581 h 4987925"/>
              <a:gd name="connsiteX1126" fmla="*/ 311223 w 3376613"/>
              <a:gd name="connsiteY1126" fmla="*/ 1256506 h 4987925"/>
              <a:gd name="connsiteX1127" fmla="*/ 304078 w 3376613"/>
              <a:gd name="connsiteY1127" fmla="*/ 1291431 h 4987925"/>
              <a:gd name="connsiteX1128" fmla="*/ 298520 w 3376613"/>
              <a:gd name="connsiteY1128" fmla="*/ 1327150 h 4987925"/>
              <a:gd name="connsiteX1129" fmla="*/ 288993 w 3376613"/>
              <a:gd name="connsiteY1129" fmla="*/ 1390650 h 4987925"/>
              <a:gd name="connsiteX1130" fmla="*/ 282641 w 3376613"/>
              <a:gd name="connsiteY1130" fmla="*/ 1453356 h 4987925"/>
              <a:gd name="connsiteX1131" fmla="*/ 277084 w 3376613"/>
              <a:gd name="connsiteY1131" fmla="*/ 1516856 h 4987925"/>
              <a:gd name="connsiteX1132" fmla="*/ 274702 w 3376613"/>
              <a:gd name="connsiteY1132" fmla="*/ 1580356 h 4987925"/>
              <a:gd name="connsiteX1133" fmla="*/ 273114 w 3376613"/>
              <a:gd name="connsiteY1133" fmla="*/ 1642269 h 4987925"/>
              <a:gd name="connsiteX1134" fmla="*/ 273908 w 3376613"/>
              <a:gd name="connsiteY1134" fmla="*/ 1674019 h 4987925"/>
              <a:gd name="connsiteX1135" fmla="*/ 273908 w 3376613"/>
              <a:gd name="connsiteY1135" fmla="*/ 1704975 h 4987925"/>
              <a:gd name="connsiteX1136" fmla="*/ 275496 w 3376613"/>
              <a:gd name="connsiteY1136" fmla="*/ 1735931 h 4987925"/>
              <a:gd name="connsiteX1137" fmla="*/ 277084 w 3376613"/>
              <a:gd name="connsiteY1137" fmla="*/ 1766888 h 4987925"/>
              <a:gd name="connsiteX1138" fmla="*/ 278672 w 3376613"/>
              <a:gd name="connsiteY1138" fmla="*/ 1797050 h 4987925"/>
              <a:gd name="connsiteX1139" fmla="*/ 281848 w 3376613"/>
              <a:gd name="connsiteY1139" fmla="*/ 1828006 h 4987925"/>
              <a:gd name="connsiteX1140" fmla="*/ 281848 w 3376613"/>
              <a:gd name="connsiteY1140" fmla="*/ 1841500 h 4987925"/>
              <a:gd name="connsiteX1141" fmla="*/ 281054 w 3376613"/>
              <a:gd name="connsiteY1141" fmla="*/ 1855788 h 4987925"/>
              <a:gd name="connsiteX1142" fmla="*/ 279466 w 3376613"/>
              <a:gd name="connsiteY1142" fmla="*/ 1868488 h 4987925"/>
              <a:gd name="connsiteX1143" fmla="*/ 276290 w 3376613"/>
              <a:gd name="connsiteY1143" fmla="*/ 1881981 h 4987925"/>
              <a:gd name="connsiteX1144" fmla="*/ 271526 w 3376613"/>
              <a:gd name="connsiteY1144" fmla="*/ 1893888 h 4987925"/>
              <a:gd name="connsiteX1145" fmla="*/ 265969 w 3376613"/>
              <a:gd name="connsiteY1145" fmla="*/ 1906588 h 4987925"/>
              <a:gd name="connsiteX1146" fmla="*/ 258823 w 3376613"/>
              <a:gd name="connsiteY1146" fmla="*/ 1917700 h 4987925"/>
              <a:gd name="connsiteX1147" fmla="*/ 250884 w 3376613"/>
              <a:gd name="connsiteY1147" fmla="*/ 1927225 h 4987925"/>
              <a:gd name="connsiteX1148" fmla="*/ 242151 w 3376613"/>
              <a:gd name="connsiteY1148" fmla="*/ 1937544 h 4987925"/>
              <a:gd name="connsiteX1149" fmla="*/ 231830 w 3376613"/>
              <a:gd name="connsiteY1149" fmla="*/ 1946275 h 4987925"/>
              <a:gd name="connsiteX1150" fmla="*/ 221508 w 3376613"/>
              <a:gd name="connsiteY1150" fmla="*/ 1954213 h 4987925"/>
              <a:gd name="connsiteX1151" fmla="*/ 210393 w 3376613"/>
              <a:gd name="connsiteY1151" fmla="*/ 1960563 h 4987925"/>
              <a:gd name="connsiteX1152" fmla="*/ 197690 w 3376613"/>
              <a:gd name="connsiteY1152" fmla="*/ 1966913 h 4987925"/>
              <a:gd name="connsiteX1153" fmla="*/ 185781 w 3376613"/>
              <a:gd name="connsiteY1153" fmla="*/ 1971675 h 4987925"/>
              <a:gd name="connsiteX1154" fmla="*/ 171490 w 3376613"/>
              <a:gd name="connsiteY1154" fmla="*/ 1974850 h 4987925"/>
              <a:gd name="connsiteX1155" fmla="*/ 157993 w 3376613"/>
              <a:gd name="connsiteY1155" fmla="*/ 1976438 h 4987925"/>
              <a:gd name="connsiteX1156" fmla="*/ 143703 w 3376613"/>
              <a:gd name="connsiteY1156" fmla="*/ 1977231 h 4987925"/>
              <a:gd name="connsiteX1157" fmla="*/ 130206 w 3376613"/>
              <a:gd name="connsiteY1157" fmla="*/ 1976438 h 4987925"/>
              <a:gd name="connsiteX1158" fmla="*/ 117503 w 3376613"/>
              <a:gd name="connsiteY1158" fmla="*/ 1974850 h 4987925"/>
              <a:gd name="connsiteX1159" fmla="*/ 104006 w 3376613"/>
              <a:gd name="connsiteY1159" fmla="*/ 1971675 h 4987925"/>
              <a:gd name="connsiteX1160" fmla="*/ 92097 w 3376613"/>
              <a:gd name="connsiteY1160" fmla="*/ 1966913 h 4987925"/>
              <a:gd name="connsiteX1161" fmla="*/ 79394 w 3376613"/>
              <a:gd name="connsiteY1161" fmla="*/ 1960563 h 4987925"/>
              <a:gd name="connsiteX1162" fmla="*/ 69073 w 3376613"/>
              <a:gd name="connsiteY1162" fmla="*/ 1954213 h 4987925"/>
              <a:gd name="connsiteX1163" fmla="*/ 58751 w 3376613"/>
              <a:gd name="connsiteY1163" fmla="*/ 1946275 h 4987925"/>
              <a:gd name="connsiteX1164" fmla="*/ 48430 w 3376613"/>
              <a:gd name="connsiteY1164" fmla="*/ 1937544 h 4987925"/>
              <a:gd name="connsiteX1165" fmla="*/ 39697 w 3376613"/>
              <a:gd name="connsiteY1165" fmla="*/ 1927225 h 4987925"/>
              <a:gd name="connsiteX1166" fmla="*/ 31757 w 3376613"/>
              <a:gd name="connsiteY1166" fmla="*/ 1916906 h 4987925"/>
              <a:gd name="connsiteX1167" fmla="*/ 24612 w 3376613"/>
              <a:gd name="connsiteY1167" fmla="*/ 1905794 h 4987925"/>
              <a:gd name="connsiteX1168" fmla="*/ 19054 w 3376613"/>
              <a:gd name="connsiteY1168" fmla="*/ 1893094 h 4987925"/>
              <a:gd name="connsiteX1169" fmla="*/ 14291 w 3376613"/>
              <a:gd name="connsiteY1169" fmla="*/ 1881188 h 4987925"/>
              <a:gd name="connsiteX1170" fmla="*/ 11115 w 3376613"/>
              <a:gd name="connsiteY1170" fmla="*/ 1866900 h 4987925"/>
              <a:gd name="connsiteX1171" fmla="*/ 9527 w 3376613"/>
              <a:gd name="connsiteY1171" fmla="*/ 1853406 h 4987925"/>
              <a:gd name="connsiteX1172" fmla="*/ 6351 w 3376613"/>
              <a:gd name="connsiteY1172" fmla="*/ 1818481 h 4987925"/>
              <a:gd name="connsiteX1173" fmla="*/ 3970 w 3376613"/>
              <a:gd name="connsiteY1173" fmla="*/ 1783556 h 4987925"/>
              <a:gd name="connsiteX1174" fmla="*/ 2382 w 3376613"/>
              <a:gd name="connsiteY1174" fmla="*/ 1748631 h 4987925"/>
              <a:gd name="connsiteX1175" fmla="*/ 794 w 3376613"/>
              <a:gd name="connsiteY1175" fmla="*/ 1712913 h 4987925"/>
              <a:gd name="connsiteX1176" fmla="*/ 0 w 3376613"/>
              <a:gd name="connsiteY1176" fmla="*/ 1677988 h 4987925"/>
              <a:gd name="connsiteX1177" fmla="*/ 0 w 3376613"/>
              <a:gd name="connsiteY1177" fmla="*/ 1643063 h 4987925"/>
              <a:gd name="connsiteX1178" fmla="*/ 0 w 3376613"/>
              <a:gd name="connsiteY1178" fmla="*/ 1606550 h 4987925"/>
              <a:gd name="connsiteX1179" fmla="*/ 794 w 3376613"/>
              <a:gd name="connsiteY1179" fmla="*/ 1571625 h 4987925"/>
              <a:gd name="connsiteX1180" fmla="*/ 2382 w 3376613"/>
              <a:gd name="connsiteY1180" fmla="*/ 1535906 h 4987925"/>
              <a:gd name="connsiteX1181" fmla="*/ 4764 w 3376613"/>
              <a:gd name="connsiteY1181" fmla="*/ 1500188 h 4987925"/>
              <a:gd name="connsiteX1182" fmla="*/ 7145 w 3376613"/>
              <a:gd name="connsiteY1182" fmla="*/ 1464469 h 4987925"/>
              <a:gd name="connsiteX1183" fmla="*/ 9527 w 3376613"/>
              <a:gd name="connsiteY1183" fmla="*/ 1427956 h 4987925"/>
              <a:gd name="connsiteX1184" fmla="*/ 13497 w 3376613"/>
              <a:gd name="connsiteY1184" fmla="*/ 1392238 h 4987925"/>
              <a:gd name="connsiteX1185" fmla="*/ 17467 w 3376613"/>
              <a:gd name="connsiteY1185" fmla="*/ 1356519 h 4987925"/>
              <a:gd name="connsiteX1186" fmla="*/ 22230 w 3376613"/>
              <a:gd name="connsiteY1186" fmla="*/ 1320800 h 4987925"/>
              <a:gd name="connsiteX1187" fmla="*/ 26994 w 3376613"/>
              <a:gd name="connsiteY1187" fmla="*/ 1285081 h 4987925"/>
              <a:gd name="connsiteX1188" fmla="*/ 34933 w 3376613"/>
              <a:gd name="connsiteY1188" fmla="*/ 1241425 h 4987925"/>
              <a:gd name="connsiteX1189" fmla="*/ 43667 w 3376613"/>
              <a:gd name="connsiteY1189" fmla="*/ 1199356 h 4987925"/>
              <a:gd name="connsiteX1190" fmla="*/ 53194 w 3376613"/>
              <a:gd name="connsiteY1190" fmla="*/ 1156494 h 4987925"/>
              <a:gd name="connsiteX1191" fmla="*/ 64309 w 3376613"/>
              <a:gd name="connsiteY1191" fmla="*/ 1114425 h 4987925"/>
              <a:gd name="connsiteX1192" fmla="*/ 75424 w 3376613"/>
              <a:gd name="connsiteY1192" fmla="*/ 1073150 h 4987925"/>
              <a:gd name="connsiteX1193" fmla="*/ 88921 w 3376613"/>
              <a:gd name="connsiteY1193" fmla="*/ 1032669 h 4987925"/>
              <a:gd name="connsiteX1194" fmla="*/ 102418 w 3376613"/>
              <a:gd name="connsiteY1194" fmla="*/ 992981 h 4987925"/>
              <a:gd name="connsiteX1195" fmla="*/ 117503 w 3376613"/>
              <a:gd name="connsiteY1195" fmla="*/ 952500 h 4987925"/>
              <a:gd name="connsiteX1196" fmla="*/ 133381 w 3376613"/>
              <a:gd name="connsiteY1196" fmla="*/ 913606 h 4987925"/>
              <a:gd name="connsiteX1197" fmla="*/ 150848 w 3376613"/>
              <a:gd name="connsiteY1197" fmla="*/ 875506 h 4987925"/>
              <a:gd name="connsiteX1198" fmla="*/ 168315 w 3376613"/>
              <a:gd name="connsiteY1198" fmla="*/ 837406 h 4987925"/>
              <a:gd name="connsiteX1199" fmla="*/ 187369 w 3376613"/>
              <a:gd name="connsiteY1199" fmla="*/ 800100 h 4987925"/>
              <a:gd name="connsiteX1200" fmla="*/ 208011 w 3376613"/>
              <a:gd name="connsiteY1200" fmla="*/ 763587 h 4987925"/>
              <a:gd name="connsiteX1201" fmla="*/ 228654 w 3376613"/>
              <a:gd name="connsiteY1201" fmla="*/ 727869 h 4987925"/>
              <a:gd name="connsiteX1202" fmla="*/ 250884 w 3376613"/>
              <a:gd name="connsiteY1202" fmla="*/ 692150 h 4987925"/>
              <a:gd name="connsiteX1203" fmla="*/ 273908 w 3376613"/>
              <a:gd name="connsiteY1203" fmla="*/ 658019 h 4987925"/>
              <a:gd name="connsiteX1204" fmla="*/ 298520 w 3376613"/>
              <a:gd name="connsiteY1204" fmla="*/ 624681 h 4987925"/>
              <a:gd name="connsiteX1205" fmla="*/ 322338 w 3376613"/>
              <a:gd name="connsiteY1205" fmla="*/ 591344 h 4987925"/>
              <a:gd name="connsiteX1206" fmla="*/ 348538 w 3376613"/>
              <a:gd name="connsiteY1206" fmla="*/ 558800 h 4987925"/>
              <a:gd name="connsiteX1207" fmla="*/ 375532 w 3376613"/>
              <a:gd name="connsiteY1207" fmla="*/ 527050 h 4987925"/>
              <a:gd name="connsiteX1208" fmla="*/ 403320 w 3376613"/>
              <a:gd name="connsiteY1208" fmla="*/ 496887 h 4987925"/>
              <a:gd name="connsiteX1209" fmla="*/ 432696 w 3376613"/>
              <a:gd name="connsiteY1209" fmla="*/ 466725 h 4987925"/>
              <a:gd name="connsiteX1210" fmla="*/ 462071 w 3376613"/>
              <a:gd name="connsiteY1210" fmla="*/ 437356 h 4987925"/>
              <a:gd name="connsiteX1211" fmla="*/ 493035 w 3376613"/>
              <a:gd name="connsiteY1211" fmla="*/ 408781 h 4987925"/>
              <a:gd name="connsiteX1212" fmla="*/ 524792 w 3376613"/>
              <a:gd name="connsiteY1212" fmla="*/ 381000 h 4987925"/>
              <a:gd name="connsiteX1213" fmla="*/ 557344 w 3376613"/>
              <a:gd name="connsiteY1213" fmla="*/ 353219 h 4987925"/>
              <a:gd name="connsiteX1214" fmla="*/ 590689 w 3376613"/>
              <a:gd name="connsiteY1214" fmla="*/ 327025 h 4987925"/>
              <a:gd name="connsiteX1215" fmla="*/ 624828 w 3376613"/>
              <a:gd name="connsiteY1215" fmla="*/ 301625 h 4987925"/>
              <a:gd name="connsiteX1216" fmla="*/ 660555 w 3376613"/>
              <a:gd name="connsiteY1216" fmla="*/ 277019 h 4987925"/>
              <a:gd name="connsiteX1217" fmla="*/ 696283 w 3376613"/>
              <a:gd name="connsiteY1217" fmla="*/ 254000 h 4987925"/>
              <a:gd name="connsiteX1218" fmla="*/ 732804 w 3376613"/>
              <a:gd name="connsiteY1218" fmla="*/ 231775 h 4987925"/>
              <a:gd name="connsiteX1219" fmla="*/ 770913 w 3376613"/>
              <a:gd name="connsiteY1219" fmla="*/ 209550 h 4987925"/>
              <a:gd name="connsiteX1220" fmla="*/ 814579 w 3376613"/>
              <a:gd name="connsiteY1220" fmla="*/ 184944 h 4987925"/>
              <a:gd name="connsiteX1221" fmla="*/ 860627 w 3376613"/>
              <a:gd name="connsiteY1221" fmla="*/ 163512 h 4987925"/>
              <a:gd name="connsiteX1222" fmla="*/ 905882 w 3376613"/>
              <a:gd name="connsiteY1222" fmla="*/ 142081 h 4987925"/>
              <a:gd name="connsiteX1223" fmla="*/ 951930 w 3376613"/>
              <a:gd name="connsiteY1223" fmla="*/ 122237 h 4987925"/>
              <a:gd name="connsiteX1224" fmla="*/ 998772 w 3376613"/>
              <a:gd name="connsiteY1224" fmla="*/ 104775 h 4987925"/>
              <a:gd name="connsiteX1225" fmla="*/ 1046409 w 3376613"/>
              <a:gd name="connsiteY1225" fmla="*/ 87312 h 4987925"/>
              <a:gd name="connsiteX1226" fmla="*/ 1094839 w 3376613"/>
              <a:gd name="connsiteY1226" fmla="*/ 72231 h 4987925"/>
              <a:gd name="connsiteX1227" fmla="*/ 1143269 w 3376613"/>
              <a:gd name="connsiteY1227" fmla="*/ 58737 h 4987925"/>
              <a:gd name="connsiteX1228" fmla="*/ 1192493 w 3376613"/>
              <a:gd name="connsiteY1228" fmla="*/ 46831 h 4987925"/>
              <a:gd name="connsiteX1229" fmla="*/ 1242511 w 3376613"/>
              <a:gd name="connsiteY1229" fmla="*/ 34925 h 4987925"/>
              <a:gd name="connsiteX1230" fmla="*/ 1291735 w 3376613"/>
              <a:gd name="connsiteY1230" fmla="*/ 26194 h 4987925"/>
              <a:gd name="connsiteX1231" fmla="*/ 1342547 w 3376613"/>
              <a:gd name="connsiteY1231" fmla="*/ 18256 h 4987925"/>
              <a:gd name="connsiteX1232" fmla="*/ 1393359 w 3376613"/>
              <a:gd name="connsiteY1232" fmla="*/ 11112 h 4987925"/>
              <a:gd name="connsiteX1233" fmla="*/ 1444965 w 3376613"/>
              <a:gd name="connsiteY1233" fmla="*/ 6350 h 4987925"/>
              <a:gd name="connsiteX1234" fmla="*/ 1495777 w 3376613"/>
              <a:gd name="connsiteY1234" fmla="*/ 2381 h 4987925"/>
              <a:gd name="connsiteX1235" fmla="*/ 1547383 w 3376613"/>
              <a:gd name="connsiteY1235" fmla="*/ 794 h 49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Lst>
            <a:rect l="l" t="t" r="r" b="b"/>
            <a:pathLst>
              <a:path w="3376613" h="4987925">
                <a:moveTo>
                  <a:pt x="1630363" y="877888"/>
                </a:moveTo>
                <a:lnTo>
                  <a:pt x="1658144" y="877888"/>
                </a:lnTo>
                <a:lnTo>
                  <a:pt x="1685925" y="877888"/>
                </a:lnTo>
                <a:lnTo>
                  <a:pt x="1714500" y="877888"/>
                </a:lnTo>
                <a:lnTo>
                  <a:pt x="1743075" y="879476"/>
                </a:lnTo>
                <a:lnTo>
                  <a:pt x="1771650" y="881063"/>
                </a:lnTo>
                <a:lnTo>
                  <a:pt x="1800225" y="883444"/>
                </a:lnTo>
                <a:lnTo>
                  <a:pt x="1829594" y="885826"/>
                </a:lnTo>
                <a:lnTo>
                  <a:pt x="1858963" y="889001"/>
                </a:lnTo>
                <a:lnTo>
                  <a:pt x="1888331" y="892969"/>
                </a:lnTo>
                <a:lnTo>
                  <a:pt x="1918494" y="897732"/>
                </a:lnTo>
                <a:lnTo>
                  <a:pt x="1948657" y="904082"/>
                </a:lnTo>
                <a:lnTo>
                  <a:pt x="1973263" y="908844"/>
                </a:lnTo>
                <a:lnTo>
                  <a:pt x="1998663" y="914401"/>
                </a:lnTo>
                <a:lnTo>
                  <a:pt x="2023269" y="920751"/>
                </a:lnTo>
                <a:lnTo>
                  <a:pt x="2047875" y="927894"/>
                </a:lnTo>
                <a:lnTo>
                  <a:pt x="2071688" y="935832"/>
                </a:lnTo>
                <a:lnTo>
                  <a:pt x="2094707" y="943769"/>
                </a:lnTo>
                <a:lnTo>
                  <a:pt x="2116138" y="952501"/>
                </a:lnTo>
                <a:lnTo>
                  <a:pt x="2138363" y="962026"/>
                </a:lnTo>
                <a:lnTo>
                  <a:pt x="2159794" y="971551"/>
                </a:lnTo>
                <a:lnTo>
                  <a:pt x="2179638" y="981869"/>
                </a:lnTo>
                <a:lnTo>
                  <a:pt x="2200275" y="993776"/>
                </a:lnTo>
                <a:lnTo>
                  <a:pt x="2220119" y="1004888"/>
                </a:lnTo>
                <a:lnTo>
                  <a:pt x="2239169" y="1016001"/>
                </a:lnTo>
                <a:lnTo>
                  <a:pt x="2258219" y="1028701"/>
                </a:lnTo>
                <a:lnTo>
                  <a:pt x="2276475" y="1041401"/>
                </a:lnTo>
                <a:lnTo>
                  <a:pt x="2293938" y="1054894"/>
                </a:lnTo>
                <a:lnTo>
                  <a:pt x="2311400" y="1068388"/>
                </a:lnTo>
                <a:lnTo>
                  <a:pt x="2327275" y="1082676"/>
                </a:lnTo>
                <a:lnTo>
                  <a:pt x="2343944" y="1096169"/>
                </a:lnTo>
                <a:lnTo>
                  <a:pt x="2359819" y="1111251"/>
                </a:lnTo>
                <a:lnTo>
                  <a:pt x="2374900" y="1126332"/>
                </a:lnTo>
                <a:lnTo>
                  <a:pt x="2389982" y="1142207"/>
                </a:lnTo>
                <a:lnTo>
                  <a:pt x="2403475" y="1157288"/>
                </a:lnTo>
                <a:lnTo>
                  <a:pt x="2417763" y="1173163"/>
                </a:lnTo>
                <a:lnTo>
                  <a:pt x="2431257" y="1189038"/>
                </a:lnTo>
                <a:lnTo>
                  <a:pt x="2443163" y="1205707"/>
                </a:lnTo>
                <a:lnTo>
                  <a:pt x="2467769" y="1239044"/>
                </a:lnTo>
                <a:lnTo>
                  <a:pt x="2490788" y="1273176"/>
                </a:lnTo>
                <a:lnTo>
                  <a:pt x="2512219" y="1308101"/>
                </a:lnTo>
                <a:lnTo>
                  <a:pt x="2531269" y="1344613"/>
                </a:lnTo>
                <a:lnTo>
                  <a:pt x="2549525" y="1380332"/>
                </a:lnTo>
                <a:lnTo>
                  <a:pt x="2566194" y="1416051"/>
                </a:lnTo>
                <a:lnTo>
                  <a:pt x="2581275" y="1452563"/>
                </a:lnTo>
                <a:lnTo>
                  <a:pt x="2594769" y="1488282"/>
                </a:lnTo>
                <a:lnTo>
                  <a:pt x="2606675" y="1524795"/>
                </a:lnTo>
                <a:lnTo>
                  <a:pt x="2616994" y="1560513"/>
                </a:lnTo>
                <a:lnTo>
                  <a:pt x="2627313" y="1596232"/>
                </a:lnTo>
                <a:lnTo>
                  <a:pt x="2635251" y="1630363"/>
                </a:lnTo>
                <a:lnTo>
                  <a:pt x="2642394" y="1664495"/>
                </a:lnTo>
                <a:lnTo>
                  <a:pt x="2647951" y="1698626"/>
                </a:lnTo>
                <a:lnTo>
                  <a:pt x="2652713" y="1731170"/>
                </a:lnTo>
                <a:lnTo>
                  <a:pt x="2656682" y="1762126"/>
                </a:lnTo>
                <a:lnTo>
                  <a:pt x="2659857" y="1792288"/>
                </a:lnTo>
                <a:lnTo>
                  <a:pt x="2661444" y="1820863"/>
                </a:lnTo>
                <a:lnTo>
                  <a:pt x="2662238" y="1847851"/>
                </a:lnTo>
                <a:lnTo>
                  <a:pt x="2661444" y="1862138"/>
                </a:lnTo>
                <a:lnTo>
                  <a:pt x="2659857" y="1875632"/>
                </a:lnTo>
                <a:lnTo>
                  <a:pt x="2656682" y="1888332"/>
                </a:lnTo>
                <a:lnTo>
                  <a:pt x="2651125" y="1901032"/>
                </a:lnTo>
                <a:lnTo>
                  <a:pt x="2646363" y="1913732"/>
                </a:lnTo>
                <a:lnTo>
                  <a:pt x="2639219" y="1924845"/>
                </a:lnTo>
                <a:lnTo>
                  <a:pt x="2632075" y="1935957"/>
                </a:lnTo>
                <a:lnTo>
                  <a:pt x="2622551" y="1945482"/>
                </a:lnTo>
                <a:lnTo>
                  <a:pt x="2613025" y="1954213"/>
                </a:lnTo>
                <a:lnTo>
                  <a:pt x="2603501" y="1961357"/>
                </a:lnTo>
                <a:lnTo>
                  <a:pt x="2591594" y="1969295"/>
                </a:lnTo>
                <a:lnTo>
                  <a:pt x="2579688" y="1974851"/>
                </a:lnTo>
                <a:lnTo>
                  <a:pt x="2567782" y="1979613"/>
                </a:lnTo>
                <a:lnTo>
                  <a:pt x="2554288" y="1983582"/>
                </a:lnTo>
                <a:lnTo>
                  <a:pt x="2540794" y="1985170"/>
                </a:lnTo>
                <a:lnTo>
                  <a:pt x="2526507" y="1985963"/>
                </a:lnTo>
                <a:lnTo>
                  <a:pt x="2513013" y="1985963"/>
                </a:lnTo>
                <a:lnTo>
                  <a:pt x="2498725" y="1983582"/>
                </a:lnTo>
                <a:lnTo>
                  <a:pt x="2486025" y="1980407"/>
                </a:lnTo>
                <a:lnTo>
                  <a:pt x="2472532" y="1976438"/>
                </a:lnTo>
                <a:lnTo>
                  <a:pt x="2460625" y="1970882"/>
                </a:lnTo>
                <a:lnTo>
                  <a:pt x="2449513" y="1964532"/>
                </a:lnTo>
                <a:lnTo>
                  <a:pt x="2438401" y="1955801"/>
                </a:lnTo>
                <a:lnTo>
                  <a:pt x="2428875" y="1947863"/>
                </a:lnTo>
                <a:lnTo>
                  <a:pt x="2420938" y="1938338"/>
                </a:lnTo>
                <a:lnTo>
                  <a:pt x="2412207" y="1927226"/>
                </a:lnTo>
                <a:lnTo>
                  <a:pt x="2405063" y="1916907"/>
                </a:lnTo>
                <a:lnTo>
                  <a:pt x="2399507" y="1905001"/>
                </a:lnTo>
                <a:lnTo>
                  <a:pt x="2395538" y="1892301"/>
                </a:lnTo>
                <a:lnTo>
                  <a:pt x="2391569" y="1879601"/>
                </a:lnTo>
                <a:lnTo>
                  <a:pt x="2389982" y="1865313"/>
                </a:lnTo>
                <a:lnTo>
                  <a:pt x="2388394" y="1851820"/>
                </a:lnTo>
                <a:lnTo>
                  <a:pt x="2388394" y="1840707"/>
                </a:lnTo>
                <a:lnTo>
                  <a:pt x="2386013" y="1819276"/>
                </a:lnTo>
                <a:lnTo>
                  <a:pt x="2382838" y="1787526"/>
                </a:lnTo>
                <a:lnTo>
                  <a:pt x="2378075" y="1747045"/>
                </a:lnTo>
                <a:lnTo>
                  <a:pt x="2374107" y="1724026"/>
                </a:lnTo>
                <a:lnTo>
                  <a:pt x="2370138" y="1701007"/>
                </a:lnTo>
                <a:lnTo>
                  <a:pt x="2364582" y="1675607"/>
                </a:lnTo>
                <a:lnTo>
                  <a:pt x="2357438" y="1648620"/>
                </a:lnTo>
                <a:lnTo>
                  <a:pt x="2350294" y="1621632"/>
                </a:lnTo>
                <a:lnTo>
                  <a:pt x="2341563" y="1593057"/>
                </a:lnTo>
                <a:lnTo>
                  <a:pt x="2332038" y="1564482"/>
                </a:lnTo>
                <a:lnTo>
                  <a:pt x="2320132" y="1535113"/>
                </a:lnTo>
                <a:lnTo>
                  <a:pt x="2308225" y="1506538"/>
                </a:lnTo>
                <a:lnTo>
                  <a:pt x="2293938" y="1477170"/>
                </a:lnTo>
                <a:lnTo>
                  <a:pt x="2278063" y="1447801"/>
                </a:lnTo>
                <a:lnTo>
                  <a:pt x="2260600" y="1419226"/>
                </a:lnTo>
                <a:lnTo>
                  <a:pt x="2242344" y="1390651"/>
                </a:lnTo>
                <a:lnTo>
                  <a:pt x="2232025" y="1377157"/>
                </a:lnTo>
                <a:lnTo>
                  <a:pt x="2221707" y="1363663"/>
                </a:lnTo>
                <a:lnTo>
                  <a:pt x="2209800" y="1350169"/>
                </a:lnTo>
                <a:lnTo>
                  <a:pt x="2198688" y="1336676"/>
                </a:lnTo>
                <a:lnTo>
                  <a:pt x="2186782" y="1324769"/>
                </a:lnTo>
                <a:lnTo>
                  <a:pt x="2174082" y="1311276"/>
                </a:lnTo>
                <a:lnTo>
                  <a:pt x="2161382" y="1299369"/>
                </a:lnTo>
                <a:lnTo>
                  <a:pt x="2147094" y="1288257"/>
                </a:lnTo>
                <a:lnTo>
                  <a:pt x="2133600" y="1276351"/>
                </a:lnTo>
                <a:lnTo>
                  <a:pt x="2118519" y="1265238"/>
                </a:lnTo>
                <a:lnTo>
                  <a:pt x="2104232" y="1254919"/>
                </a:lnTo>
                <a:lnTo>
                  <a:pt x="2088357" y="1244601"/>
                </a:lnTo>
                <a:lnTo>
                  <a:pt x="2072482" y="1235076"/>
                </a:lnTo>
                <a:lnTo>
                  <a:pt x="2055019" y="1226344"/>
                </a:lnTo>
                <a:lnTo>
                  <a:pt x="2038350" y="1216819"/>
                </a:lnTo>
                <a:lnTo>
                  <a:pt x="2019300" y="1208882"/>
                </a:lnTo>
                <a:lnTo>
                  <a:pt x="2001044" y="1201738"/>
                </a:lnTo>
                <a:lnTo>
                  <a:pt x="1981994" y="1193801"/>
                </a:lnTo>
                <a:lnTo>
                  <a:pt x="1962150" y="1187451"/>
                </a:lnTo>
                <a:lnTo>
                  <a:pt x="1940719" y="1181894"/>
                </a:lnTo>
                <a:lnTo>
                  <a:pt x="1920082" y="1177132"/>
                </a:lnTo>
                <a:lnTo>
                  <a:pt x="1898650" y="1172369"/>
                </a:lnTo>
                <a:lnTo>
                  <a:pt x="1851819" y="1164432"/>
                </a:lnTo>
                <a:lnTo>
                  <a:pt x="1806575" y="1158082"/>
                </a:lnTo>
                <a:lnTo>
                  <a:pt x="1761331" y="1154113"/>
                </a:lnTo>
                <a:lnTo>
                  <a:pt x="1717675" y="1150938"/>
                </a:lnTo>
                <a:lnTo>
                  <a:pt x="1674019" y="1150144"/>
                </a:lnTo>
                <a:lnTo>
                  <a:pt x="1632744" y="1150938"/>
                </a:lnTo>
                <a:lnTo>
                  <a:pt x="1592263" y="1153319"/>
                </a:lnTo>
                <a:lnTo>
                  <a:pt x="1550988" y="1156494"/>
                </a:lnTo>
                <a:lnTo>
                  <a:pt x="1512888" y="1162051"/>
                </a:lnTo>
                <a:lnTo>
                  <a:pt x="1474788" y="1169988"/>
                </a:lnTo>
                <a:lnTo>
                  <a:pt x="1437481" y="1177926"/>
                </a:lnTo>
                <a:lnTo>
                  <a:pt x="1401763" y="1188244"/>
                </a:lnTo>
                <a:lnTo>
                  <a:pt x="1366838" y="1200151"/>
                </a:lnTo>
                <a:lnTo>
                  <a:pt x="1333500" y="1213644"/>
                </a:lnTo>
                <a:lnTo>
                  <a:pt x="1300956" y="1228726"/>
                </a:lnTo>
                <a:lnTo>
                  <a:pt x="1270000" y="1244601"/>
                </a:lnTo>
                <a:lnTo>
                  <a:pt x="1239838" y="1262857"/>
                </a:lnTo>
                <a:lnTo>
                  <a:pt x="1210469" y="1281907"/>
                </a:lnTo>
                <a:lnTo>
                  <a:pt x="1182688" y="1303338"/>
                </a:lnTo>
                <a:lnTo>
                  <a:pt x="1156494" y="1325563"/>
                </a:lnTo>
                <a:lnTo>
                  <a:pt x="1131094" y="1349376"/>
                </a:lnTo>
                <a:lnTo>
                  <a:pt x="1107281" y="1375569"/>
                </a:lnTo>
                <a:lnTo>
                  <a:pt x="1084263" y="1401763"/>
                </a:lnTo>
                <a:lnTo>
                  <a:pt x="1063625" y="1429544"/>
                </a:lnTo>
                <a:lnTo>
                  <a:pt x="1043781" y="1459707"/>
                </a:lnTo>
                <a:lnTo>
                  <a:pt x="1024731" y="1491457"/>
                </a:lnTo>
                <a:lnTo>
                  <a:pt x="1008063" y="1524001"/>
                </a:lnTo>
                <a:lnTo>
                  <a:pt x="992188" y="1557338"/>
                </a:lnTo>
                <a:lnTo>
                  <a:pt x="977900" y="1592263"/>
                </a:lnTo>
                <a:lnTo>
                  <a:pt x="965200" y="1628776"/>
                </a:lnTo>
                <a:lnTo>
                  <a:pt x="954088" y="1667670"/>
                </a:lnTo>
                <a:lnTo>
                  <a:pt x="944563" y="1706563"/>
                </a:lnTo>
                <a:lnTo>
                  <a:pt x="938213" y="1731170"/>
                </a:lnTo>
                <a:lnTo>
                  <a:pt x="934244" y="1755776"/>
                </a:lnTo>
                <a:lnTo>
                  <a:pt x="931069" y="1778795"/>
                </a:lnTo>
                <a:lnTo>
                  <a:pt x="929481" y="1802607"/>
                </a:lnTo>
                <a:lnTo>
                  <a:pt x="927894" y="1826420"/>
                </a:lnTo>
                <a:lnTo>
                  <a:pt x="927100" y="1849438"/>
                </a:lnTo>
                <a:lnTo>
                  <a:pt x="927100" y="1871663"/>
                </a:lnTo>
                <a:lnTo>
                  <a:pt x="927894" y="1893888"/>
                </a:lnTo>
                <a:lnTo>
                  <a:pt x="929481" y="1916113"/>
                </a:lnTo>
                <a:lnTo>
                  <a:pt x="931863" y="1938338"/>
                </a:lnTo>
                <a:lnTo>
                  <a:pt x="934244" y="1958976"/>
                </a:lnTo>
                <a:lnTo>
                  <a:pt x="938213" y="1979613"/>
                </a:lnTo>
                <a:lnTo>
                  <a:pt x="942975" y="2000251"/>
                </a:lnTo>
                <a:lnTo>
                  <a:pt x="946944" y="2019301"/>
                </a:lnTo>
                <a:lnTo>
                  <a:pt x="952500" y="2038351"/>
                </a:lnTo>
                <a:lnTo>
                  <a:pt x="958056" y="2057401"/>
                </a:lnTo>
                <a:lnTo>
                  <a:pt x="963613" y="2074070"/>
                </a:lnTo>
                <a:lnTo>
                  <a:pt x="969963" y="2091532"/>
                </a:lnTo>
                <a:lnTo>
                  <a:pt x="977900" y="2108201"/>
                </a:lnTo>
                <a:lnTo>
                  <a:pt x="985044" y="2124076"/>
                </a:lnTo>
                <a:lnTo>
                  <a:pt x="992188" y="2138363"/>
                </a:lnTo>
                <a:lnTo>
                  <a:pt x="1000125" y="2153445"/>
                </a:lnTo>
                <a:lnTo>
                  <a:pt x="1008856" y="2166145"/>
                </a:lnTo>
                <a:lnTo>
                  <a:pt x="1017588" y="2179638"/>
                </a:lnTo>
                <a:lnTo>
                  <a:pt x="1025525" y="2190751"/>
                </a:lnTo>
                <a:lnTo>
                  <a:pt x="1035050" y="2201863"/>
                </a:lnTo>
                <a:lnTo>
                  <a:pt x="1043781" y="2212182"/>
                </a:lnTo>
                <a:lnTo>
                  <a:pt x="1052513" y="2220913"/>
                </a:lnTo>
                <a:lnTo>
                  <a:pt x="1062831" y="2228851"/>
                </a:lnTo>
                <a:lnTo>
                  <a:pt x="1071563" y="2235995"/>
                </a:lnTo>
                <a:lnTo>
                  <a:pt x="1081088" y="2241551"/>
                </a:lnTo>
                <a:lnTo>
                  <a:pt x="1090613" y="2246313"/>
                </a:lnTo>
                <a:lnTo>
                  <a:pt x="1098550" y="2249488"/>
                </a:lnTo>
                <a:lnTo>
                  <a:pt x="1107281" y="2251870"/>
                </a:lnTo>
                <a:lnTo>
                  <a:pt x="1115219" y="2252663"/>
                </a:lnTo>
                <a:lnTo>
                  <a:pt x="1124744" y="2252663"/>
                </a:lnTo>
                <a:lnTo>
                  <a:pt x="1133475" y="2251870"/>
                </a:lnTo>
                <a:lnTo>
                  <a:pt x="1142206" y="2249488"/>
                </a:lnTo>
                <a:lnTo>
                  <a:pt x="1151731" y="2246313"/>
                </a:lnTo>
                <a:lnTo>
                  <a:pt x="1160463" y="2242345"/>
                </a:lnTo>
                <a:lnTo>
                  <a:pt x="1169988" y="2236788"/>
                </a:lnTo>
                <a:lnTo>
                  <a:pt x="1180306" y="2230438"/>
                </a:lnTo>
                <a:lnTo>
                  <a:pt x="1189831" y="2222501"/>
                </a:lnTo>
                <a:lnTo>
                  <a:pt x="1199356" y="2213770"/>
                </a:lnTo>
                <a:lnTo>
                  <a:pt x="1209675" y="2204245"/>
                </a:lnTo>
                <a:lnTo>
                  <a:pt x="1219200" y="2193132"/>
                </a:lnTo>
                <a:lnTo>
                  <a:pt x="1229519" y="2181226"/>
                </a:lnTo>
                <a:lnTo>
                  <a:pt x="1239838" y="2167732"/>
                </a:lnTo>
                <a:lnTo>
                  <a:pt x="1272381" y="2126457"/>
                </a:lnTo>
                <a:lnTo>
                  <a:pt x="1304925" y="2088357"/>
                </a:lnTo>
                <a:lnTo>
                  <a:pt x="1337469" y="2052638"/>
                </a:lnTo>
                <a:lnTo>
                  <a:pt x="1370013" y="2018507"/>
                </a:lnTo>
                <a:lnTo>
                  <a:pt x="1402556" y="1987551"/>
                </a:lnTo>
                <a:lnTo>
                  <a:pt x="1419225" y="1973263"/>
                </a:lnTo>
                <a:lnTo>
                  <a:pt x="1435100" y="1958976"/>
                </a:lnTo>
                <a:lnTo>
                  <a:pt x="1452563" y="1946276"/>
                </a:lnTo>
                <a:lnTo>
                  <a:pt x="1468438" y="1934370"/>
                </a:lnTo>
                <a:lnTo>
                  <a:pt x="1485106" y="1921670"/>
                </a:lnTo>
                <a:lnTo>
                  <a:pt x="1500981" y="1911351"/>
                </a:lnTo>
                <a:lnTo>
                  <a:pt x="1517650" y="1900238"/>
                </a:lnTo>
                <a:lnTo>
                  <a:pt x="1534319" y="1890713"/>
                </a:lnTo>
                <a:lnTo>
                  <a:pt x="1550194" y="1881982"/>
                </a:lnTo>
                <a:lnTo>
                  <a:pt x="1567657" y="1872457"/>
                </a:lnTo>
                <a:lnTo>
                  <a:pt x="1583531" y="1865313"/>
                </a:lnTo>
                <a:lnTo>
                  <a:pt x="1600200" y="1858170"/>
                </a:lnTo>
                <a:lnTo>
                  <a:pt x="1616075" y="1851820"/>
                </a:lnTo>
                <a:lnTo>
                  <a:pt x="1632744" y="1846263"/>
                </a:lnTo>
                <a:lnTo>
                  <a:pt x="1648619" y="1839913"/>
                </a:lnTo>
                <a:lnTo>
                  <a:pt x="1666081" y="1835945"/>
                </a:lnTo>
                <a:lnTo>
                  <a:pt x="1682750" y="1831976"/>
                </a:lnTo>
                <a:lnTo>
                  <a:pt x="1698625" y="1828801"/>
                </a:lnTo>
                <a:lnTo>
                  <a:pt x="1715294" y="1826420"/>
                </a:lnTo>
                <a:lnTo>
                  <a:pt x="1731169" y="1824832"/>
                </a:lnTo>
                <a:lnTo>
                  <a:pt x="1747838" y="1823245"/>
                </a:lnTo>
                <a:lnTo>
                  <a:pt x="1763713" y="1822451"/>
                </a:lnTo>
                <a:lnTo>
                  <a:pt x="1769269" y="1822451"/>
                </a:lnTo>
                <a:lnTo>
                  <a:pt x="1793081" y="1823245"/>
                </a:lnTo>
                <a:lnTo>
                  <a:pt x="1817688" y="1825626"/>
                </a:lnTo>
                <a:lnTo>
                  <a:pt x="1842294" y="1829595"/>
                </a:lnTo>
                <a:lnTo>
                  <a:pt x="1866107" y="1834357"/>
                </a:lnTo>
                <a:lnTo>
                  <a:pt x="1889919" y="1840707"/>
                </a:lnTo>
                <a:lnTo>
                  <a:pt x="1912144" y="1850232"/>
                </a:lnTo>
                <a:lnTo>
                  <a:pt x="1935163" y="1858963"/>
                </a:lnTo>
                <a:lnTo>
                  <a:pt x="1958182" y="1870076"/>
                </a:lnTo>
                <a:lnTo>
                  <a:pt x="1980407" y="1882776"/>
                </a:lnTo>
                <a:lnTo>
                  <a:pt x="2001044" y="1897063"/>
                </a:lnTo>
                <a:lnTo>
                  <a:pt x="2022475" y="1912938"/>
                </a:lnTo>
                <a:lnTo>
                  <a:pt x="2043113" y="1928813"/>
                </a:lnTo>
                <a:lnTo>
                  <a:pt x="2063750" y="1947070"/>
                </a:lnTo>
                <a:lnTo>
                  <a:pt x="2082800" y="1967707"/>
                </a:lnTo>
                <a:lnTo>
                  <a:pt x="2102644" y="1987551"/>
                </a:lnTo>
                <a:lnTo>
                  <a:pt x="2120900" y="2010570"/>
                </a:lnTo>
                <a:lnTo>
                  <a:pt x="2136775" y="2031207"/>
                </a:lnTo>
                <a:lnTo>
                  <a:pt x="2151063" y="2052638"/>
                </a:lnTo>
                <a:lnTo>
                  <a:pt x="2164557" y="2074070"/>
                </a:lnTo>
                <a:lnTo>
                  <a:pt x="2175669" y="2096295"/>
                </a:lnTo>
                <a:lnTo>
                  <a:pt x="2186782" y="2118520"/>
                </a:lnTo>
                <a:lnTo>
                  <a:pt x="2195513" y="2141538"/>
                </a:lnTo>
                <a:lnTo>
                  <a:pt x="2202657" y="2163763"/>
                </a:lnTo>
                <a:lnTo>
                  <a:pt x="2209007" y="2187576"/>
                </a:lnTo>
                <a:lnTo>
                  <a:pt x="2214563" y="2211388"/>
                </a:lnTo>
                <a:lnTo>
                  <a:pt x="2218532" y="2235995"/>
                </a:lnTo>
                <a:lnTo>
                  <a:pt x="2220913" y="2260601"/>
                </a:lnTo>
                <a:lnTo>
                  <a:pt x="2221707" y="2284413"/>
                </a:lnTo>
                <a:lnTo>
                  <a:pt x="2221707" y="2309020"/>
                </a:lnTo>
                <a:lnTo>
                  <a:pt x="2220119" y="2334420"/>
                </a:lnTo>
                <a:lnTo>
                  <a:pt x="2216944" y="2359820"/>
                </a:lnTo>
                <a:lnTo>
                  <a:pt x="2212975" y="2385220"/>
                </a:lnTo>
                <a:lnTo>
                  <a:pt x="2207419" y="2410620"/>
                </a:lnTo>
                <a:lnTo>
                  <a:pt x="2200275" y="2436020"/>
                </a:lnTo>
                <a:lnTo>
                  <a:pt x="2193132" y="2461420"/>
                </a:lnTo>
                <a:lnTo>
                  <a:pt x="2183607" y="2487613"/>
                </a:lnTo>
                <a:lnTo>
                  <a:pt x="2172494" y="2513013"/>
                </a:lnTo>
                <a:lnTo>
                  <a:pt x="2161382" y="2539207"/>
                </a:lnTo>
                <a:lnTo>
                  <a:pt x="2147888" y="2565401"/>
                </a:lnTo>
                <a:lnTo>
                  <a:pt x="2133600" y="2590801"/>
                </a:lnTo>
                <a:lnTo>
                  <a:pt x="2117725" y="2616995"/>
                </a:lnTo>
                <a:lnTo>
                  <a:pt x="2101850" y="2643188"/>
                </a:lnTo>
                <a:lnTo>
                  <a:pt x="2082800" y="2667795"/>
                </a:lnTo>
                <a:lnTo>
                  <a:pt x="2064544" y="2693195"/>
                </a:lnTo>
                <a:lnTo>
                  <a:pt x="2043907" y="2719388"/>
                </a:lnTo>
                <a:lnTo>
                  <a:pt x="2021682" y="2744789"/>
                </a:lnTo>
                <a:lnTo>
                  <a:pt x="1998663" y="2769395"/>
                </a:lnTo>
                <a:lnTo>
                  <a:pt x="1974057" y="2794795"/>
                </a:lnTo>
                <a:lnTo>
                  <a:pt x="1943100" y="2824957"/>
                </a:lnTo>
                <a:lnTo>
                  <a:pt x="1912938" y="2851945"/>
                </a:lnTo>
                <a:lnTo>
                  <a:pt x="1886744" y="2875757"/>
                </a:lnTo>
                <a:lnTo>
                  <a:pt x="1861344" y="2897189"/>
                </a:lnTo>
                <a:lnTo>
                  <a:pt x="1825625" y="2927351"/>
                </a:lnTo>
                <a:lnTo>
                  <a:pt x="1812131" y="2940051"/>
                </a:lnTo>
                <a:lnTo>
                  <a:pt x="1801019" y="2951957"/>
                </a:lnTo>
                <a:lnTo>
                  <a:pt x="1790700" y="2962276"/>
                </a:lnTo>
                <a:lnTo>
                  <a:pt x="1783557" y="2974182"/>
                </a:lnTo>
                <a:lnTo>
                  <a:pt x="1777207" y="2984501"/>
                </a:lnTo>
                <a:lnTo>
                  <a:pt x="1774031" y="2996407"/>
                </a:lnTo>
                <a:lnTo>
                  <a:pt x="1771650" y="3008313"/>
                </a:lnTo>
                <a:lnTo>
                  <a:pt x="1770857" y="3021013"/>
                </a:lnTo>
                <a:lnTo>
                  <a:pt x="1771650" y="3036095"/>
                </a:lnTo>
                <a:lnTo>
                  <a:pt x="1774825" y="3051176"/>
                </a:lnTo>
                <a:lnTo>
                  <a:pt x="1778794" y="3070226"/>
                </a:lnTo>
                <a:lnTo>
                  <a:pt x="1783557" y="3091657"/>
                </a:lnTo>
                <a:lnTo>
                  <a:pt x="1798638" y="3140870"/>
                </a:lnTo>
                <a:lnTo>
                  <a:pt x="1809750" y="3179764"/>
                </a:lnTo>
                <a:lnTo>
                  <a:pt x="1818481" y="3216276"/>
                </a:lnTo>
                <a:lnTo>
                  <a:pt x="1825625" y="3251995"/>
                </a:lnTo>
                <a:lnTo>
                  <a:pt x="1832769" y="3286126"/>
                </a:lnTo>
                <a:lnTo>
                  <a:pt x="1836738" y="3318670"/>
                </a:lnTo>
                <a:lnTo>
                  <a:pt x="1839913" y="3351214"/>
                </a:lnTo>
                <a:lnTo>
                  <a:pt x="1840707" y="3381376"/>
                </a:lnTo>
                <a:lnTo>
                  <a:pt x="1841500" y="3410745"/>
                </a:lnTo>
                <a:lnTo>
                  <a:pt x="1839913" y="3438526"/>
                </a:lnTo>
                <a:lnTo>
                  <a:pt x="1837531" y="3464720"/>
                </a:lnTo>
                <a:lnTo>
                  <a:pt x="1834357" y="3490914"/>
                </a:lnTo>
                <a:lnTo>
                  <a:pt x="1829594" y="3515520"/>
                </a:lnTo>
                <a:lnTo>
                  <a:pt x="1823244" y="3539332"/>
                </a:lnTo>
                <a:lnTo>
                  <a:pt x="1816100" y="3562351"/>
                </a:lnTo>
                <a:lnTo>
                  <a:pt x="1808957" y="3582989"/>
                </a:lnTo>
                <a:lnTo>
                  <a:pt x="1800225" y="3603626"/>
                </a:lnTo>
                <a:lnTo>
                  <a:pt x="1789907" y="3623470"/>
                </a:lnTo>
                <a:lnTo>
                  <a:pt x="1779588" y="3641726"/>
                </a:lnTo>
                <a:lnTo>
                  <a:pt x="1767681" y="3659982"/>
                </a:lnTo>
                <a:lnTo>
                  <a:pt x="1756569" y="3677445"/>
                </a:lnTo>
                <a:lnTo>
                  <a:pt x="1743869" y="3692526"/>
                </a:lnTo>
                <a:lnTo>
                  <a:pt x="1730375" y="3707607"/>
                </a:lnTo>
                <a:lnTo>
                  <a:pt x="1717675" y="3721895"/>
                </a:lnTo>
                <a:lnTo>
                  <a:pt x="1702594" y="3735389"/>
                </a:lnTo>
                <a:lnTo>
                  <a:pt x="1689100" y="3748089"/>
                </a:lnTo>
                <a:lnTo>
                  <a:pt x="1673225" y="3759201"/>
                </a:lnTo>
                <a:lnTo>
                  <a:pt x="1658938" y="3771107"/>
                </a:lnTo>
                <a:lnTo>
                  <a:pt x="1643063" y="3780632"/>
                </a:lnTo>
                <a:lnTo>
                  <a:pt x="1627981" y="3790157"/>
                </a:lnTo>
                <a:lnTo>
                  <a:pt x="1611313" y="3799682"/>
                </a:lnTo>
                <a:lnTo>
                  <a:pt x="1596231" y="3808414"/>
                </a:lnTo>
                <a:lnTo>
                  <a:pt x="1579563" y="3815557"/>
                </a:lnTo>
                <a:lnTo>
                  <a:pt x="1560513" y="3824289"/>
                </a:lnTo>
                <a:lnTo>
                  <a:pt x="1541463" y="3831432"/>
                </a:lnTo>
                <a:lnTo>
                  <a:pt x="1521619" y="3836989"/>
                </a:lnTo>
                <a:lnTo>
                  <a:pt x="1500981" y="3841751"/>
                </a:lnTo>
                <a:lnTo>
                  <a:pt x="1480344" y="3845720"/>
                </a:lnTo>
                <a:lnTo>
                  <a:pt x="1458913" y="3848895"/>
                </a:lnTo>
                <a:lnTo>
                  <a:pt x="1436688" y="3851276"/>
                </a:lnTo>
                <a:lnTo>
                  <a:pt x="1415256" y="3851276"/>
                </a:lnTo>
                <a:lnTo>
                  <a:pt x="1397794" y="3851276"/>
                </a:lnTo>
                <a:lnTo>
                  <a:pt x="1380331" y="3849689"/>
                </a:lnTo>
                <a:lnTo>
                  <a:pt x="1363663" y="3848101"/>
                </a:lnTo>
                <a:lnTo>
                  <a:pt x="1346200" y="3845720"/>
                </a:lnTo>
                <a:lnTo>
                  <a:pt x="1329531" y="3842545"/>
                </a:lnTo>
                <a:lnTo>
                  <a:pt x="1311275" y="3839370"/>
                </a:lnTo>
                <a:lnTo>
                  <a:pt x="1293813" y="3835401"/>
                </a:lnTo>
                <a:lnTo>
                  <a:pt x="1276350" y="3829845"/>
                </a:lnTo>
                <a:lnTo>
                  <a:pt x="1258888" y="3825082"/>
                </a:lnTo>
                <a:lnTo>
                  <a:pt x="1241425" y="3817939"/>
                </a:lnTo>
                <a:lnTo>
                  <a:pt x="1223963" y="3810795"/>
                </a:lnTo>
                <a:lnTo>
                  <a:pt x="1205706" y="3803651"/>
                </a:lnTo>
                <a:lnTo>
                  <a:pt x="1189038" y="3795714"/>
                </a:lnTo>
                <a:lnTo>
                  <a:pt x="1171575" y="3785395"/>
                </a:lnTo>
                <a:lnTo>
                  <a:pt x="1154906" y="3775870"/>
                </a:lnTo>
                <a:lnTo>
                  <a:pt x="1137444" y="3766345"/>
                </a:lnTo>
                <a:lnTo>
                  <a:pt x="1120775" y="3754439"/>
                </a:lnTo>
                <a:lnTo>
                  <a:pt x="1104106" y="3742532"/>
                </a:lnTo>
                <a:lnTo>
                  <a:pt x="1087438" y="3729832"/>
                </a:lnTo>
                <a:lnTo>
                  <a:pt x="1071563" y="3717132"/>
                </a:lnTo>
                <a:lnTo>
                  <a:pt x="1054894" y="3702845"/>
                </a:lnTo>
                <a:lnTo>
                  <a:pt x="1039813" y="3688557"/>
                </a:lnTo>
                <a:lnTo>
                  <a:pt x="1023938" y="3672682"/>
                </a:lnTo>
                <a:lnTo>
                  <a:pt x="1008856" y="3656807"/>
                </a:lnTo>
                <a:lnTo>
                  <a:pt x="993775" y="3639345"/>
                </a:lnTo>
                <a:lnTo>
                  <a:pt x="979488" y="3622676"/>
                </a:lnTo>
                <a:lnTo>
                  <a:pt x="964406" y="3603626"/>
                </a:lnTo>
                <a:lnTo>
                  <a:pt x="950913" y="3584576"/>
                </a:lnTo>
                <a:lnTo>
                  <a:pt x="937419" y="3565526"/>
                </a:lnTo>
                <a:lnTo>
                  <a:pt x="924719" y="3544095"/>
                </a:lnTo>
                <a:lnTo>
                  <a:pt x="911225" y="3522664"/>
                </a:lnTo>
                <a:lnTo>
                  <a:pt x="899319" y="3501232"/>
                </a:lnTo>
                <a:lnTo>
                  <a:pt x="893763" y="3488532"/>
                </a:lnTo>
                <a:lnTo>
                  <a:pt x="889000" y="3475832"/>
                </a:lnTo>
                <a:lnTo>
                  <a:pt x="885825" y="3462339"/>
                </a:lnTo>
                <a:lnTo>
                  <a:pt x="884238" y="3449639"/>
                </a:lnTo>
                <a:lnTo>
                  <a:pt x="882650" y="3435351"/>
                </a:lnTo>
                <a:lnTo>
                  <a:pt x="884238" y="3422651"/>
                </a:lnTo>
                <a:lnTo>
                  <a:pt x="886619" y="3409951"/>
                </a:lnTo>
                <a:lnTo>
                  <a:pt x="889794" y="3397251"/>
                </a:lnTo>
                <a:lnTo>
                  <a:pt x="893763" y="3384551"/>
                </a:lnTo>
                <a:lnTo>
                  <a:pt x="899319" y="3372645"/>
                </a:lnTo>
                <a:lnTo>
                  <a:pt x="905669" y="3361532"/>
                </a:lnTo>
                <a:lnTo>
                  <a:pt x="914400" y="3351214"/>
                </a:lnTo>
                <a:lnTo>
                  <a:pt x="923131" y="3340895"/>
                </a:lnTo>
                <a:lnTo>
                  <a:pt x="932656" y="3331370"/>
                </a:lnTo>
                <a:lnTo>
                  <a:pt x="943769" y="3323432"/>
                </a:lnTo>
                <a:lnTo>
                  <a:pt x="955675" y="3315495"/>
                </a:lnTo>
                <a:lnTo>
                  <a:pt x="968375" y="3309939"/>
                </a:lnTo>
                <a:lnTo>
                  <a:pt x="981075" y="3305176"/>
                </a:lnTo>
                <a:lnTo>
                  <a:pt x="994569" y="3302001"/>
                </a:lnTo>
                <a:lnTo>
                  <a:pt x="1008063" y="3300414"/>
                </a:lnTo>
                <a:lnTo>
                  <a:pt x="1020763" y="3299620"/>
                </a:lnTo>
                <a:lnTo>
                  <a:pt x="1034256" y="3300414"/>
                </a:lnTo>
                <a:lnTo>
                  <a:pt x="1046956" y="3302795"/>
                </a:lnTo>
                <a:lnTo>
                  <a:pt x="1059656" y="3305970"/>
                </a:lnTo>
                <a:lnTo>
                  <a:pt x="1072356" y="3309939"/>
                </a:lnTo>
                <a:lnTo>
                  <a:pt x="1083469" y="3315495"/>
                </a:lnTo>
                <a:lnTo>
                  <a:pt x="1095375" y="3322639"/>
                </a:lnTo>
                <a:lnTo>
                  <a:pt x="1106488" y="3330576"/>
                </a:lnTo>
                <a:lnTo>
                  <a:pt x="1116013" y="3339307"/>
                </a:lnTo>
                <a:lnTo>
                  <a:pt x="1125538" y="3349626"/>
                </a:lnTo>
                <a:lnTo>
                  <a:pt x="1133475" y="3359945"/>
                </a:lnTo>
                <a:lnTo>
                  <a:pt x="1140619" y="3371851"/>
                </a:lnTo>
                <a:lnTo>
                  <a:pt x="1150938" y="3390107"/>
                </a:lnTo>
                <a:lnTo>
                  <a:pt x="1161256" y="3406776"/>
                </a:lnTo>
                <a:lnTo>
                  <a:pt x="1171575" y="3422651"/>
                </a:lnTo>
                <a:lnTo>
                  <a:pt x="1182688" y="3438526"/>
                </a:lnTo>
                <a:lnTo>
                  <a:pt x="1193006" y="3452020"/>
                </a:lnTo>
                <a:lnTo>
                  <a:pt x="1204119" y="3465514"/>
                </a:lnTo>
                <a:lnTo>
                  <a:pt x="1216025" y="3478214"/>
                </a:lnTo>
                <a:lnTo>
                  <a:pt x="1227138" y="3489326"/>
                </a:lnTo>
                <a:lnTo>
                  <a:pt x="1239044" y="3500439"/>
                </a:lnTo>
                <a:lnTo>
                  <a:pt x="1250156" y="3509964"/>
                </a:lnTo>
                <a:lnTo>
                  <a:pt x="1261269" y="3519489"/>
                </a:lnTo>
                <a:lnTo>
                  <a:pt x="1273175" y="3528220"/>
                </a:lnTo>
                <a:lnTo>
                  <a:pt x="1285081" y="3535364"/>
                </a:lnTo>
                <a:lnTo>
                  <a:pt x="1296988" y="3542507"/>
                </a:lnTo>
                <a:lnTo>
                  <a:pt x="1308100" y="3548857"/>
                </a:lnTo>
                <a:lnTo>
                  <a:pt x="1319213" y="3554414"/>
                </a:lnTo>
                <a:lnTo>
                  <a:pt x="1330325" y="3559970"/>
                </a:lnTo>
                <a:lnTo>
                  <a:pt x="1341438" y="3563939"/>
                </a:lnTo>
                <a:lnTo>
                  <a:pt x="1351756" y="3567114"/>
                </a:lnTo>
                <a:lnTo>
                  <a:pt x="1362869" y="3570289"/>
                </a:lnTo>
                <a:lnTo>
                  <a:pt x="1373188" y="3572670"/>
                </a:lnTo>
                <a:lnTo>
                  <a:pt x="1382713" y="3575051"/>
                </a:lnTo>
                <a:lnTo>
                  <a:pt x="1402556" y="3576639"/>
                </a:lnTo>
                <a:lnTo>
                  <a:pt x="1420813" y="3577432"/>
                </a:lnTo>
                <a:lnTo>
                  <a:pt x="1436688" y="3575845"/>
                </a:lnTo>
                <a:lnTo>
                  <a:pt x="1444625" y="3574257"/>
                </a:lnTo>
                <a:lnTo>
                  <a:pt x="1451769" y="3572670"/>
                </a:lnTo>
                <a:lnTo>
                  <a:pt x="1458119" y="3570289"/>
                </a:lnTo>
                <a:lnTo>
                  <a:pt x="1463675" y="3567907"/>
                </a:lnTo>
                <a:lnTo>
                  <a:pt x="1473994" y="3563939"/>
                </a:lnTo>
                <a:lnTo>
                  <a:pt x="1485106" y="3558382"/>
                </a:lnTo>
                <a:lnTo>
                  <a:pt x="1496219" y="3550445"/>
                </a:lnTo>
                <a:lnTo>
                  <a:pt x="1508125" y="3542507"/>
                </a:lnTo>
                <a:lnTo>
                  <a:pt x="1520031" y="3532189"/>
                </a:lnTo>
                <a:lnTo>
                  <a:pt x="1525588" y="3526632"/>
                </a:lnTo>
                <a:lnTo>
                  <a:pt x="1530350" y="3519489"/>
                </a:lnTo>
                <a:lnTo>
                  <a:pt x="1536700" y="3513139"/>
                </a:lnTo>
                <a:lnTo>
                  <a:pt x="1541463" y="3505995"/>
                </a:lnTo>
                <a:lnTo>
                  <a:pt x="1546225" y="3498057"/>
                </a:lnTo>
                <a:lnTo>
                  <a:pt x="1550194" y="3488532"/>
                </a:lnTo>
                <a:lnTo>
                  <a:pt x="1554163" y="3479007"/>
                </a:lnTo>
                <a:lnTo>
                  <a:pt x="1557338" y="3468689"/>
                </a:lnTo>
                <a:lnTo>
                  <a:pt x="1560513" y="3456782"/>
                </a:lnTo>
                <a:lnTo>
                  <a:pt x="1563688" y="3444876"/>
                </a:lnTo>
                <a:lnTo>
                  <a:pt x="1566069" y="3431382"/>
                </a:lnTo>
                <a:lnTo>
                  <a:pt x="1566863" y="3417889"/>
                </a:lnTo>
                <a:lnTo>
                  <a:pt x="1567657" y="3402807"/>
                </a:lnTo>
                <a:lnTo>
                  <a:pt x="1567657" y="3387726"/>
                </a:lnTo>
                <a:lnTo>
                  <a:pt x="1566863" y="3370264"/>
                </a:lnTo>
                <a:lnTo>
                  <a:pt x="1565275" y="3352801"/>
                </a:lnTo>
                <a:lnTo>
                  <a:pt x="1562894" y="3333751"/>
                </a:lnTo>
                <a:lnTo>
                  <a:pt x="1558925" y="3313114"/>
                </a:lnTo>
                <a:lnTo>
                  <a:pt x="1554957" y="3292476"/>
                </a:lnTo>
                <a:lnTo>
                  <a:pt x="1550194" y="3270251"/>
                </a:lnTo>
                <a:lnTo>
                  <a:pt x="1543844" y="3245645"/>
                </a:lnTo>
                <a:lnTo>
                  <a:pt x="1536700" y="3221039"/>
                </a:lnTo>
                <a:lnTo>
                  <a:pt x="1528763" y="3193257"/>
                </a:lnTo>
                <a:lnTo>
                  <a:pt x="1521619" y="3166270"/>
                </a:lnTo>
                <a:lnTo>
                  <a:pt x="1516063" y="3140870"/>
                </a:lnTo>
                <a:lnTo>
                  <a:pt x="1511300" y="3117057"/>
                </a:lnTo>
                <a:lnTo>
                  <a:pt x="1507331" y="3094038"/>
                </a:lnTo>
                <a:lnTo>
                  <a:pt x="1504156" y="3071020"/>
                </a:lnTo>
                <a:lnTo>
                  <a:pt x="1500981" y="3048795"/>
                </a:lnTo>
                <a:lnTo>
                  <a:pt x="1500188" y="3028951"/>
                </a:lnTo>
                <a:lnTo>
                  <a:pt x="1499394" y="3009107"/>
                </a:lnTo>
                <a:lnTo>
                  <a:pt x="1500188" y="2989263"/>
                </a:lnTo>
                <a:lnTo>
                  <a:pt x="1501775" y="2971801"/>
                </a:lnTo>
                <a:lnTo>
                  <a:pt x="1504156" y="2953545"/>
                </a:lnTo>
                <a:lnTo>
                  <a:pt x="1507331" y="2936876"/>
                </a:lnTo>
                <a:lnTo>
                  <a:pt x="1511300" y="2920207"/>
                </a:lnTo>
                <a:lnTo>
                  <a:pt x="1515269" y="2904332"/>
                </a:lnTo>
                <a:lnTo>
                  <a:pt x="1520031" y="2889251"/>
                </a:lnTo>
                <a:lnTo>
                  <a:pt x="1526381" y="2874170"/>
                </a:lnTo>
                <a:lnTo>
                  <a:pt x="1533525" y="2860676"/>
                </a:lnTo>
                <a:lnTo>
                  <a:pt x="1540669" y="2846389"/>
                </a:lnTo>
                <a:lnTo>
                  <a:pt x="1547813" y="2833689"/>
                </a:lnTo>
                <a:lnTo>
                  <a:pt x="1556544" y="2820989"/>
                </a:lnTo>
                <a:lnTo>
                  <a:pt x="1566069" y="2807495"/>
                </a:lnTo>
                <a:lnTo>
                  <a:pt x="1574800" y="2795589"/>
                </a:lnTo>
                <a:lnTo>
                  <a:pt x="1585119" y="2782889"/>
                </a:lnTo>
                <a:lnTo>
                  <a:pt x="1607344" y="2759870"/>
                </a:lnTo>
                <a:lnTo>
                  <a:pt x="1631157" y="2736057"/>
                </a:lnTo>
                <a:lnTo>
                  <a:pt x="1656557" y="2713038"/>
                </a:lnTo>
                <a:lnTo>
                  <a:pt x="1683544" y="2689226"/>
                </a:lnTo>
                <a:lnTo>
                  <a:pt x="1730375" y="2648745"/>
                </a:lnTo>
                <a:lnTo>
                  <a:pt x="1754981" y="2625726"/>
                </a:lnTo>
                <a:lnTo>
                  <a:pt x="1781175" y="2601120"/>
                </a:lnTo>
                <a:lnTo>
                  <a:pt x="1793081" y="2588420"/>
                </a:lnTo>
                <a:lnTo>
                  <a:pt x="1808957" y="2571751"/>
                </a:lnTo>
                <a:lnTo>
                  <a:pt x="1824831" y="2553495"/>
                </a:lnTo>
                <a:lnTo>
                  <a:pt x="1843088" y="2531270"/>
                </a:lnTo>
                <a:lnTo>
                  <a:pt x="1861344" y="2507457"/>
                </a:lnTo>
                <a:lnTo>
                  <a:pt x="1878807" y="2481263"/>
                </a:lnTo>
                <a:lnTo>
                  <a:pt x="1896269" y="2454276"/>
                </a:lnTo>
                <a:lnTo>
                  <a:pt x="1904207" y="2439988"/>
                </a:lnTo>
                <a:lnTo>
                  <a:pt x="1912144" y="2424907"/>
                </a:lnTo>
                <a:lnTo>
                  <a:pt x="1919288" y="2410620"/>
                </a:lnTo>
                <a:lnTo>
                  <a:pt x="1925638" y="2395538"/>
                </a:lnTo>
                <a:lnTo>
                  <a:pt x="1931194" y="2380457"/>
                </a:lnTo>
                <a:lnTo>
                  <a:pt x="1935957" y="2364582"/>
                </a:lnTo>
                <a:lnTo>
                  <a:pt x="1940719" y="2349501"/>
                </a:lnTo>
                <a:lnTo>
                  <a:pt x="1943894" y="2333626"/>
                </a:lnTo>
                <a:lnTo>
                  <a:pt x="1946275" y="2318545"/>
                </a:lnTo>
                <a:lnTo>
                  <a:pt x="1947863" y="2301876"/>
                </a:lnTo>
                <a:lnTo>
                  <a:pt x="1947863" y="2286001"/>
                </a:lnTo>
                <a:lnTo>
                  <a:pt x="1946275" y="2270920"/>
                </a:lnTo>
                <a:lnTo>
                  <a:pt x="1943100" y="2255045"/>
                </a:lnTo>
                <a:lnTo>
                  <a:pt x="1939132" y="2240757"/>
                </a:lnTo>
                <a:lnTo>
                  <a:pt x="1933575" y="2224882"/>
                </a:lnTo>
                <a:lnTo>
                  <a:pt x="1927225" y="2210595"/>
                </a:lnTo>
                <a:lnTo>
                  <a:pt x="1918494" y="2195513"/>
                </a:lnTo>
                <a:lnTo>
                  <a:pt x="1907381" y="2181226"/>
                </a:lnTo>
                <a:lnTo>
                  <a:pt x="1890713" y="2161382"/>
                </a:lnTo>
                <a:lnTo>
                  <a:pt x="1881188" y="2152651"/>
                </a:lnTo>
                <a:lnTo>
                  <a:pt x="1872457" y="2143920"/>
                </a:lnTo>
                <a:lnTo>
                  <a:pt x="1863725" y="2135982"/>
                </a:lnTo>
                <a:lnTo>
                  <a:pt x="1854994" y="2128838"/>
                </a:lnTo>
                <a:lnTo>
                  <a:pt x="1846263" y="2122488"/>
                </a:lnTo>
                <a:lnTo>
                  <a:pt x="1837531" y="2116932"/>
                </a:lnTo>
                <a:lnTo>
                  <a:pt x="1828800" y="2112170"/>
                </a:lnTo>
                <a:lnTo>
                  <a:pt x="1819275" y="2107407"/>
                </a:lnTo>
                <a:lnTo>
                  <a:pt x="1810544" y="2103438"/>
                </a:lnTo>
                <a:lnTo>
                  <a:pt x="1801813" y="2100263"/>
                </a:lnTo>
                <a:lnTo>
                  <a:pt x="1793081" y="2098676"/>
                </a:lnTo>
                <a:lnTo>
                  <a:pt x="1784350" y="2097088"/>
                </a:lnTo>
                <a:lnTo>
                  <a:pt x="1776413" y="2096295"/>
                </a:lnTo>
                <a:lnTo>
                  <a:pt x="1766888" y="2096295"/>
                </a:lnTo>
                <a:lnTo>
                  <a:pt x="1757363" y="2096295"/>
                </a:lnTo>
                <a:lnTo>
                  <a:pt x="1747044" y="2097882"/>
                </a:lnTo>
                <a:lnTo>
                  <a:pt x="1734344" y="2100263"/>
                </a:lnTo>
                <a:lnTo>
                  <a:pt x="1720850" y="2104232"/>
                </a:lnTo>
                <a:lnTo>
                  <a:pt x="1704975" y="2110582"/>
                </a:lnTo>
                <a:lnTo>
                  <a:pt x="1689100" y="2117726"/>
                </a:lnTo>
                <a:lnTo>
                  <a:pt x="1671638" y="2126457"/>
                </a:lnTo>
                <a:lnTo>
                  <a:pt x="1653381" y="2137570"/>
                </a:lnTo>
                <a:lnTo>
                  <a:pt x="1632744" y="2151857"/>
                </a:lnTo>
                <a:lnTo>
                  <a:pt x="1611313" y="2169320"/>
                </a:lnTo>
                <a:lnTo>
                  <a:pt x="1588294" y="2187576"/>
                </a:lnTo>
                <a:lnTo>
                  <a:pt x="1565275" y="2210595"/>
                </a:lnTo>
                <a:lnTo>
                  <a:pt x="1539875" y="2235995"/>
                </a:lnTo>
                <a:lnTo>
                  <a:pt x="1513681" y="2264570"/>
                </a:lnTo>
                <a:lnTo>
                  <a:pt x="1485900" y="2297113"/>
                </a:lnTo>
                <a:lnTo>
                  <a:pt x="1457325" y="2333626"/>
                </a:lnTo>
                <a:lnTo>
                  <a:pt x="1444625" y="2350295"/>
                </a:lnTo>
                <a:lnTo>
                  <a:pt x="1431131" y="2366170"/>
                </a:lnTo>
                <a:lnTo>
                  <a:pt x="1418431" y="2381251"/>
                </a:lnTo>
                <a:lnTo>
                  <a:pt x="1404144" y="2394745"/>
                </a:lnTo>
                <a:lnTo>
                  <a:pt x="1390650" y="2409032"/>
                </a:lnTo>
                <a:lnTo>
                  <a:pt x="1376363" y="2421732"/>
                </a:lnTo>
                <a:lnTo>
                  <a:pt x="1362869" y="2433638"/>
                </a:lnTo>
                <a:lnTo>
                  <a:pt x="1347788" y="2445545"/>
                </a:lnTo>
                <a:lnTo>
                  <a:pt x="1333500" y="2455863"/>
                </a:lnTo>
                <a:lnTo>
                  <a:pt x="1318419" y="2466182"/>
                </a:lnTo>
                <a:lnTo>
                  <a:pt x="1304131" y="2474913"/>
                </a:lnTo>
                <a:lnTo>
                  <a:pt x="1289050" y="2483645"/>
                </a:lnTo>
                <a:lnTo>
                  <a:pt x="1273969" y="2490788"/>
                </a:lnTo>
                <a:lnTo>
                  <a:pt x="1258094" y="2498726"/>
                </a:lnTo>
                <a:lnTo>
                  <a:pt x="1243013" y="2505076"/>
                </a:lnTo>
                <a:lnTo>
                  <a:pt x="1227138" y="2509838"/>
                </a:lnTo>
                <a:lnTo>
                  <a:pt x="1212056" y="2514601"/>
                </a:lnTo>
                <a:lnTo>
                  <a:pt x="1196181" y="2518570"/>
                </a:lnTo>
                <a:lnTo>
                  <a:pt x="1181100" y="2521745"/>
                </a:lnTo>
                <a:lnTo>
                  <a:pt x="1164431" y="2524920"/>
                </a:lnTo>
                <a:lnTo>
                  <a:pt x="1149350" y="2527301"/>
                </a:lnTo>
                <a:lnTo>
                  <a:pt x="1132681" y="2528095"/>
                </a:lnTo>
                <a:lnTo>
                  <a:pt x="1116806" y="2528095"/>
                </a:lnTo>
                <a:lnTo>
                  <a:pt x="1100931" y="2527301"/>
                </a:lnTo>
                <a:lnTo>
                  <a:pt x="1085056" y="2526507"/>
                </a:lnTo>
                <a:lnTo>
                  <a:pt x="1069181" y="2524126"/>
                </a:lnTo>
                <a:lnTo>
                  <a:pt x="1053306" y="2520951"/>
                </a:lnTo>
                <a:lnTo>
                  <a:pt x="1037431" y="2516982"/>
                </a:lnTo>
                <a:lnTo>
                  <a:pt x="1021556" y="2513013"/>
                </a:lnTo>
                <a:lnTo>
                  <a:pt x="1006475" y="2507457"/>
                </a:lnTo>
                <a:lnTo>
                  <a:pt x="989806" y="2501901"/>
                </a:lnTo>
                <a:lnTo>
                  <a:pt x="974725" y="2494757"/>
                </a:lnTo>
                <a:lnTo>
                  <a:pt x="951706" y="2482851"/>
                </a:lnTo>
                <a:lnTo>
                  <a:pt x="930275" y="2470151"/>
                </a:lnTo>
                <a:lnTo>
                  <a:pt x="908844" y="2455070"/>
                </a:lnTo>
                <a:lnTo>
                  <a:pt x="888206" y="2439988"/>
                </a:lnTo>
                <a:lnTo>
                  <a:pt x="868363" y="2422526"/>
                </a:lnTo>
                <a:lnTo>
                  <a:pt x="849313" y="2403476"/>
                </a:lnTo>
                <a:lnTo>
                  <a:pt x="831056" y="2384426"/>
                </a:lnTo>
                <a:lnTo>
                  <a:pt x="813594" y="2363788"/>
                </a:lnTo>
                <a:lnTo>
                  <a:pt x="797719" y="2341563"/>
                </a:lnTo>
                <a:lnTo>
                  <a:pt x="781050" y="2318545"/>
                </a:lnTo>
                <a:lnTo>
                  <a:pt x="766763" y="2294732"/>
                </a:lnTo>
                <a:lnTo>
                  <a:pt x="751681" y="2269332"/>
                </a:lnTo>
                <a:lnTo>
                  <a:pt x="738981" y="2243138"/>
                </a:lnTo>
                <a:lnTo>
                  <a:pt x="726281" y="2216151"/>
                </a:lnTo>
                <a:lnTo>
                  <a:pt x="715169" y="2188370"/>
                </a:lnTo>
                <a:lnTo>
                  <a:pt x="704056" y="2159795"/>
                </a:lnTo>
                <a:lnTo>
                  <a:pt x="694531" y="2131220"/>
                </a:lnTo>
                <a:lnTo>
                  <a:pt x="685800" y="2101057"/>
                </a:lnTo>
                <a:lnTo>
                  <a:pt x="678656" y="2070895"/>
                </a:lnTo>
                <a:lnTo>
                  <a:pt x="671513" y="2039938"/>
                </a:lnTo>
                <a:lnTo>
                  <a:pt x="665956" y="2008188"/>
                </a:lnTo>
                <a:lnTo>
                  <a:pt x="661194" y="1976438"/>
                </a:lnTo>
                <a:lnTo>
                  <a:pt x="658019" y="1944688"/>
                </a:lnTo>
                <a:lnTo>
                  <a:pt x="655638" y="1912145"/>
                </a:lnTo>
                <a:lnTo>
                  <a:pt x="654050" y="1879601"/>
                </a:lnTo>
                <a:lnTo>
                  <a:pt x="654050" y="1846263"/>
                </a:lnTo>
                <a:lnTo>
                  <a:pt x="654844" y="1812132"/>
                </a:lnTo>
                <a:lnTo>
                  <a:pt x="657225" y="1779588"/>
                </a:lnTo>
                <a:lnTo>
                  <a:pt x="660400" y="1746251"/>
                </a:lnTo>
                <a:lnTo>
                  <a:pt x="664369" y="1712913"/>
                </a:lnTo>
                <a:lnTo>
                  <a:pt x="669925" y="1679576"/>
                </a:lnTo>
                <a:lnTo>
                  <a:pt x="676275" y="1646238"/>
                </a:lnTo>
                <a:lnTo>
                  <a:pt x="683419" y="1620045"/>
                </a:lnTo>
                <a:lnTo>
                  <a:pt x="690563" y="1593851"/>
                </a:lnTo>
                <a:lnTo>
                  <a:pt x="697706" y="1567657"/>
                </a:lnTo>
                <a:lnTo>
                  <a:pt x="704850" y="1542257"/>
                </a:lnTo>
                <a:lnTo>
                  <a:pt x="714375" y="1517651"/>
                </a:lnTo>
                <a:lnTo>
                  <a:pt x="723106" y="1493838"/>
                </a:lnTo>
                <a:lnTo>
                  <a:pt x="731838" y="1469232"/>
                </a:lnTo>
                <a:lnTo>
                  <a:pt x="742950" y="1445420"/>
                </a:lnTo>
                <a:lnTo>
                  <a:pt x="752475" y="1422401"/>
                </a:lnTo>
                <a:lnTo>
                  <a:pt x="763588" y="1399382"/>
                </a:lnTo>
                <a:lnTo>
                  <a:pt x="775494" y="1377951"/>
                </a:lnTo>
                <a:lnTo>
                  <a:pt x="786606" y="1355726"/>
                </a:lnTo>
                <a:lnTo>
                  <a:pt x="800100" y="1334294"/>
                </a:lnTo>
                <a:lnTo>
                  <a:pt x="812800" y="1313657"/>
                </a:lnTo>
                <a:lnTo>
                  <a:pt x="826294" y="1293019"/>
                </a:lnTo>
                <a:lnTo>
                  <a:pt x="839788" y="1273176"/>
                </a:lnTo>
                <a:lnTo>
                  <a:pt x="853281" y="1254126"/>
                </a:lnTo>
                <a:lnTo>
                  <a:pt x="868363" y="1234282"/>
                </a:lnTo>
                <a:lnTo>
                  <a:pt x="884238" y="1215232"/>
                </a:lnTo>
                <a:lnTo>
                  <a:pt x="899319" y="1197769"/>
                </a:lnTo>
                <a:lnTo>
                  <a:pt x="915988" y="1179513"/>
                </a:lnTo>
                <a:lnTo>
                  <a:pt x="931863" y="1162051"/>
                </a:lnTo>
                <a:lnTo>
                  <a:pt x="949325" y="1146176"/>
                </a:lnTo>
                <a:lnTo>
                  <a:pt x="965994" y="1129507"/>
                </a:lnTo>
                <a:lnTo>
                  <a:pt x="984250" y="1113632"/>
                </a:lnTo>
                <a:lnTo>
                  <a:pt x="1002506" y="1097757"/>
                </a:lnTo>
                <a:lnTo>
                  <a:pt x="1020763" y="1083469"/>
                </a:lnTo>
                <a:lnTo>
                  <a:pt x="1039813" y="1069182"/>
                </a:lnTo>
                <a:lnTo>
                  <a:pt x="1058863" y="1055688"/>
                </a:lnTo>
                <a:lnTo>
                  <a:pt x="1078706" y="1041401"/>
                </a:lnTo>
                <a:lnTo>
                  <a:pt x="1099344" y="1028701"/>
                </a:lnTo>
                <a:lnTo>
                  <a:pt x="1119981" y="1016001"/>
                </a:lnTo>
                <a:lnTo>
                  <a:pt x="1140619" y="1004888"/>
                </a:lnTo>
                <a:lnTo>
                  <a:pt x="1162050" y="993776"/>
                </a:lnTo>
                <a:lnTo>
                  <a:pt x="1184275" y="981869"/>
                </a:lnTo>
                <a:lnTo>
                  <a:pt x="1205706" y="972344"/>
                </a:lnTo>
                <a:lnTo>
                  <a:pt x="1227931" y="962819"/>
                </a:lnTo>
                <a:lnTo>
                  <a:pt x="1250950" y="952501"/>
                </a:lnTo>
                <a:lnTo>
                  <a:pt x="1273969" y="944563"/>
                </a:lnTo>
                <a:lnTo>
                  <a:pt x="1297781" y="935832"/>
                </a:lnTo>
                <a:lnTo>
                  <a:pt x="1320800" y="927894"/>
                </a:lnTo>
                <a:lnTo>
                  <a:pt x="1345406" y="920751"/>
                </a:lnTo>
                <a:lnTo>
                  <a:pt x="1370013" y="914401"/>
                </a:lnTo>
                <a:lnTo>
                  <a:pt x="1394619" y="908051"/>
                </a:lnTo>
                <a:lnTo>
                  <a:pt x="1420019" y="903288"/>
                </a:lnTo>
                <a:lnTo>
                  <a:pt x="1445419" y="896938"/>
                </a:lnTo>
                <a:lnTo>
                  <a:pt x="1470025" y="892969"/>
                </a:lnTo>
                <a:lnTo>
                  <a:pt x="1496219" y="889001"/>
                </a:lnTo>
                <a:lnTo>
                  <a:pt x="1522413" y="885826"/>
                </a:lnTo>
                <a:lnTo>
                  <a:pt x="1549400" y="883444"/>
                </a:lnTo>
                <a:lnTo>
                  <a:pt x="1576388" y="881063"/>
                </a:lnTo>
                <a:lnTo>
                  <a:pt x="1603375" y="879476"/>
                </a:lnTo>
                <a:close/>
                <a:moveTo>
                  <a:pt x="1599783" y="0"/>
                </a:moveTo>
                <a:lnTo>
                  <a:pt x="1652182" y="794"/>
                </a:lnTo>
                <a:lnTo>
                  <a:pt x="1704582" y="2381"/>
                </a:lnTo>
                <a:lnTo>
                  <a:pt x="1757776" y="6350"/>
                </a:lnTo>
                <a:lnTo>
                  <a:pt x="1810176" y="11112"/>
                </a:lnTo>
                <a:lnTo>
                  <a:pt x="1863369" y="18256"/>
                </a:lnTo>
                <a:lnTo>
                  <a:pt x="1917357" y="26194"/>
                </a:lnTo>
                <a:lnTo>
                  <a:pt x="1969757" y="35719"/>
                </a:lnTo>
                <a:lnTo>
                  <a:pt x="2022951" y="46831"/>
                </a:lnTo>
                <a:lnTo>
                  <a:pt x="2076939" y="58737"/>
                </a:lnTo>
                <a:lnTo>
                  <a:pt x="2130132" y="73025"/>
                </a:lnTo>
                <a:lnTo>
                  <a:pt x="2183326" y="88106"/>
                </a:lnTo>
                <a:lnTo>
                  <a:pt x="2236520" y="105569"/>
                </a:lnTo>
                <a:lnTo>
                  <a:pt x="2289713" y="123031"/>
                </a:lnTo>
                <a:lnTo>
                  <a:pt x="2342907" y="143669"/>
                </a:lnTo>
                <a:lnTo>
                  <a:pt x="2396101" y="165100"/>
                </a:lnTo>
                <a:lnTo>
                  <a:pt x="2438974" y="183356"/>
                </a:lnTo>
                <a:lnTo>
                  <a:pt x="2482640" y="203200"/>
                </a:lnTo>
                <a:lnTo>
                  <a:pt x="2523925" y="224631"/>
                </a:lnTo>
                <a:lnTo>
                  <a:pt x="2564416" y="245269"/>
                </a:lnTo>
                <a:lnTo>
                  <a:pt x="2604907" y="268287"/>
                </a:lnTo>
                <a:lnTo>
                  <a:pt x="2643809" y="292100"/>
                </a:lnTo>
                <a:lnTo>
                  <a:pt x="2681918" y="317500"/>
                </a:lnTo>
                <a:lnTo>
                  <a:pt x="2720027" y="342900"/>
                </a:lnTo>
                <a:lnTo>
                  <a:pt x="2756549" y="369887"/>
                </a:lnTo>
                <a:lnTo>
                  <a:pt x="2792275" y="396875"/>
                </a:lnTo>
                <a:lnTo>
                  <a:pt x="2826415" y="424656"/>
                </a:lnTo>
                <a:lnTo>
                  <a:pt x="2861348" y="454025"/>
                </a:lnTo>
                <a:lnTo>
                  <a:pt x="2893899" y="484187"/>
                </a:lnTo>
                <a:lnTo>
                  <a:pt x="2925657" y="515937"/>
                </a:lnTo>
                <a:lnTo>
                  <a:pt x="2956621" y="548481"/>
                </a:lnTo>
                <a:lnTo>
                  <a:pt x="2985996" y="581025"/>
                </a:lnTo>
                <a:lnTo>
                  <a:pt x="3015372" y="614362"/>
                </a:lnTo>
                <a:lnTo>
                  <a:pt x="3043159" y="648494"/>
                </a:lnTo>
                <a:lnTo>
                  <a:pt x="3070153" y="684212"/>
                </a:lnTo>
                <a:lnTo>
                  <a:pt x="3094765" y="719931"/>
                </a:lnTo>
                <a:lnTo>
                  <a:pt x="3120171" y="757237"/>
                </a:lnTo>
                <a:lnTo>
                  <a:pt x="3143989" y="794544"/>
                </a:lnTo>
                <a:lnTo>
                  <a:pt x="3166220" y="832644"/>
                </a:lnTo>
                <a:lnTo>
                  <a:pt x="3188450" y="872331"/>
                </a:lnTo>
                <a:lnTo>
                  <a:pt x="3208299" y="912019"/>
                </a:lnTo>
                <a:lnTo>
                  <a:pt x="3228147" y="951706"/>
                </a:lnTo>
                <a:lnTo>
                  <a:pt x="3246407" y="993775"/>
                </a:lnTo>
                <a:lnTo>
                  <a:pt x="3263080" y="1035050"/>
                </a:lnTo>
                <a:lnTo>
                  <a:pt x="3279753" y="1078706"/>
                </a:lnTo>
                <a:lnTo>
                  <a:pt x="3294043" y="1121569"/>
                </a:lnTo>
                <a:lnTo>
                  <a:pt x="3308335" y="1165225"/>
                </a:lnTo>
                <a:lnTo>
                  <a:pt x="3320243" y="1209675"/>
                </a:lnTo>
                <a:lnTo>
                  <a:pt x="3331359" y="1257300"/>
                </a:lnTo>
                <a:lnTo>
                  <a:pt x="3342474" y="1304131"/>
                </a:lnTo>
                <a:lnTo>
                  <a:pt x="3351207" y="1351756"/>
                </a:lnTo>
                <a:lnTo>
                  <a:pt x="3358353" y="1398588"/>
                </a:lnTo>
                <a:lnTo>
                  <a:pt x="3365498" y="1447006"/>
                </a:lnTo>
                <a:lnTo>
                  <a:pt x="3370261" y="1495425"/>
                </a:lnTo>
                <a:lnTo>
                  <a:pt x="3373437" y="1543050"/>
                </a:lnTo>
                <a:lnTo>
                  <a:pt x="3375819" y="1591469"/>
                </a:lnTo>
                <a:lnTo>
                  <a:pt x="3376613" y="1640681"/>
                </a:lnTo>
                <a:lnTo>
                  <a:pt x="3375819" y="1688306"/>
                </a:lnTo>
                <a:lnTo>
                  <a:pt x="3374231" y="1736725"/>
                </a:lnTo>
                <a:lnTo>
                  <a:pt x="3371849" y="1784350"/>
                </a:lnTo>
                <a:lnTo>
                  <a:pt x="3367086" y="1832769"/>
                </a:lnTo>
                <a:lnTo>
                  <a:pt x="3362322" y="1881188"/>
                </a:lnTo>
                <a:lnTo>
                  <a:pt x="3354383" y="1928019"/>
                </a:lnTo>
                <a:lnTo>
                  <a:pt x="3346443" y="1975644"/>
                </a:lnTo>
                <a:lnTo>
                  <a:pt x="3337710" y="2023269"/>
                </a:lnTo>
                <a:lnTo>
                  <a:pt x="3326595" y="2069306"/>
                </a:lnTo>
                <a:lnTo>
                  <a:pt x="3315480" y="2116138"/>
                </a:lnTo>
                <a:lnTo>
                  <a:pt x="3301983" y="2160588"/>
                </a:lnTo>
                <a:lnTo>
                  <a:pt x="3287692" y="2206625"/>
                </a:lnTo>
                <a:lnTo>
                  <a:pt x="3271813" y="2250281"/>
                </a:lnTo>
                <a:lnTo>
                  <a:pt x="3255935" y="2294731"/>
                </a:lnTo>
                <a:lnTo>
                  <a:pt x="3237674" y="2337594"/>
                </a:lnTo>
                <a:lnTo>
                  <a:pt x="3219413" y="2381250"/>
                </a:lnTo>
                <a:lnTo>
                  <a:pt x="3198771" y="2422525"/>
                </a:lnTo>
                <a:lnTo>
                  <a:pt x="3177335" y="2463006"/>
                </a:lnTo>
                <a:lnTo>
                  <a:pt x="3154311" y="2503488"/>
                </a:lnTo>
                <a:lnTo>
                  <a:pt x="3131287" y="2542381"/>
                </a:lnTo>
                <a:lnTo>
                  <a:pt x="3106675" y="2580481"/>
                </a:lnTo>
                <a:lnTo>
                  <a:pt x="3080475" y="2618581"/>
                </a:lnTo>
                <a:lnTo>
                  <a:pt x="3053481" y="2654300"/>
                </a:lnTo>
                <a:lnTo>
                  <a:pt x="3005845" y="2716213"/>
                </a:lnTo>
                <a:lnTo>
                  <a:pt x="2941536" y="2799556"/>
                </a:lnTo>
                <a:lnTo>
                  <a:pt x="2881197" y="2878931"/>
                </a:lnTo>
                <a:lnTo>
                  <a:pt x="2824827" y="2952750"/>
                </a:lnTo>
                <a:lnTo>
                  <a:pt x="2774015" y="3022600"/>
                </a:lnTo>
                <a:lnTo>
                  <a:pt x="2726379" y="3090863"/>
                </a:lnTo>
                <a:lnTo>
                  <a:pt x="2704149" y="3123406"/>
                </a:lnTo>
                <a:lnTo>
                  <a:pt x="2682712" y="3155156"/>
                </a:lnTo>
                <a:lnTo>
                  <a:pt x="2663658" y="3186906"/>
                </a:lnTo>
                <a:lnTo>
                  <a:pt x="2643809" y="3218656"/>
                </a:lnTo>
                <a:lnTo>
                  <a:pt x="2626343" y="3249613"/>
                </a:lnTo>
                <a:lnTo>
                  <a:pt x="2608876" y="3280569"/>
                </a:lnTo>
                <a:lnTo>
                  <a:pt x="2592203" y="3311525"/>
                </a:lnTo>
                <a:lnTo>
                  <a:pt x="2577913" y="3342481"/>
                </a:lnTo>
                <a:lnTo>
                  <a:pt x="2562828" y="3373438"/>
                </a:lnTo>
                <a:lnTo>
                  <a:pt x="2550125" y="3405188"/>
                </a:lnTo>
                <a:lnTo>
                  <a:pt x="2538216" y="3436144"/>
                </a:lnTo>
                <a:lnTo>
                  <a:pt x="2526307" y="3469481"/>
                </a:lnTo>
                <a:lnTo>
                  <a:pt x="2515985" y="3501231"/>
                </a:lnTo>
                <a:lnTo>
                  <a:pt x="2507252" y="3534569"/>
                </a:lnTo>
                <a:lnTo>
                  <a:pt x="2497725" y="3567906"/>
                </a:lnTo>
                <a:lnTo>
                  <a:pt x="2490579" y="3602038"/>
                </a:lnTo>
                <a:lnTo>
                  <a:pt x="2483434" y="3636963"/>
                </a:lnTo>
                <a:lnTo>
                  <a:pt x="2477877" y="3672681"/>
                </a:lnTo>
                <a:lnTo>
                  <a:pt x="2471525" y="3710781"/>
                </a:lnTo>
                <a:lnTo>
                  <a:pt x="2467555" y="3748088"/>
                </a:lnTo>
                <a:lnTo>
                  <a:pt x="2464380" y="3786981"/>
                </a:lnTo>
                <a:lnTo>
                  <a:pt x="2461998" y="3828256"/>
                </a:lnTo>
                <a:lnTo>
                  <a:pt x="2458028" y="3882231"/>
                </a:lnTo>
                <a:lnTo>
                  <a:pt x="2452471" y="3936206"/>
                </a:lnTo>
                <a:lnTo>
                  <a:pt x="2444531" y="3990181"/>
                </a:lnTo>
                <a:lnTo>
                  <a:pt x="2435798" y="4043363"/>
                </a:lnTo>
                <a:lnTo>
                  <a:pt x="2425477" y="4096544"/>
                </a:lnTo>
                <a:lnTo>
                  <a:pt x="2412774" y="4149725"/>
                </a:lnTo>
                <a:lnTo>
                  <a:pt x="2398483" y="4201319"/>
                </a:lnTo>
                <a:lnTo>
                  <a:pt x="2381810" y="4252913"/>
                </a:lnTo>
                <a:lnTo>
                  <a:pt x="2373871" y="4278313"/>
                </a:lnTo>
                <a:lnTo>
                  <a:pt x="2365137" y="4303713"/>
                </a:lnTo>
                <a:lnTo>
                  <a:pt x="2354817" y="4328319"/>
                </a:lnTo>
                <a:lnTo>
                  <a:pt x="2345289" y="4352131"/>
                </a:lnTo>
                <a:lnTo>
                  <a:pt x="2334968" y="4376738"/>
                </a:lnTo>
                <a:lnTo>
                  <a:pt x="2323059" y="4401344"/>
                </a:lnTo>
                <a:lnTo>
                  <a:pt x="2311944" y="4425156"/>
                </a:lnTo>
                <a:lnTo>
                  <a:pt x="2300829" y="4448969"/>
                </a:lnTo>
                <a:lnTo>
                  <a:pt x="2288126" y="4471988"/>
                </a:lnTo>
                <a:lnTo>
                  <a:pt x="2275423" y="4494213"/>
                </a:lnTo>
                <a:lnTo>
                  <a:pt x="2261926" y="4517231"/>
                </a:lnTo>
                <a:lnTo>
                  <a:pt x="2248429" y="4539456"/>
                </a:lnTo>
                <a:lnTo>
                  <a:pt x="2234138" y="4561681"/>
                </a:lnTo>
                <a:lnTo>
                  <a:pt x="2219847" y="4582319"/>
                </a:lnTo>
                <a:lnTo>
                  <a:pt x="2204762" y="4603750"/>
                </a:lnTo>
                <a:lnTo>
                  <a:pt x="2189677" y="4624388"/>
                </a:lnTo>
                <a:lnTo>
                  <a:pt x="2173799" y="4644231"/>
                </a:lnTo>
                <a:lnTo>
                  <a:pt x="2157920" y="4664075"/>
                </a:lnTo>
                <a:lnTo>
                  <a:pt x="2140453" y="4683919"/>
                </a:lnTo>
                <a:lnTo>
                  <a:pt x="2123781" y="4702175"/>
                </a:lnTo>
                <a:lnTo>
                  <a:pt x="2105520" y="4721225"/>
                </a:lnTo>
                <a:lnTo>
                  <a:pt x="2087260" y="4739481"/>
                </a:lnTo>
                <a:lnTo>
                  <a:pt x="2068999" y="4756150"/>
                </a:lnTo>
                <a:lnTo>
                  <a:pt x="2049151" y="4773613"/>
                </a:lnTo>
                <a:lnTo>
                  <a:pt x="2029302" y="4789488"/>
                </a:lnTo>
                <a:lnTo>
                  <a:pt x="2010248" y="4805363"/>
                </a:lnTo>
                <a:lnTo>
                  <a:pt x="1989605" y="4820444"/>
                </a:lnTo>
                <a:lnTo>
                  <a:pt x="1968169" y="4835525"/>
                </a:lnTo>
                <a:lnTo>
                  <a:pt x="1947527" y="4849019"/>
                </a:lnTo>
                <a:lnTo>
                  <a:pt x="1925297" y="4863306"/>
                </a:lnTo>
                <a:lnTo>
                  <a:pt x="1902273" y="4875213"/>
                </a:lnTo>
                <a:lnTo>
                  <a:pt x="1879248" y="4887913"/>
                </a:lnTo>
                <a:lnTo>
                  <a:pt x="1856224" y="4899819"/>
                </a:lnTo>
                <a:lnTo>
                  <a:pt x="1832406" y="4910138"/>
                </a:lnTo>
                <a:lnTo>
                  <a:pt x="1808588" y="4921250"/>
                </a:lnTo>
                <a:lnTo>
                  <a:pt x="1783182" y="4929981"/>
                </a:lnTo>
                <a:lnTo>
                  <a:pt x="1757776" y="4938713"/>
                </a:lnTo>
                <a:lnTo>
                  <a:pt x="1732370" y="4947444"/>
                </a:lnTo>
                <a:lnTo>
                  <a:pt x="1706170" y="4955381"/>
                </a:lnTo>
                <a:lnTo>
                  <a:pt x="1679176" y="4961731"/>
                </a:lnTo>
                <a:lnTo>
                  <a:pt x="1652976" y="4967288"/>
                </a:lnTo>
                <a:lnTo>
                  <a:pt x="1625189" y="4973638"/>
                </a:lnTo>
                <a:lnTo>
                  <a:pt x="1597401" y="4977606"/>
                </a:lnTo>
                <a:lnTo>
                  <a:pt x="1568819" y="4981575"/>
                </a:lnTo>
                <a:lnTo>
                  <a:pt x="1539443" y="4983956"/>
                </a:lnTo>
                <a:lnTo>
                  <a:pt x="1510068" y="4986338"/>
                </a:lnTo>
                <a:lnTo>
                  <a:pt x="1479898" y="4987925"/>
                </a:lnTo>
                <a:lnTo>
                  <a:pt x="1449729" y="4987925"/>
                </a:lnTo>
                <a:lnTo>
                  <a:pt x="1414001" y="4987131"/>
                </a:lnTo>
                <a:lnTo>
                  <a:pt x="1379862" y="4986338"/>
                </a:lnTo>
                <a:lnTo>
                  <a:pt x="1345723" y="4983956"/>
                </a:lnTo>
                <a:lnTo>
                  <a:pt x="1312377" y="4980781"/>
                </a:lnTo>
                <a:lnTo>
                  <a:pt x="1279826" y="4976813"/>
                </a:lnTo>
                <a:lnTo>
                  <a:pt x="1247275" y="4970463"/>
                </a:lnTo>
                <a:lnTo>
                  <a:pt x="1214723" y="4964906"/>
                </a:lnTo>
                <a:lnTo>
                  <a:pt x="1182966" y="4957763"/>
                </a:lnTo>
                <a:lnTo>
                  <a:pt x="1152002" y="4950619"/>
                </a:lnTo>
                <a:lnTo>
                  <a:pt x="1121039" y="4941094"/>
                </a:lnTo>
                <a:lnTo>
                  <a:pt x="1090869" y="4931569"/>
                </a:lnTo>
                <a:lnTo>
                  <a:pt x="1059905" y="4921250"/>
                </a:lnTo>
                <a:lnTo>
                  <a:pt x="1030530" y="4909344"/>
                </a:lnTo>
                <a:lnTo>
                  <a:pt x="1002742" y="4897438"/>
                </a:lnTo>
                <a:lnTo>
                  <a:pt x="974160" y="4883150"/>
                </a:lnTo>
                <a:lnTo>
                  <a:pt x="946373" y="4869656"/>
                </a:lnTo>
                <a:lnTo>
                  <a:pt x="918585" y="4853781"/>
                </a:lnTo>
                <a:lnTo>
                  <a:pt x="891591" y="4838700"/>
                </a:lnTo>
                <a:lnTo>
                  <a:pt x="865391" y="4821238"/>
                </a:lnTo>
                <a:lnTo>
                  <a:pt x="839191" y="4803775"/>
                </a:lnTo>
                <a:lnTo>
                  <a:pt x="813785" y="4784725"/>
                </a:lnTo>
                <a:lnTo>
                  <a:pt x="789173" y="4764881"/>
                </a:lnTo>
                <a:lnTo>
                  <a:pt x="764561" y="4745038"/>
                </a:lnTo>
                <a:lnTo>
                  <a:pt x="741537" y="4723606"/>
                </a:lnTo>
                <a:lnTo>
                  <a:pt x="718513" y="4701381"/>
                </a:lnTo>
                <a:lnTo>
                  <a:pt x="695489" y="4679156"/>
                </a:lnTo>
                <a:lnTo>
                  <a:pt x="673258" y="4655344"/>
                </a:lnTo>
                <a:lnTo>
                  <a:pt x="652616" y="4629944"/>
                </a:lnTo>
                <a:lnTo>
                  <a:pt x="631974" y="4604544"/>
                </a:lnTo>
                <a:lnTo>
                  <a:pt x="611331" y="4577556"/>
                </a:lnTo>
                <a:lnTo>
                  <a:pt x="592277" y="4550569"/>
                </a:lnTo>
                <a:lnTo>
                  <a:pt x="572428" y="4522788"/>
                </a:lnTo>
                <a:lnTo>
                  <a:pt x="566077" y="4510881"/>
                </a:lnTo>
                <a:lnTo>
                  <a:pt x="560519" y="4497388"/>
                </a:lnTo>
                <a:lnTo>
                  <a:pt x="554962" y="4485481"/>
                </a:lnTo>
                <a:lnTo>
                  <a:pt x="552580" y="4472781"/>
                </a:lnTo>
                <a:lnTo>
                  <a:pt x="550198" y="4459288"/>
                </a:lnTo>
                <a:lnTo>
                  <a:pt x="550198" y="4445794"/>
                </a:lnTo>
                <a:lnTo>
                  <a:pt x="550992" y="4432300"/>
                </a:lnTo>
                <a:lnTo>
                  <a:pt x="552580" y="4419600"/>
                </a:lnTo>
                <a:lnTo>
                  <a:pt x="555756" y="4406900"/>
                </a:lnTo>
                <a:lnTo>
                  <a:pt x="561313" y="4394994"/>
                </a:lnTo>
                <a:lnTo>
                  <a:pt x="566871" y="4382294"/>
                </a:lnTo>
                <a:lnTo>
                  <a:pt x="573222" y="4371181"/>
                </a:lnTo>
                <a:lnTo>
                  <a:pt x="581162" y="4360863"/>
                </a:lnTo>
                <a:lnTo>
                  <a:pt x="590689" y="4350544"/>
                </a:lnTo>
                <a:lnTo>
                  <a:pt x="601010" y="4341019"/>
                </a:lnTo>
                <a:lnTo>
                  <a:pt x="611331" y="4333081"/>
                </a:lnTo>
                <a:lnTo>
                  <a:pt x="624034" y="4326731"/>
                </a:lnTo>
                <a:lnTo>
                  <a:pt x="636737" y="4320381"/>
                </a:lnTo>
                <a:lnTo>
                  <a:pt x="649440" y="4315619"/>
                </a:lnTo>
                <a:lnTo>
                  <a:pt x="662143" y="4312444"/>
                </a:lnTo>
                <a:lnTo>
                  <a:pt x="674846" y="4310856"/>
                </a:lnTo>
                <a:lnTo>
                  <a:pt x="688343" y="4310856"/>
                </a:lnTo>
                <a:lnTo>
                  <a:pt x="701840" y="4311650"/>
                </a:lnTo>
                <a:lnTo>
                  <a:pt x="714543" y="4313238"/>
                </a:lnTo>
                <a:lnTo>
                  <a:pt x="727246" y="4316413"/>
                </a:lnTo>
                <a:lnTo>
                  <a:pt x="739949" y="4321175"/>
                </a:lnTo>
                <a:lnTo>
                  <a:pt x="751858" y="4327525"/>
                </a:lnTo>
                <a:lnTo>
                  <a:pt x="762973" y="4333875"/>
                </a:lnTo>
                <a:lnTo>
                  <a:pt x="774088" y="4341813"/>
                </a:lnTo>
                <a:lnTo>
                  <a:pt x="783616" y="4350544"/>
                </a:lnTo>
                <a:lnTo>
                  <a:pt x="793143" y="4360863"/>
                </a:lnTo>
                <a:lnTo>
                  <a:pt x="801876" y="4371975"/>
                </a:lnTo>
                <a:lnTo>
                  <a:pt x="815373" y="4393406"/>
                </a:lnTo>
                <a:lnTo>
                  <a:pt x="830458" y="4414044"/>
                </a:lnTo>
                <a:lnTo>
                  <a:pt x="844749" y="4433094"/>
                </a:lnTo>
                <a:lnTo>
                  <a:pt x="860627" y="4452144"/>
                </a:lnTo>
                <a:lnTo>
                  <a:pt x="876506" y="4470400"/>
                </a:lnTo>
                <a:lnTo>
                  <a:pt x="892385" y="4487863"/>
                </a:lnTo>
                <a:lnTo>
                  <a:pt x="909058" y="4505325"/>
                </a:lnTo>
                <a:lnTo>
                  <a:pt x="926524" y="4521200"/>
                </a:lnTo>
                <a:lnTo>
                  <a:pt x="943991" y="4537075"/>
                </a:lnTo>
                <a:lnTo>
                  <a:pt x="961457" y="4552156"/>
                </a:lnTo>
                <a:lnTo>
                  <a:pt x="979718" y="4566444"/>
                </a:lnTo>
                <a:lnTo>
                  <a:pt x="997979" y="4579938"/>
                </a:lnTo>
                <a:lnTo>
                  <a:pt x="1017033" y="4593431"/>
                </a:lnTo>
                <a:lnTo>
                  <a:pt x="1036881" y="4605338"/>
                </a:lnTo>
                <a:lnTo>
                  <a:pt x="1055936" y="4617244"/>
                </a:lnTo>
                <a:lnTo>
                  <a:pt x="1075784" y="4628356"/>
                </a:lnTo>
                <a:lnTo>
                  <a:pt x="1096427" y="4638675"/>
                </a:lnTo>
                <a:lnTo>
                  <a:pt x="1117069" y="4648994"/>
                </a:lnTo>
                <a:lnTo>
                  <a:pt x="1138505" y="4657725"/>
                </a:lnTo>
                <a:lnTo>
                  <a:pt x="1160735" y="4665663"/>
                </a:lnTo>
                <a:lnTo>
                  <a:pt x="1182966" y="4673600"/>
                </a:lnTo>
                <a:lnTo>
                  <a:pt x="1204402" y="4680744"/>
                </a:lnTo>
                <a:lnTo>
                  <a:pt x="1227426" y="4687094"/>
                </a:lnTo>
                <a:lnTo>
                  <a:pt x="1250450" y="4692650"/>
                </a:lnTo>
                <a:lnTo>
                  <a:pt x="1274269" y="4697413"/>
                </a:lnTo>
                <a:lnTo>
                  <a:pt x="1298087" y="4702175"/>
                </a:lnTo>
                <a:lnTo>
                  <a:pt x="1321905" y="4705350"/>
                </a:lnTo>
                <a:lnTo>
                  <a:pt x="1346517" y="4709319"/>
                </a:lnTo>
                <a:lnTo>
                  <a:pt x="1371923" y="4711700"/>
                </a:lnTo>
                <a:lnTo>
                  <a:pt x="1397329" y="4713288"/>
                </a:lnTo>
                <a:lnTo>
                  <a:pt x="1423529" y="4714081"/>
                </a:lnTo>
                <a:lnTo>
                  <a:pt x="1449729" y="4714875"/>
                </a:lnTo>
                <a:lnTo>
                  <a:pt x="1472753" y="4714081"/>
                </a:lnTo>
                <a:lnTo>
                  <a:pt x="1495777" y="4713288"/>
                </a:lnTo>
                <a:lnTo>
                  <a:pt x="1518801" y="4711700"/>
                </a:lnTo>
                <a:lnTo>
                  <a:pt x="1541031" y="4709319"/>
                </a:lnTo>
                <a:lnTo>
                  <a:pt x="1563261" y="4705350"/>
                </a:lnTo>
                <a:lnTo>
                  <a:pt x="1584698" y="4701381"/>
                </a:lnTo>
                <a:lnTo>
                  <a:pt x="1605340" y="4697413"/>
                </a:lnTo>
                <a:lnTo>
                  <a:pt x="1626776" y="4692650"/>
                </a:lnTo>
                <a:lnTo>
                  <a:pt x="1646625" y="4687094"/>
                </a:lnTo>
                <a:lnTo>
                  <a:pt x="1666473" y="4681538"/>
                </a:lnTo>
                <a:lnTo>
                  <a:pt x="1686322" y="4673600"/>
                </a:lnTo>
                <a:lnTo>
                  <a:pt x="1704582" y="4666456"/>
                </a:lnTo>
                <a:lnTo>
                  <a:pt x="1723637" y="4659313"/>
                </a:lnTo>
                <a:lnTo>
                  <a:pt x="1741897" y="4650581"/>
                </a:lnTo>
                <a:lnTo>
                  <a:pt x="1758570" y="4641056"/>
                </a:lnTo>
                <a:lnTo>
                  <a:pt x="1776831" y="4632325"/>
                </a:lnTo>
                <a:lnTo>
                  <a:pt x="1792709" y="4622006"/>
                </a:lnTo>
                <a:lnTo>
                  <a:pt x="1810176" y="4610894"/>
                </a:lnTo>
                <a:lnTo>
                  <a:pt x="1826055" y="4600575"/>
                </a:lnTo>
                <a:lnTo>
                  <a:pt x="1841933" y="4588669"/>
                </a:lnTo>
                <a:lnTo>
                  <a:pt x="1857812" y="4576763"/>
                </a:lnTo>
                <a:lnTo>
                  <a:pt x="1872103" y="4564856"/>
                </a:lnTo>
                <a:lnTo>
                  <a:pt x="1887188" y="4552156"/>
                </a:lnTo>
                <a:lnTo>
                  <a:pt x="1900685" y="4538663"/>
                </a:lnTo>
                <a:lnTo>
                  <a:pt x="1914181" y="4525169"/>
                </a:lnTo>
                <a:lnTo>
                  <a:pt x="1928472" y="4511675"/>
                </a:lnTo>
                <a:lnTo>
                  <a:pt x="1941175" y="4496594"/>
                </a:lnTo>
                <a:lnTo>
                  <a:pt x="1953878" y="4482306"/>
                </a:lnTo>
                <a:lnTo>
                  <a:pt x="1966581" y="4466431"/>
                </a:lnTo>
                <a:lnTo>
                  <a:pt x="1978490" y="4451350"/>
                </a:lnTo>
                <a:lnTo>
                  <a:pt x="2000721" y="4419600"/>
                </a:lnTo>
                <a:lnTo>
                  <a:pt x="2022951" y="4387056"/>
                </a:lnTo>
                <a:lnTo>
                  <a:pt x="2042799" y="4352131"/>
                </a:lnTo>
                <a:lnTo>
                  <a:pt x="2061060" y="4317206"/>
                </a:lnTo>
                <a:lnTo>
                  <a:pt x="2078526" y="4280694"/>
                </a:lnTo>
                <a:lnTo>
                  <a:pt x="2095199" y="4244181"/>
                </a:lnTo>
                <a:lnTo>
                  <a:pt x="2109490" y="4206875"/>
                </a:lnTo>
                <a:lnTo>
                  <a:pt x="2122193" y="4167981"/>
                </a:lnTo>
                <a:lnTo>
                  <a:pt x="2134896" y="4129088"/>
                </a:lnTo>
                <a:lnTo>
                  <a:pt x="2145217" y="4090194"/>
                </a:lnTo>
                <a:lnTo>
                  <a:pt x="2155538" y="4050506"/>
                </a:lnTo>
                <a:lnTo>
                  <a:pt x="2164271" y="4010819"/>
                </a:lnTo>
                <a:lnTo>
                  <a:pt x="2170623" y="3971131"/>
                </a:lnTo>
                <a:lnTo>
                  <a:pt x="2176975" y="3931444"/>
                </a:lnTo>
                <a:lnTo>
                  <a:pt x="2182532" y="3891756"/>
                </a:lnTo>
                <a:lnTo>
                  <a:pt x="2185708" y="3852863"/>
                </a:lnTo>
                <a:lnTo>
                  <a:pt x="2188883" y="3813175"/>
                </a:lnTo>
                <a:lnTo>
                  <a:pt x="2192059" y="3764756"/>
                </a:lnTo>
                <a:lnTo>
                  <a:pt x="2196029" y="3717925"/>
                </a:lnTo>
                <a:lnTo>
                  <a:pt x="2200793" y="3671888"/>
                </a:lnTo>
                <a:lnTo>
                  <a:pt x="2207144" y="3628231"/>
                </a:lnTo>
                <a:lnTo>
                  <a:pt x="2215083" y="3584575"/>
                </a:lnTo>
                <a:lnTo>
                  <a:pt x="2223023" y="3542506"/>
                </a:lnTo>
                <a:lnTo>
                  <a:pt x="2231756" y="3502025"/>
                </a:lnTo>
                <a:lnTo>
                  <a:pt x="2242871" y="3461544"/>
                </a:lnTo>
                <a:lnTo>
                  <a:pt x="2253987" y="3422650"/>
                </a:lnTo>
                <a:lnTo>
                  <a:pt x="2265895" y="3384550"/>
                </a:lnTo>
                <a:lnTo>
                  <a:pt x="2279393" y="3345656"/>
                </a:lnTo>
                <a:lnTo>
                  <a:pt x="2293683" y="3308350"/>
                </a:lnTo>
                <a:lnTo>
                  <a:pt x="2309562" y="3271838"/>
                </a:lnTo>
                <a:lnTo>
                  <a:pt x="2325441" y="3236119"/>
                </a:lnTo>
                <a:lnTo>
                  <a:pt x="2342907" y="3198813"/>
                </a:lnTo>
                <a:lnTo>
                  <a:pt x="2361962" y="3163094"/>
                </a:lnTo>
                <a:lnTo>
                  <a:pt x="2380223" y="3128169"/>
                </a:lnTo>
                <a:lnTo>
                  <a:pt x="2400865" y="3092450"/>
                </a:lnTo>
                <a:lnTo>
                  <a:pt x="2423095" y="3056731"/>
                </a:lnTo>
                <a:lnTo>
                  <a:pt x="2444531" y="3020219"/>
                </a:lnTo>
                <a:lnTo>
                  <a:pt x="2468349" y="2984500"/>
                </a:lnTo>
                <a:lnTo>
                  <a:pt x="2492167" y="2947988"/>
                </a:lnTo>
                <a:lnTo>
                  <a:pt x="2517573" y="2911475"/>
                </a:lnTo>
                <a:lnTo>
                  <a:pt x="2544567" y="2873375"/>
                </a:lnTo>
                <a:lnTo>
                  <a:pt x="2600143" y="2797969"/>
                </a:lnTo>
                <a:lnTo>
                  <a:pt x="2659688" y="2718594"/>
                </a:lnTo>
                <a:lnTo>
                  <a:pt x="2722409" y="2635250"/>
                </a:lnTo>
                <a:lnTo>
                  <a:pt x="2789894" y="2547938"/>
                </a:lnTo>
                <a:lnTo>
                  <a:pt x="2837530" y="2486819"/>
                </a:lnTo>
                <a:lnTo>
                  <a:pt x="2858966" y="2457450"/>
                </a:lnTo>
                <a:lnTo>
                  <a:pt x="2880403" y="2426494"/>
                </a:lnTo>
                <a:lnTo>
                  <a:pt x="2901839" y="2394744"/>
                </a:lnTo>
                <a:lnTo>
                  <a:pt x="2921687" y="2362200"/>
                </a:lnTo>
                <a:lnTo>
                  <a:pt x="2939154" y="2328863"/>
                </a:lnTo>
                <a:lnTo>
                  <a:pt x="2957415" y="2294731"/>
                </a:lnTo>
                <a:lnTo>
                  <a:pt x="2974087" y="2259806"/>
                </a:lnTo>
                <a:lnTo>
                  <a:pt x="2989966" y="2224088"/>
                </a:lnTo>
                <a:lnTo>
                  <a:pt x="3004257" y="2188369"/>
                </a:lnTo>
                <a:lnTo>
                  <a:pt x="3018547" y="2151856"/>
                </a:lnTo>
                <a:lnTo>
                  <a:pt x="3030457" y="2114550"/>
                </a:lnTo>
                <a:lnTo>
                  <a:pt x="3043159" y="2076450"/>
                </a:lnTo>
                <a:lnTo>
                  <a:pt x="3053481" y="2038350"/>
                </a:lnTo>
                <a:lnTo>
                  <a:pt x="3063008" y="2000250"/>
                </a:lnTo>
                <a:lnTo>
                  <a:pt x="3071741" y="1960563"/>
                </a:lnTo>
                <a:lnTo>
                  <a:pt x="3079681" y="1921669"/>
                </a:lnTo>
                <a:lnTo>
                  <a:pt x="3086032" y="1882775"/>
                </a:lnTo>
                <a:lnTo>
                  <a:pt x="3091590" y="1842294"/>
                </a:lnTo>
                <a:lnTo>
                  <a:pt x="3095559" y="1802606"/>
                </a:lnTo>
                <a:lnTo>
                  <a:pt x="3100323" y="1762919"/>
                </a:lnTo>
                <a:lnTo>
                  <a:pt x="3101911" y="1721644"/>
                </a:lnTo>
                <a:lnTo>
                  <a:pt x="3103499" y="1681956"/>
                </a:lnTo>
                <a:lnTo>
                  <a:pt x="3103499" y="1641475"/>
                </a:lnTo>
                <a:lnTo>
                  <a:pt x="3102705" y="1600200"/>
                </a:lnTo>
                <a:lnTo>
                  <a:pt x="3101117" y="1560513"/>
                </a:lnTo>
                <a:lnTo>
                  <a:pt x="3097941" y="1519238"/>
                </a:lnTo>
                <a:lnTo>
                  <a:pt x="3093177" y="1479550"/>
                </a:lnTo>
                <a:lnTo>
                  <a:pt x="3088414" y="1439069"/>
                </a:lnTo>
                <a:lnTo>
                  <a:pt x="3082063" y="1398588"/>
                </a:lnTo>
                <a:lnTo>
                  <a:pt x="3074123" y="1358900"/>
                </a:lnTo>
                <a:lnTo>
                  <a:pt x="3065390" y="1320006"/>
                </a:lnTo>
                <a:lnTo>
                  <a:pt x="3055863" y="1280319"/>
                </a:lnTo>
                <a:lnTo>
                  <a:pt x="3048717" y="1253331"/>
                </a:lnTo>
                <a:lnTo>
                  <a:pt x="3040778" y="1227138"/>
                </a:lnTo>
                <a:lnTo>
                  <a:pt x="3031251" y="1199356"/>
                </a:lnTo>
                <a:lnTo>
                  <a:pt x="3021723" y="1171575"/>
                </a:lnTo>
                <a:lnTo>
                  <a:pt x="3012196" y="1143000"/>
                </a:lnTo>
                <a:lnTo>
                  <a:pt x="3000287" y="1114425"/>
                </a:lnTo>
                <a:lnTo>
                  <a:pt x="2988378" y="1085850"/>
                </a:lnTo>
                <a:lnTo>
                  <a:pt x="2974881" y="1056481"/>
                </a:lnTo>
                <a:lnTo>
                  <a:pt x="2960590" y="1027113"/>
                </a:lnTo>
                <a:lnTo>
                  <a:pt x="2945505" y="997744"/>
                </a:lnTo>
                <a:lnTo>
                  <a:pt x="2929627" y="968375"/>
                </a:lnTo>
                <a:lnTo>
                  <a:pt x="2912160" y="939006"/>
                </a:lnTo>
                <a:lnTo>
                  <a:pt x="2894693" y="909638"/>
                </a:lnTo>
                <a:lnTo>
                  <a:pt x="2874845" y="880269"/>
                </a:lnTo>
                <a:lnTo>
                  <a:pt x="2853409" y="850900"/>
                </a:lnTo>
                <a:lnTo>
                  <a:pt x="2832766" y="821531"/>
                </a:lnTo>
                <a:lnTo>
                  <a:pt x="2808948" y="792956"/>
                </a:lnTo>
                <a:lnTo>
                  <a:pt x="2784336" y="764381"/>
                </a:lnTo>
                <a:lnTo>
                  <a:pt x="2758930" y="735806"/>
                </a:lnTo>
                <a:lnTo>
                  <a:pt x="2731936" y="707231"/>
                </a:lnTo>
                <a:lnTo>
                  <a:pt x="2703355" y="680244"/>
                </a:lnTo>
                <a:lnTo>
                  <a:pt x="2673979" y="652462"/>
                </a:lnTo>
                <a:lnTo>
                  <a:pt x="2642221" y="626269"/>
                </a:lnTo>
                <a:lnTo>
                  <a:pt x="2609670" y="600075"/>
                </a:lnTo>
                <a:lnTo>
                  <a:pt x="2575531" y="573881"/>
                </a:lnTo>
                <a:lnTo>
                  <a:pt x="2539804" y="550069"/>
                </a:lnTo>
                <a:lnTo>
                  <a:pt x="2502489" y="525462"/>
                </a:lnTo>
                <a:lnTo>
                  <a:pt x="2463586" y="502444"/>
                </a:lnTo>
                <a:lnTo>
                  <a:pt x="2423095" y="479425"/>
                </a:lnTo>
                <a:lnTo>
                  <a:pt x="2380223" y="457994"/>
                </a:lnTo>
                <a:lnTo>
                  <a:pt x="2336556" y="437356"/>
                </a:lnTo>
                <a:lnTo>
                  <a:pt x="2290507" y="416719"/>
                </a:lnTo>
                <a:lnTo>
                  <a:pt x="2245253" y="399256"/>
                </a:lnTo>
                <a:lnTo>
                  <a:pt x="2199205" y="381794"/>
                </a:lnTo>
                <a:lnTo>
                  <a:pt x="2153951" y="365919"/>
                </a:lnTo>
                <a:lnTo>
                  <a:pt x="2107902" y="351631"/>
                </a:lnTo>
                <a:lnTo>
                  <a:pt x="2061854" y="338137"/>
                </a:lnTo>
                <a:lnTo>
                  <a:pt x="2016599" y="326231"/>
                </a:lnTo>
                <a:lnTo>
                  <a:pt x="1970551" y="315119"/>
                </a:lnTo>
                <a:lnTo>
                  <a:pt x="1925297" y="305594"/>
                </a:lnTo>
                <a:lnTo>
                  <a:pt x="1879248" y="296862"/>
                </a:lnTo>
                <a:lnTo>
                  <a:pt x="1833994" y="290512"/>
                </a:lnTo>
                <a:lnTo>
                  <a:pt x="1787945" y="284956"/>
                </a:lnTo>
                <a:lnTo>
                  <a:pt x="1743485" y="279400"/>
                </a:lnTo>
                <a:lnTo>
                  <a:pt x="1697437" y="276225"/>
                </a:lnTo>
                <a:lnTo>
                  <a:pt x="1652976" y="273844"/>
                </a:lnTo>
                <a:lnTo>
                  <a:pt x="1608516" y="273050"/>
                </a:lnTo>
                <a:lnTo>
                  <a:pt x="1564055" y="273844"/>
                </a:lnTo>
                <a:lnTo>
                  <a:pt x="1519595" y="275431"/>
                </a:lnTo>
                <a:lnTo>
                  <a:pt x="1475928" y="277812"/>
                </a:lnTo>
                <a:lnTo>
                  <a:pt x="1432262" y="282575"/>
                </a:lnTo>
                <a:lnTo>
                  <a:pt x="1389389" y="288131"/>
                </a:lnTo>
                <a:lnTo>
                  <a:pt x="1345723" y="294481"/>
                </a:lnTo>
                <a:lnTo>
                  <a:pt x="1303644" y="301625"/>
                </a:lnTo>
                <a:lnTo>
                  <a:pt x="1260771" y="311150"/>
                </a:lnTo>
                <a:lnTo>
                  <a:pt x="1219487" y="321469"/>
                </a:lnTo>
                <a:lnTo>
                  <a:pt x="1178996" y="332581"/>
                </a:lnTo>
                <a:lnTo>
                  <a:pt x="1137711" y="346075"/>
                </a:lnTo>
                <a:lnTo>
                  <a:pt x="1098015" y="359569"/>
                </a:lnTo>
                <a:lnTo>
                  <a:pt x="1057524" y="374650"/>
                </a:lnTo>
                <a:lnTo>
                  <a:pt x="1018621" y="391319"/>
                </a:lnTo>
                <a:lnTo>
                  <a:pt x="980512" y="408781"/>
                </a:lnTo>
                <a:lnTo>
                  <a:pt x="941609" y="428625"/>
                </a:lnTo>
                <a:lnTo>
                  <a:pt x="904294" y="447675"/>
                </a:lnTo>
                <a:lnTo>
                  <a:pt x="874124" y="465931"/>
                </a:lnTo>
                <a:lnTo>
                  <a:pt x="843955" y="484187"/>
                </a:lnTo>
                <a:lnTo>
                  <a:pt x="814579" y="503237"/>
                </a:lnTo>
                <a:lnTo>
                  <a:pt x="785203" y="523875"/>
                </a:lnTo>
                <a:lnTo>
                  <a:pt x="757416" y="543719"/>
                </a:lnTo>
                <a:lnTo>
                  <a:pt x="730422" y="565944"/>
                </a:lnTo>
                <a:lnTo>
                  <a:pt x="703428" y="588169"/>
                </a:lnTo>
                <a:lnTo>
                  <a:pt x="678816" y="610394"/>
                </a:lnTo>
                <a:lnTo>
                  <a:pt x="653410" y="633412"/>
                </a:lnTo>
                <a:lnTo>
                  <a:pt x="628798" y="657225"/>
                </a:lnTo>
                <a:lnTo>
                  <a:pt x="604980" y="682625"/>
                </a:lnTo>
                <a:lnTo>
                  <a:pt x="581956" y="708025"/>
                </a:lnTo>
                <a:lnTo>
                  <a:pt x="560519" y="733425"/>
                </a:lnTo>
                <a:lnTo>
                  <a:pt x="539083" y="760412"/>
                </a:lnTo>
                <a:lnTo>
                  <a:pt x="518441" y="787400"/>
                </a:lnTo>
                <a:lnTo>
                  <a:pt x="498592" y="815181"/>
                </a:lnTo>
                <a:lnTo>
                  <a:pt x="480332" y="842962"/>
                </a:lnTo>
                <a:lnTo>
                  <a:pt x="462071" y="872331"/>
                </a:lnTo>
                <a:lnTo>
                  <a:pt x="445399" y="900906"/>
                </a:lnTo>
                <a:lnTo>
                  <a:pt x="428726" y="931069"/>
                </a:lnTo>
                <a:lnTo>
                  <a:pt x="413641" y="961231"/>
                </a:lnTo>
                <a:lnTo>
                  <a:pt x="398556" y="992188"/>
                </a:lnTo>
                <a:lnTo>
                  <a:pt x="384265" y="1023938"/>
                </a:lnTo>
                <a:lnTo>
                  <a:pt x="370768" y="1055688"/>
                </a:lnTo>
                <a:lnTo>
                  <a:pt x="358859" y="1087438"/>
                </a:lnTo>
                <a:lnTo>
                  <a:pt x="347744" y="1120775"/>
                </a:lnTo>
                <a:lnTo>
                  <a:pt x="337423" y="1154113"/>
                </a:lnTo>
                <a:lnTo>
                  <a:pt x="327896" y="1187450"/>
                </a:lnTo>
                <a:lnTo>
                  <a:pt x="318369" y="1221581"/>
                </a:lnTo>
                <a:lnTo>
                  <a:pt x="311223" y="1256506"/>
                </a:lnTo>
                <a:lnTo>
                  <a:pt x="304078" y="1291431"/>
                </a:lnTo>
                <a:lnTo>
                  <a:pt x="298520" y="1327150"/>
                </a:lnTo>
                <a:lnTo>
                  <a:pt x="288993" y="1390650"/>
                </a:lnTo>
                <a:lnTo>
                  <a:pt x="282641" y="1453356"/>
                </a:lnTo>
                <a:lnTo>
                  <a:pt x="277084" y="1516856"/>
                </a:lnTo>
                <a:lnTo>
                  <a:pt x="274702" y="1580356"/>
                </a:lnTo>
                <a:lnTo>
                  <a:pt x="273114" y="1642269"/>
                </a:lnTo>
                <a:lnTo>
                  <a:pt x="273908" y="1674019"/>
                </a:lnTo>
                <a:lnTo>
                  <a:pt x="273908" y="1704975"/>
                </a:lnTo>
                <a:lnTo>
                  <a:pt x="275496" y="1735931"/>
                </a:lnTo>
                <a:lnTo>
                  <a:pt x="277084" y="1766888"/>
                </a:lnTo>
                <a:lnTo>
                  <a:pt x="278672" y="1797050"/>
                </a:lnTo>
                <a:lnTo>
                  <a:pt x="281848" y="1828006"/>
                </a:lnTo>
                <a:lnTo>
                  <a:pt x="281848" y="1841500"/>
                </a:lnTo>
                <a:lnTo>
                  <a:pt x="281054" y="1855788"/>
                </a:lnTo>
                <a:lnTo>
                  <a:pt x="279466" y="1868488"/>
                </a:lnTo>
                <a:lnTo>
                  <a:pt x="276290" y="1881981"/>
                </a:lnTo>
                <a:lnTo>
                  <a:pt x="271526" y="1893888"/>
                </a:lnTo>
                <a:lnTo>
                  <a:pt x="265969" y="1906588"/>
                </a:lnTo>
                <a:lnTo>
                  <a:pt x="258823" y="1917700"/>
                </a:lnTo>
                <a:lnTo>
                  <a:pt x="250884" y="1927225"/>
                </a:lnTo>
                <a:lnTo>
                  <a:pt x="242151" y="1937544"/>
                </a:lnTo>
                <a:lnTo>
                  <a:pt x="231830" y="1946275"/>
                </a:lnTo>
                <a:lnTo>
                  <a:pt x="221508" y="1954213"/>
                </a:lnTo>
                <a:lnTo>
                  <a:pt x="210393" y="1960563"/>
                </a:lnTo>
                <a:lnTo>
                  <a:pt x="197690" y="1966913"/>
                </a:lnTo>
                <a:lnTo>
                  <a:pt x="185781" y="1971675"/>
                </a:lnTo>
                <a:lnTo>
                  <a:pt x="171490" y="1974850"/>
                </a:lnTo>
                <a:lnTo>
                  <a:pt x="157993" y="1976438"/>
                </a:lnTo>
                <a:lnTo>
                  <a:pt x="143703" y="1977231"/>
                </a:lnTo>
                <a:lnTo>
                  <a:pt x="130206" y="1976438"/>
                </a:lnTo>
                <a:lnTo>
                  <a:pt x="117503" y="1974850"/>
                </a:lnTo>
                <a:lnTo>
                  <a:pt x="104006" y="1971675"/>
                </a:lnTo>
                <a:lnTo>
                  <a:pt x="92097" y="1966913"/>
                </a:lnTo>
                <a:lnTo>
                  <a:pt x="79394" y="1960563"/>
                </a:lnTo>
                <a:lnTo>
                  <a:pt x="69073" y="1954213"/>
                </a:lnTo>
                <a:lnTo>
                  <a:pt x="58751" y="1946275"/>
                </a:lnTo>
                <a:lnTo>
                  <a:pt x="48430" y="1937544"/>
                </a:lnTo>
                <a:lnTo>
                  <a:pt x="39697" y="1927225"/>
                </a:lnTo>
                <a:lnTo>
                  <a:pt x="31757" y="1916906"/>
                </a:lnTo>
                <a:lnTo>
                  <a:pt x="24612" y="1905794"/>
                </a:lnTo>
                <a:lnTo>
                  <a:pt x="19054" y="1893094"/>
                </a:lnTo>
                <a:lnTo>
                  <a:pt x="14291" y="1881188"/>
                </a:lnTo>
                <a:lnTo>
                  <a:pt x="11115" y="1866900"/>
                </a:lnTo>
                <a:lnTo>
                  <a:pt x="9527" y="1853406"/>
                </a:lnTo>
                <a:lnTo>
                  <a:pt x="6351" y="1818481"/>
                </a:lnTo>
                <a:lnTo>
                  <a:pt x="3970" y="1783556"/>
                </a:lnTo>
                <a:lnTo>
                  <a:pt x="2382" y="1748631"/>
                </a:lnTo>
                <a:lnTo>
                  <a:pt x="794" y="1712913"/>
                </a:lnTo>
                <a:lnTo>
                  <a:pt x="0" y="1677988"/>
                </a:lnTo>
                <a:lnTo>
                  <a:pt x="0" y="1643063"/>
                </a:lnTo>
                <a:lnTo>
                  <a:pt x="0" y="1606550"/>
                </a:lnTo>
                <a:lnTo>
                  <a:pt x="794" y="1571625"/>
                </a:lnTo>
                <a:lnTo>
                  <a:pt x="2382" y="1535906"/>
                </a:lnTo>
                <a:lnTo>
                  <a:pt x="4764" y="1500188"/>
                </a:lnTo>
                <a:lnTo>
                  <a:pt x="7145" y="1464469"/>
                </a:lnTo>
                <a:lnTo>
                  <a:pt x="9527" y="1427956"/>
                </a:lnTo>
                <a:lnTo>
                  <a:pt x="13497" y="1392238"/>
                </a:lnTo>
                <a:lnTo>
                  <a:pt x="17467" y="1356519"/>
                </a:lnTo>
                <a:lnTo>
                  <a:pt x="22230" y="1320800"/>
                </a:lnTo>
                <a:lnTo>
                  <a:pt x="26994" y="1285081"/>
                </a:lnTo>
                <a:lnTo>
                  <a:pt x="34933" y="1241425"/>
                </a:lnTo>
                <a:lnTo>
                  <a:pt x="43667" y="1199356"/>
                </a:lnTo>
                <a:lnTo>
                  <a:pt x="53194" y="1156494"/>
                </a:lnTo>
                <a:lnTo>
                  <a:pt x="64309" y="1114425"/>
                </a:lnTo>
                <a:lnTo>
                  <a:pt x="75424" y="1073150"/>
                </a:lnTo>
                <a:lnTo>
                  <a:pt x="88921" y="1032669"/>
                </a:lnTo>
                <a:lnTo>
                  <a:pt x="102418" y="992981"/>
                </a:lnTo>
                <a:lnTo>
                  <a:pt x="117503" y="952500"/>
                </a:lnTo>
                <a:lnTo>
                  <a:pt x="133381" y="913606"/>
                </a:lnTo>
                <a:lnTo>
                  <a:pt x="150848" y="875506"/>
                </a:lnTo>
                <a:lnTo>
                  <a:pt x="168315" y="837406"/>
                </a:lnTo>
                <a:lnTo>
                  <a:pt x="187369" y="800100"/>
                </a:lnTo>
                <a:lnTo>
                  <a:pt x="208011" y="763587"/>
                </a:lnTo>
                <a:lnTo>
                  <a:pt x="228654" y="727869"/>
                </a:lnTo>
                <a:lnTo>
                  <a:pt x="250884" y="692150"/>
                </a:lnTo>
                <a:lnTo>
                  <a:pt x="273908" y="658019"/>
                </a:lnTo>
                <a:lnTo>
                  <a:pt x="298520" y="624681"/>
                </a:lnTo>
                <a:lnTo>
                  <a:pt x="322338" y="591344"/>
                </a:lnTo>
                <a:lnTo>
                  <a:pt x="348538" y="558800"/>
                </a:lnTo>
                <a:lnTo>
                  <a:pt x="375532" y="527050"/>
                </a:lnTo>
                <a:lnTo>
                  <a:pt x="403320" y="496887"/>
                </a:lnTo>
                <a:lnTo>
                  <a:pt x="432696" y="466725"/>
                </a:lnTo>
                <a:lnTo>
                  <a:pt x="462071" y="437356"/>
                </a:lnTo>
                <a:lnTo>
                  <a:pt x="493035" y="408781"/>
                </a:lnTo>
                <a:lnTo>
                  <a:pt x="524792" y="381000"/>
                </a:lnTo>
                <a:lnTo>
                  <a:pt x="557344" y="353219"/>
                </a:lnTo>
                <a:lnTo>
                  <a:pt x="590689" y="327025"/>
                </a:lnTo>
                <a:lnTo>
                  <a:pt x="624828" y="301625"/>
                </a:lnTo>
                <a:lnTo>
                  <a:pt x="660555" y="277019"/>
                </a:lnTo>
                <a:lnTo>
                  <a:pt x="696283" y="254000"/>
                </a:lnTo>
                <a:lnTo>
                  <a:pt x="732804" y="231775"/>
                </a:lnTo>
                <a:lnTo>
                  <a:pt x="770913" y="209550"/>
                </a:lnTo>
                <a:lnTo>
                  <a:pt x="814579" y="184944"/>
                </a:lnTo>
                <a:lnTo>
                  <a:pt x="860627" y="163512"/>
                </a:lnTo>
                <a:lnTo>
                  <a:pt x="905882" y="142081"/>
                </a:lnTo>
                <a:lnTo>
                  <a:pt x="951930" y="122237"/>
                </a:lnTo>
                <a:lnTo>
                  <a:pt x="998772" y="104775"/>
                </a:lnTo>
                <a:lnTo>
                  <a:pt x="1046409" y="87312"/>
                </a:lnTo>
                <a:lnTo>
                  <a:pt x="1094839" y="72231"/>
                </a:lnTo>
                <a:lnTo>
                  <a:pt x="1143269" y="58737"/>
                </a:lnTo>
                <a:lnTo>
                  <a:pt x="1192493" y="46831"/>
                </a:lnTo>
                <a:lnTo>
                  <a:pt x="1242511" y="34925"/>
                </a:lnTo>
                <a:lnTo>
                  <a:pt x="1291735" y="26194"/>
                </a:lnTo>
                <a:lnTo>
                  <a:pt x="1342547" y="18256"/>
                </a:lnTo>
                <a:lnTo>
                  <a:pt x="1393359" y="11112"/>
                </a:lnTo>
                <a:lnTo>
                  <a:pt x="1444965" y="6350"/>
                </a:lnTo>
                <a:lnTo>
                  <a:pt x="1495777" y="2381"/>
                </a:lnTo>
                <a:lnTo>
                  <a:pt x="1547383" y="794"/>
                </a:lnTo>
                <a:close/>
              </a:path>
            </a:pathLst>
          </a:custGeom>
          <a:solidFill>
            <a:srgbClr val="4D9B0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187" name="Freeform 76"/>
          <p:cNvSpPr/>
          <p:nvPr/>
        </p:nvSpPr>
        <p:spPr bwMode="auto">
          <a:xfrm>
            <a:off x="7232037" y="309096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4D9B0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188" name="任意多边形 187"/>
          <p:cNvSpPr/>
          <p:nvPr/>
        </p:nvSpPr>
        <p:spPr bwMode="auto">
          <a:xfrm rot="900000">
            <a:off x="6543066" y="41694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4D9B0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189" name="任意多边形 188"/>
          <p:cNvSpPr/>
          <p:nvPr/>
        </p:nvSpPr>
        <p:spPr bwMode="auto">
          <a:xfrm>
            <a:off x="5095179" y="4328876"/>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4D9B0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190" name="矩形 189"/>
          <p:cNvSpPr/>
          <p:nvPr/>
        </p:nvSpPr>
        <p:spPr>
          <a:xfrm>
            <a:off x="7644061" y="1350896"/>
            <a:ext cx="3380486" cy="336695"/>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000" dirty="0">
              <a:solidFill>
                <a:srgbClr val="5A6478">
                  <a:lumMod val="60000"/>
                  <a:lumOff val="40000"/>
                </a:srgbClr>
              </a:solidFill>
              <a:latin typeface="+mn-lt"/>
              <a:ea typeface="+mn-ea"/>
              <a:cs typeface="+mn-ea"/>
              <a:sym typeface="+mn-lt"/>
            </a:endParaRPr>
          </a:p>
        </p:txBody>
      </p:sp>
      <p:sp>
        <p:nvSpPr>
          <p:cNvPr id="191" name="矩形 190"/>
          <p:cNvSpPr/>
          <p:nvPr/>
        </p:nvSpPr>
        <p:spPr>
          <a:xfrm>
            <a:off x="8229600" y="2828821"/>
            <a:ext cx="3380486" cy="336695"/>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000" dirty="0">
              <a:solidFill>
                <a:srgbClr val="5A6478">
                  <a:lumMod val="60000"/>
                  <a:lumOff val="40000"/>
                </a:srgbClr>
              </a:solidFill>
              <a:latin typeface="+mn-lt"/>
              <a:ea typeface="+mn-ea"/>
              <a:cs typeface="+mn-ea"/>
              <a:sym typeface="+mn-lt"/>
            </a:endParaRPr>
          </a:p>
        </p:txBody>
      </p:sp>
      <p:sp>
        <p:nvSpPr>
          <p:cNvPr id="192" name="矩形 191"/>
          <p:cNvSpPr/>
          <p:nvPr/>
        </p:nvSpPr>
        <p:spPr>
          <a:xfrm>
            <a:off x="7644061" y="4157891"/>
            <a:ext cx="3380486" cy="336695"/>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000" dirty="0">
              <a:solidFill>
                <a:srgbClr val="5A6478">
                  <a:lumMod val="60000"/>
                  <a:lumOff val="40000"/>
                </a:srgbClr>
              </a:solidFill>
              <a:latin typeface="+mn-lt"/>
              <a:ea typeface="+mn-ea"/>
              <a:cs typeface="+mn-ea"/>
              <a:sym typeface="+mn-lt"/>
            </a:endParaRPr>
          </a:p>
        </p:txBody>
      </p:sp>
      <p:sp>
        <p:nvSpPr>
          <p:cNvPr id="193" name="矩形 192"/>
          <p:cNvSpPr/>
          <p:nvPr/>
        </p:nvSpPr>
        <p:spPr>
          <a:xfrm>
            <a:off x="1329188" y="1350896"/>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000" dirty="0">
              <a:solidFill>
                <a:srgbClr val="5A6478">
                  <a:lumMod val="60000"/>
                  <a:lumOff val="40000"/>
                </a:srgbClr>
              </a:solidFill>
              <a:latin typeface="+mn-lt"/>
              <a:ea typeface="+mn-ea"/>
              <a:cs typeface="+mn-ea"/>
              <a:sym typeface="+mn-lt"/>
            </a:endParaRPr>
          </a:p>
        </p:txBody>
      </p:sp>
      <p:sp>
        <p:nvSpPr>
          <p:cNvPr id="194" name="矩形 193"/>
          <p:cNvSpPr/>
          <p:nvPr/>
        </p:nvSpPr>
        <p:spPr>
          <a:xfrm>
            <a:off x="691116" y="2828821"/>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000" dirty="0">
              <a:solidFill>
                <a:srgbClr val="5A6478">
                  <a:lumMod val="60000"/>
                  <a:lumOff val="40000"/>
                </a:srgbClr>
              </a:solidFill>
              <a:latin typeface="+mn-lt"/>
              <a:ea typeface="+mn-ea"/>
              <a:cs typeface="+mn-ea"/>
              <a:sym typeface="+mn-lt"/>
            </a:endParaRPr>
          </a:p>
        </p:txBody>
      </p:sp>
      <p:sp>
        <p:nvSpPr>
          <p:cNvPr id="195" name="矩形 194"/>
          <p:cNvSpPr/>
          <p:nvPr/>
        </p:nvSpPr>
        <p:spPr>
          <a:xfrm>
            <a:off x="1329188" y="4157891"/>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000" dirty="0">
              <a:solidFill>
                <a:srgbClr val="5A6478">
                  <a:lumMod val="60000"/>
                  <a:lumOff val="40000"/>
                </a:srgbClr>
              </a:solidFill>
              <a:latin typeface="+mn-lt"/>
              <a:ea typeface="+mn-ea"/>
              <a:cs typeface="+mn-ea"/>
              <a:sym typeface="+mn-lt"/>
            </a:endParaRPr>
          </a:p>
        </p:txBody>
      </p:sp>
      <p:sp>
        <p:nvSpPr>
          <p:cNvPr id="196" name="矩形 195"/>
          <p:cNvSpPr/>
          <p:nvPr/>
        </p:nvSpPr>
        <p:spPr>
          <a:xfrm>
            <a:off x="7644061" y="1575668"/>
            <a:ext cx="3380486" cy="526811"/>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197" name="矩形 196"/>
          <p:cNvSpPr/>
          <p:nvPr/>
        </p:nvSpPr>
        <p:spPr>
          <a:xfrm>
            <a:off x="8229600" y="3053593"/>
            <a:ext cx="3380486" cy="526811"/>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198" name="矩形 197"/>
          <p:cNvSpPr/>
          <p:nvPr/>
        </p:nvSpPr>
        <p:spPr>
          <a:xfrm>
            <a:off x="7644061" y="4382663"/>
            <a:ext cx="3380486" cy="526811"/>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199" name="矩形 198"/>
          <p:cNvSpPr/>
          <p:nvPr/>
        </p:nvSpPr>
        <p:spPr>
          <a:xfrm>
            <a:off x="1329188" y="157566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200" name="矩形 199"/>
          <p:cNvSpPr/>
          <p:nvPr/>
        </p:nvSpPr>
        <p:spPr>
          <a:xfrm>
            <a:off x="691116" y="305359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201" name="矩形 200"/>
          <p:cNvSpPr/>
          <p:nvPr/>
        </p:nvSpPr>
        <p:spPr>
          <a:xfrm>
            <a:off x="1329188" y="438266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p:cTn id="11" dur="1000" fill="hold"/>
                                        <p:tgtEl>
                                          <p:spTgt spid="130"/>
                                        </p:tgtEl>
                                        <p:attrNameLst>
                                          <p:attrName>ppt_w</p:attrName>
                                        </p:attrNameLst>
                                      </p:cBhvr>
                                      <p:tavLst>
                                        <p:tav tm="0">
                                          <p:val>
                                            <p:fltVal val="0"/>
                                          </p:val>
                                        </p:tav>
                                        <p:tav tm="100000">
                                          <p:val>
                                            <p:strVal val="#ppt_w"/>
                                          </p:val>
                                        </p:tav>
                                      </p:tavLst>
                                    </p:anim>
                                    <p:anim calcmode="lin" valueType="num">
                                      <p:cBhvr>
                                        <p:cTn id="12" dur="1000" fill="hold"/>
                                        <p:tgtEl>
                                          <p:spTgt spid="130"/>
                                        </p:tgtEl>
                                        <p:attrNameLst>
                                          <p:attrName>ppt_h</p:attrName>
                                        </p:attrNameLst>
                                      </p:cBhvr>
                                      <p:tavLst>
                                        <p:tav tm="0">
                                          <p:val>
                                            <p:fltVal val="0"/>
                                          </p:val>
                                        </p:tav>
                                        <p:tav tm="100000">
                                          <p:val>
                                            <p:strVal val="#ppt_h"/>
                                          </p:val>
                                        </p:tav>
                                      </p:tavLst>
                                    </p:anim>
                                    <p:anim calcmode="lin" valueType="num">
                                      <p:cBhvr>
                                        <p:cTn id="13" dur="1000" fill="hold"/>
                                        <p:tgtEl>
                                          <p:spTgt spid="130"/>
                                        </p:tgtEl>
                                        <p:attrNameLst>
                                          <p:attrName>style.rotation</p:attrName>
                                        </p:attrNameLst>
                                      </p:cBhvr>
                                      <p:tavLst>
                                        <p:tav tm="0">
                                          <p:val>
                                            <p:fltVal val="90"/>
                                          </p:val>
                                        </p:tav>
                                        <p:tav tm="100000">
                                          <p:val>
                                            <p:fltVal val="0"/>
                                          </p:val>
                                        </p:tav>
                                      </p:tavLst>
                                    </p:anim>
                                    <p:animEffect transition="in" filter="fade">
                                      <p:cBhvr>
                                        <p:cTn id="14" dur="1000"/>
                                        <p:tgtEl>
                                          <p:spTgt spid="130"/>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84"/>
                                        </p:tgtEl>
                                        <p:attrNameLst>
                                          <p:attrName>style.visibility</p:attrName>
                                        </p:attrNameLst>
                                      </p:cBhvr>
                                      <p:to>
                                        <p:strVal val="visible"/>
                                      </p:to>
                                    </p:set>
                                    <p:anim calcmode="lin" valueType="num">
                                      <p:cBhvr>
                                        <p:cTn id="18" dur="500" fill="hold"/>
                                        <p:tgtEl>
                                          <p:spTgt spid="184"/>
                                        </p:tgtEl>
                                        <p:attrNameLst>
                                          <p:attrName>ppt_w</p:attrName>
                                        </p:attrNameLst>
                                      </p:cBhvr>
                                      <p:tavLst>
                                        <p:tav tm="0">
                                          <p:val>
                                            <p:fltVal val="0"/>
                                          </p:val>
                                        </p:tav>
                                        <p:tav tm="100000">
                                          <p:val>
                                            <p:strVal val="#ppt_w"/>
                                          </p:val>
                                        </p:tav>
                                      </p:tavLst>
                                    </p:anim>
                                    <p:anim calcmode="lin" valueType="num">
                                      <p:cBhvr>
                                        <p:cTn id="19" dur="500" fill="hold"/>
                                        <p:tgtEl>
                                          <p:spTgt spid="184"/>
                                        </p:tgtEl>
                                        <p:attrNameLst>
                                          <p:attrName>ppt_h</p:attrName>
                                        </p:attrNameLst>
                                      </p:cBhvr>
                                      <p:tavLst>
                                        <p:tav tm="0">
                                          <p:val>
                                            <p:fltVal val="0"/>
                                          </p:val>
                                        </p:tav>
                                        <p:tav tm="100000">
                                          <p:val>
                                            <p:strVal val="#ppt_h"/>
                                          </p:val>
                                        </p:tav>
                                      </p:tavLst>
                                    </p:anim>
                                    <p:animEffect transition="in" filter="fade">
                                      <p:cBhvr>
                                        <p:cTn id="20" dur="500"/>
                                        <p:tgtEl>
                                          <p:spTgt spid="18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5"/>
                                        </p:tgtEl>
                                        <p:attrNameLst>
                                          <p:attrName>style.visibility</p:attrName>
                                        </p:attrNameLst>
                                      </p:cBhvr>
                                      <p:to>
                                        <p:strVal val="visible"/>
                                      </p:to>
                                    </p:set>
                                    <p:anim calcmode="lin" valueType="num">
                                      <p:cBhvr>
                                        <p:cTn id="23" dur="500" fill="hold"/>
                                        <p:tgtEl>
                                          <p:spTgt spid="185"/>
                                        </p:tgtEl>
                                        <p:attrNameLst>
                                          <p:attrName>ppt_w</p:attrName>
                                        </p:attrNameLst>
                                      </p:cBhvr>
                                      <p:tavLst>
                                        <p:tav tm="0">
                                          <p:val>
                                            <p:fltVal val="0"/>
                                          </p:val>
                                        </p:tav>
                                        <p:tav tm="100000">
                                          <p:val>
                                            <p:strVal val="#ppt_w"/>
                                          </p:val>
                                        </p:tav>
                                      </p:tavLst>
                                    </p:anim>
                                    <p:anim calcmode="lin" valueType="num">
                                      <p:cBhvr>
                                        <p:cTn id="24" dur="500" fill="hold"/>
                                        <p:tgtEl>
                                          <p:spTgt spid="185"/>
                                        </p:tgtEl>
                                        <p:attrNameLst>
                                          <p:attrName>ppt_h</p:attrName>
                                        </p:attrNameLst>
                                      </p:cBhvr>
                                      <p:tavLst>
                                        <p:tav tm="0">
                                          <p:val>
                                            <p:fltVal val="0"/>
                                          </p:val>
                                        </p:tav>
                                        <p:tav tm="100000">
                                          <p:val>
                                            <p:strVal val="#ppt_h"/>
                                          </p:val>
                                        </p:tav>
                                      </p:tavLst>
                                    </p:anim>
                                    <p:animEffect transition="in" filter="fade">
                                      <p:cBhvr>
                                        <p:cTn id="25" dur="500"/>
                                        <p:tgtEl>
                                          <p:spTgt spid="18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89"/>
                                        </p:tgtEl>
                                        <p:attrNameLst>
                                          <p:attrName>style.visibility</p:attrName>
                                        </p:attrNameLst>
                                      </p:cBhvr>
                                      <p:to>
                                        <p:strVal val="visible"/>
                                      </p:to>
                                    </p:set>
                                    <p:anim calcmode="lin" valueType="num">
                                      <p:cBhvr>
                                        <p:cTn id="28" dur="500" fill="hold"/>
                                        <p:tgtEl>
                                          <p:spTgt spid="189"/>
                                        </p:tgtEl>
                                        <p:attrNameLst>
                                          <p:attrName>ppt_w</p:attrName>
                                        </p:attrNameLst>
                                      </p:cBhvr>
                                      <p:tavLst>
                                        <p:tav tm="0">
                                          <p:val>
                                            <p:fltVal val="0"/>
                                          </p:val>
                                        </p:tav>
                                        <p:tav tm="100000">
                                          <p:val>
                                            <p:strVal val="#ppt_w"/>
                                          </p:val>
                                        </p:tav>
                                      </p:tavLst>
                                    </p:anim>
                                    <p:anim calcmode="lin" valueType="num">
                                      <p:cBhvr>
                                        <p:cTn id="29" dur="500" fill="hold"/>
                                        <p:tgtEl>
                                          <p:spTgt spid="189"/>
                                        </p:tgtEl>
                                        <p:attrNameLst>
                                          <p:attrName>ppt_h</p:attrName>
                                        </p:attrNameLst>
                                      </p:cBhvr>
                                      <p:tavLst>
                                        <p:tav tm="0">
                                          <p:val>
                                            <p:fltVal val="0"/>
                                          </p:val>
                                        </p:tav>
                                        <p:tav tm="100000">
                                          <p:val>
                                            <p:strVal val="#ppt_h"/>
                                          </p:val>
                                        </p:tav>
                                      </p:tavLst>
                                    </p:anim>
                                    <p:animEffect transition="in" filter="fade">
                                      <p:cBhvr>
                                        <p:cTn id="30" dur="500"/>
                                        <p:tgtEl>
                                          <p:spTgt spid="18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88"/>
                                        </p:tgtEl>
                                        <p:attrNameLst>
                                          <p:attrName>style.visibility</p:attrName>
                                        </p:attrNameLst>
                                      </p:cBhvr>
                                      <p:to>
                                        <p:strVal val="visible"/>
                                      </p:to>
                                    </p:set>
                                    <p:anim calcmode="lin" valueType="num">
                                      <p:cBhvr>
                                        <p:cTn id="33" dur="500" fill="hold"/>
                                        <p:tgtEl>
                                          <p:spTgt spid="188"/>
                                        </p:tgtEl>
                                        <p:attrNameLst>
                                          <p:attrName>ppt_w</p:attrName>
                                        </p:attrNameLst>
                                      </p:cBhvr>
                                      <p:tavLst>
                                        <p:tav tm="0">
                                          <p:val>
                                            <p:fltVal val="0"/>
                                          </p:val>
                                        </p:tav>
                                        <p:tav tm="100000">
                                          <p:val>
                                            <p:strVal val="#ppt_w"/>
                                          </p:val>
                                        </p:tav>
                                      </p:tavLst>
                                    </p:anim>
                                    <p:anim calcmode="lin" valueType="num">
                                      <p:cBhvr>
                                        <p:cTn id="34" dur="500" fill="hold"/>
                                        <p:tgtEl>
                                          <p:spTgt spid="188"/>
                                        </p:tgtEl>
                                        <p:attrNameLst>
                                          <p:attrName>ppt_h</p:attrName>
                                        </p:attrNameLst>
                                      </p:cBhvr>
                                      <p:tavLst>
                                        <p:tav tm="0">
                                          <p:val>
                                            <p:fltVal val="0"/>
                                          </p:val>
                                        </p:tav>
                                        <p:tav tm="100000">
                                          <p:val>
                                            <p:strVal val="#ppt_h"/>
                                          </p:val>
                                        </p:tav>
                                      </p:tavLst>
                                    </p:anim>
                                    <p:animEffect transition="in" filter="fade">
                                      <p:cBhvr>
                                        <p:cTn id="35" dur="500"/>
                                        <p:tgtEl>
                                          <p:spTgt spid="18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7"/>
                                        </p:tgtEl>
                                        <p:attrNameLst>
                                          <p:attrName>style.visibility</p:attrName>
                                        </p:attrNameLst>
                                      </p:cBhvr>
                                      <p:to>
                                        <p:strVal val="visible"/>
                                      </p:to>
                                    </p:set>
                                    <p:anim calcmode="lin" valueType="num">
                                      <p:cBhvr>
                                        <p:cTn id="38" dur="500" fill="hold"/>
                                        <p:tgtEl>
                                          <p:spTgt spid="187"/>
                                        </p:tgtEl>
                                        <p:attrNameLst>
                                          <p:attrName>ppt_w</p:attrName>
                                        </p:attrNameLst>
                                      </p:cBhvr>
                                      <p:tavLst>
                                        <p:tav tm="0">
                                          <p:val>
                                            <p:fltVal val="0"/>
                                          </p:val>
                                        </p:tav>
                                        <p:tav tm="100000">
                                          <p:val>
                                            <p:strVal val="#ppt_w"/>
                                          </p:val>
                                        </p:tav>
                                      </p:tavLst>
                                    </p:anim>
                                    <p:anim calcmode="lin" valueType="num">
                                      <p:cBhvr>
                                        <p:cTn id="39" dur="500" fill="hold"/>
                                        <p:tgtEl>
                                          <p:spTgt spid="187"/>
                                        </p:tgtEl>
                                        <p:attrNameLst>
                                          <p:attrName>ppt_h</p:attrName>
                                        </p:attrNameLst>
                                      </p:cBhvr>
                                      <p:tavLst>
                                        <p:tav tm="0">
                                          <p:val>
                                            <p:fltVal val="0"/>
                                          </p:val>
                                        </p:tav>
                                        <p:tav tm="100000">
                                          <p:val>
                                            <p:strVal val="#ppt_h"/>
                                          </p:val>
                                        </p:tav>
                                      </p:tavLst>
                                    </p:anim>
                                    <p:animEffect transition="in" filter="fade">
                                      <p:cBhvr>
                                        <p:cTn id="40" dur="500"/>
                                        <p:tgtEl>
                                          <p:spTgt spid="187"/>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6"/>
                                        </p:tgtEl>
                                        <p:attrNameLst>
                                          <p:attrName>style.visibility</p:attrName>
                                        </p:attrNameLst>
                                      </p:cBhvr>
                                      <p:to>
                                        <p:strVal val="visible"/>
                                      </p:to>
                                    </p:set>
                                    <p:anim calcmode="lin" valueType="num">
                                      <p:cBhvr>
                                        <p:cTn id="43" dur="500" fill="hold"/>
                                        <p:tgtEl>
                                          <p:spTgt spid="186"/>
                                        </p:tgtEl>
                                        <p:attrNameLst>
                                          <p:attrName>ppt_w</p:attrName>
                                        </p:attrNameLst>
                                      </p:cBhvr>
                                      <p:tavLst>
                                        <p:tav tm="0">
                                          <p:val>
                                            <p:fltVal val="0"/>
                                          </p:val>
                                        </p:tav>
                                        <p:tav tm="100000">
                                          <p:val>
                                            <p:strVal val="#ppt_w"/>
                                          </p:val>
                                        </p:tav>
                                      </p:tavLst>
                                    </p:anim>
                                    <p:anim calcmode="lin" valueType="num">
                                      <p:cBhvr>
                                        <p:cTn id="44" dur="500" fill="hold"/>
                                        <p:tgtEl>
                                          <p:spTgt spid="186"/>
                                        </p:tgtEl>
                                        <p:attrNameLst>
                                          <p:attrName>ppt_h</p:attrName>
                                        </p:attrNameLst>
                                      </p:cBhvr>
                                      <p:tavLst>
                                        <p:tav tm="0">
                                          <p:val>
                                            <p:fltVal val="0"/>
                                          </p:val>
                                        </p:tav>
                                        <p:tav tm="100000">
                                          <p:val>
                                            <p:strVal val="#ppt_h"/>
                                          </p:val>
                                        </p:tav>
                                      </p:tavLst>
                                    </p:anim>
                                    <p:animEffect transition="in" filter="fade">
                                      <p:cBhvr>
                                        <p:cTn id="45" dur="500"/>
                                        <p:tgtEl>
                                          <p:spTgt spid="186"/>
                                        </p:tgtEl>
                                      </p:cBhvr>
                                    </p:animEffect>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190"/>
                                        </p:tgtEl>
                                        <p:attrNameLst>
                                          <p:attrName>style.visibility</p:attrName>
                                        </p:attrNameLst>
                                      </p:cBhvr>
                                      <p:to>
                                        <p:strVal val="visible"/>
                                      </p:to>
                                    </p:set>
                                    <p:anim calcmode="lin" valueType="num">
                                      <p:cBhvr additive="base">
                                        <p:cTn id="49" dur="500" fill="hold"/>
                                        <p:tgtEl>
                                          <p:spTgt spid="190"/>
                                        </p:tgtEl>
                                        <p:attrNameLst>
                                          <p:attrName>ppt_x</p:attrName>
                                        </p:attrNameLst>
                                      </p:cBhvr>
                                      <p:tavLst>
                                        <p:tav tm="0">
                                          <p:val>
                                            <p:strVal val="1+#ppt_w/2"/>
                                          </p:val>
                                        </p:tav>
                                        <p:tav tm="100000">
                                          <p:val>
                                            <p:strVal val="#ppt_x"/>
                                          </p:val>
                                        </p:tav>
                                      </p:tavLst>
                                    </p:anim>
                                    <p:anim calcmode="lin" valueType="num">
                                      <p:cBhvr additive="base">
                                        <p:cTn id="50" dur="500" fill="hold"/>
                                        <p:tgtEl>
                                          <p:spTgt spid="19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91"/>
                                        </p:tgtEl>
                                        <p:attrNameLst>
                                          <p:attrName>style.visibility</p:attrName>
                                        </p:attrNameLst>
                                      </p:cBhvr>
                                      <p:to>
                                        <p:strVal val="visible"/>
                                      </p:to>
                                    </p:set>
                                    <p:anim calcmode="lin" valueType="num">
                                      <p:cBhvr additive="base">
                                        <p:cTn id="53" dur="500" fill="hold"/>
                                        <p:tgtEl>
                                          <p:spTgt spid="191"/>
                                        </p:tgtEl>
                                        <p:attrNameLst>
                                          <p:attrName>ppt_x</p:attrName>
                                        </p:attrNameLst>
                                      </p:cBhvr>
                                      <p:tavLst>
                                        <p:tav tm="0">
                                          <p:val>
                                            <p:strVal val="1+#ppt_w/2"/>
                                          </p:val>
                                        </p:tav>
                                        <p:tav tm="100000">
                                          <p:val>
                                            <p:strVal val="#ppt_x"/>
                                          </p:val>
                                        </p:tav>
                                      </p:tavLst>
                                    </p:anim>
                                    <p:anim calcmode="lin" valueType="num">
                                      <p:cBhvr additive="base">
                                        <p:cTn id="54" dur="500" fill="hold"/>
                                        <p:tgtEl>
                                          <p:spTgt spid="19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92"/>
                                        </p:tgtEl>
                                        <p:attrNameLst>
                                          <p:attrName>style.visibility</p:attrName>
                                        </p:attrNameLst>
                                      </p:cBhvr>
                                      <p:to>
                                        <p:strVal val="visible"/>
                                      </p:to>
                                    </p:set>
                                    <p:anim calcmode="lin" valueType="num">
                                      <p:cBhvr additive="base">
                                        <p:cTn id="57" dur="500" fill="hold"/>
                                        <p:tgtEl>
                                          <p:spTgt spid="192"/>
                                        </p:tgtEl>
                                        <p:attrNameLst>
                                          <p:attrName>ppt_x</p:attrName>
                                        </p:attrNameLst>
                                      </p:cBhvr>
                                      <p:tavLst>
                                        <p:tav tm="0">
                                          <p:val>
                                            <p:strVal val="1+#ppt_w/2"/>
                                          </p:val>
                                        </p:tav>
                                        <p:tav tm="100000">
                                          <p:val>
                                            <p:strVal val="#ppt_x"/>
                                          </p:val>
                                        </p:tav>
                                      </p:tavLst>
                                    </p:anim>
                                    <p:anim calcmode="lin" valueType="num">
                                      <p:cBhvr additive="base">
                                        <p:cTn id="58" dur="500" fill="hold"/>
                                        <p:tgtEl>
                                          <p:spTgt spid="192"/>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93"/>
                                        </p:tgtEl>
                                        <p:attrNameLst>
                                          <p:attrName>style.visibility</p:attrName>
                                        </p:attrNameLst>
                                      </p:cBhvr>
                                      <p:to>
                                        <p:strVal val="visible"/>
                                      </p:to>
                                    </p:set>
                                    <p:anim calcmode="lin" valueType="num">
                                      <p:cBhvr additive="base">
                                        <p:cTn id="61" dur="500" fill="hold"/>
                                        <p:tgtEl>
                                          <p:spTgt spid="193"/>
                                        </p:tgtEl>
                                        <p:attrNameLst>
                                          <p:attrName>ppt_x</p:attrName>
                                        </p:attrNameLst>
                                      </p:cBhvr>
                                      <p:tavLst>
                                        <p:tav tm="0">
                                          <p:val>
                                            <p:strVal val="0-#ppt_w/2"/>
                                          </p:val>
                                        </p:tav>
                                        <p:tav tm="100000">
                                          <p:val>
                                            <p:strVal val="#ppt_x"/>
                                          </p:val>
                                        </p:tav>
                                      </p:tavLst>
                                    </p:anim>
                                    <p:anim calcmode="lin" valueType="num">
                                      <p:cBhvr additive="base">
                                        <p:cTn id="62" dur="500" fill="hold"/>
                                        <p:tgtEl>
                                          <p:spTgt spid="19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94"/>
                                        </p:tgtEl>
                                        <p:attrNameLst>
                                          <p:attrName>style.visibility</p:attrName>
                                        </p:attrNameLst>
                                      </p:cBhvr>
                                      <p:to>
                                        <p:strVal val="visible"/>
                                      </p:to>
                                    </p:set>
                                    <p:anim calcmode="lin" valueType="num">
                                      <p:cBhvr additive="base">
                                        <p:cTn id="65" dur="500" fill="hold"/>
                                        <p:tgtEl>
                                          <p:spTgt spid="194"/>
                                        </p:tgtEl>
                                        <p:attrNameLst>
                                          <p:attrName>ppt_x</p:attrName>
                                        </p:attrNameLst>
                                      </p:cBhvr>
                                      <p:tavLst>
                                        <p:tav tm="0">
                                          <p:val>
                                            <p:strVal val="0-#ppt_w/2"/>
                                          </p:val>
                                        </p:tav>
                                        <p:tav tm="100000">
                                          <p:val>
                                            <p:strVal val="#ppt_x"/>
                                          </p:val>
                                        </p:tav>
                                      </p:tavLst>
                                    </p:anim>
                                    <p:anim calcmode="lin" valueType="num">
                                      <p:cBhvr additive="base">
                                        <p:cTn id="66" dur="500" fill="hold"/>
                                        <p:tgtEl>
                                          <p:spTgt spid="19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95"/>
                                        </p:tgtEl>
                                        <p:attrNameLst>
                                          <p:attrName>style.visibility</p:attrName>
                                        </p:attrNameLst>
                                      </p:cBhvr>
                                      <p:to>
                                        <p:strVal val="visible"/>
                                      </p:to>
                                    </p:set>
                                    <p:anim calcmode="lin" valueType="num">
                                      <p:cBhvr additive="base">
                                        <p:cTn id="69" dur="500" fill="hold"/>
                                        <p:tgtEl>
                                          <p:spTgt spid="195"/>
                                        </p:tgtEl>
                                        <p:attrNameLst>
                                          <p:attrName>ppt_x</p:attrName>
                                        </p:attrNameLst>
                                      </p:cBhvr>
                                      <p:tavLst>
                                        <p:tav tm="0">
                                          <p:val>
                                            <p:strVal val="0-#ppt_w/2"/>
                                          </p:val>
                                        </p:tav>
                                        <p:tav tm="100000">
                                          <p:val>
                                            <p:strVal val="#ppt_x"/>
                                          </p:val>
                                        </p:tav>
                                      </p:tavLst>
                                    </p:anim>
                                    <p:anim calcmode="lin" valueType="num">
                                      <p:cBhvr additive="base">
                                        <p:cTn id="70" dur="500" fill="hold"/>
                                        <p:tgtEl>
                                          <p:spTgt spid="195"/>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96"/>
                                        </p:tgtEl>
                                        <p:attrNameLst>
                                          <p:attrName>style.visibility</p:attrName>
                                        </p:attrNameLst>
                                      </p:cBhvr>
                                      <p:to>
                                        <p:strVal val="visible"/>
                                      </p:to>
                                    </p:set>
                                    <p:anim calcmode="lin" valueType="num">
                                      <p:cBhvr additive="base">
                                        <p:cTn id="73" dur="500" fill="hold"/>
                                        <p:tgtEl>
                                          <p:spTgt spid="196"/>
                                        </p:tgtEl>
                                        <p:attrNameLst>
                                          <p:attrName>ppt_x</p:attrName>
                                        </p:attrNameLst>
                                      </p:cBhvr>
                                      <p:tavLst>
                                        <p:tav tm="0">
                                          <p:val>
                                            <p:strVal val="1+#ppt_w/2"/>
                                          </p:val>
                                        </p:tav>
                                        <p:tav tm="100000">
                                          <p:val>
                                            <p:strVal val="#ppt_x"/>
                                          </p:val>
                                        </p:tav>
                                      </p:tavLst>
                                    </p:anim>
                                    <p:anim calcmode="lin" valueType="num">
                                      <p:cBhvr additive="base">
                                        <p:cTn id="74" dur="500" fill="hold"/>
                                        <p:tgtEl>
                                          <p:spTgt spid="196"/>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97"/>
                                        </p:tgtEl>
                                        <p:attrNameLst>
                                          <p:attrName>style.visibility</p:attrName>
                                        </p:attrNameLst>
                                      </p:cBhvr>
                                      <p:to>
                                        <p:strVal val="visible"/>
                                      </p:to>
                                    </p:set>
                                    <p:anim calcmode="lin" valueType="num">
                                      <p:cBhvr additive="base">
                                        <p:cTn id="77" dur="500" fill="hold"/>
                                        <p:tgtEl>
                                          <p:spTgt spid="197"/>
                                        </p:tgtEl>
                                        <p:attrNameLst>
                                          <p:attrName>ppt_x</p:attrName>
                                        </p:attrNameLst>
                                      </p:cBhvr>
                                      <p:tavLst>
                                        <p:tav tm="0">
                                          <p:val>
                                            <p:strVal val="1+#ppt_w/2"/>
                                          </p:val>
                                        </p:tav>
                                        <p:tav tm="100000">
                                          <p:val>
                                            <p:strVal val="#ppt_x"/>
                                          </p:val>
                                        </p:tav>
                                      </p:tavLst>
                                    </p:anim>
                                    <p:anim calcmode="lin" valueType="num">
                                      <p:cBhvr additive="base">
                                        <p:cTn id="78" dur="500" fill="hold"/>
                                        <p:tgtEl>
                                          <p:spTgt spid="197"/>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198"/>
                                        </p:tgtEl>
                                        <p:attrNameLst>
                                          <p:attrName>style.visibility</p:attrName>
                                        </p:attrNameLst>
                                      </p:cBhvr>
                                      <p:to>
                                        <p:strVal val="visible"/>
                                      </p:to>
                                    </p:set>
                                    <p:anim calcmode="lin" valueType="num">
                                      <p:cBhvr additive="base">
                                        <p:cTn id="81" dur="500" fill="hold"/>
                                        <p:tgtEl>
                                          <p:spTgt spid="198"/>
                                        </p:tgtEl>
                                        <p:attrNameLst>
                                          <p:attrName>ppt_x</p:attrName>
                                        </p:attrNameLst>
                                      </p:cBhvr>
                                      <p:tavLst>
                                        <p:tav tm="0">
                                          <p:val>
                                            <p:strVal val="1+#ppt_w/2"/>
                                          </p:val>
                                        </p:tav>
                                        <p:tav tm="100000">
                                          <p:val>
                                            <p:strVal val="#ppt_x"/>
                                          </p:val>
                                        </p:tav>
                                      </p:tavLst>
                                    </p:anim>
                                    <p:anim calcmode="lin" valueType="num">
                                      <p:cBhvr additive="base">
                                        <p:cTn id="82" dur="500" fill="hold"/>
                                        <p:tgtEl>
                                          <p:spTgt spid="198"/>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99"/>
                                        </p:tgtEl>
                                        <p:attrNameLst>
                                          <p:attrName>style.visibility</p:attrName>
                                        </p:attrNameLst>
                                      </p:cBhvr>
                                      <p:to>
                                        <p:strVal val="visible"/>
                                      </p:to>
                                    </p:set>
                                    <p:anim calcmode="lin" valueType="num">
                                      <p:cBhvr additive="base">
                                        <p:cTn id="85" dur="500" fill="hold"/>
                                        <p:tgtEl>
                                          <p:spTgt spid="199"/>
                                        </p:tgtEl>
                                        <p:attrNameLst>
                                          <p:attrName>ppt_x</p:attrName>
                                        </p:attrNameLst>
                                      </p:cBhvr>
                                      <p:tavLst>
                                        <p:tav tm="0">
                                          <p:val>
                                            <p:strVal val="0-#ppt_w/2"/>
                                          </p:val>
                                        </p:tav>
                                        <p:tav tm="100000">
                                          <p:val>
                                            <p:strVal val="#ppt_x"/>
                                          </p:val>
                                        </p:tav>
                                      </p:tavLst>
                                    </p:anim>
                                    <p:anim calcmode="lin" valueType="num">
                                      <p:cBhvr additive="base">
                                        <p:cTn id="86" dur="500" fill="hold"/>
                                        <p:tgtEl>
                                          <p:spTgt spid="199"/>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200"/>
                                        </p:tgtEl>
                                        <p:attrNameLst>
                                          <p:attrName>style.visibility</p:attrName>
                                        </p:attrNameLst>
                                      </p:cBhvr>
                                      <p:to>
                                        <p:strVal val="visible"/>
                                      </p:to>
                                    </p:set>
                                    <p:anim calcmode="lin" valueType="num">
                                      <p:cBhvr additive="base">
                                        <p:cTn id="89" dur="500" fill="hold"/>
                                        <p:tgtEl>
                                          <p:spTgt spid="200"/>
                                        </p:tgtEl>
                                        <p:attrNameLst>
                                          <p:attrName>ppt_x</p:attrName>
                                        </p:attrNameLst>
                                      </p:cBhvr>
                                      <p:tavLst>
                                        <p:tav tm="0">
                                          <p:val>
                                            <p:strVal val="0-#ppt_w/2"/>
                                          </p:val>
                                        </p:tav>
                                        <p:tav tm="100000">
                                          <p:val>
                                            <p:strVal val="#ppt_x"/>
                                          </p:val>
                                        </p:tav>
                                      </p:tavLst>
                                    </p:anim>
                                    <p:anim calcmode="lin" valueType="num">
                                      <p:cBhvr additive="base">
                                        <p:cTn id="90" dur="500" fill="hold"/>
                                        <p:tgtEl>
                                          <p:spTgt spid="200"/>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201"/>
                                        </p:tgtEl>
                                        <p:attrNameLst>
                                          <p:attrName>style.visibility</p:attrName>
                                        </p:attrNameLst>
                                      </p:cBhvr>
                                      <p:to>
                                        <p:strVal val="visible"/>
                                      </p:to>
                                    </p:set>
                                    <p:anim calcmode="lin" valueType="num">
                                      <p:cBhvr additive="base">
                                        <p:cTn id="93" dur="500" fill="hold"/>
                                        <p:tgtEl>
                                          <p:spTgt spid="201"/>
                                        </p:tgtEl>
                                        <p:attrNameLst>
                                          <p:attrName>ppt_x</p:attrName>
                                        </p:attrNameLst>
                                      </p:cBhvr>
                                      <p:tavLst>
                                        <p:tav tm="0">
                                          <p:val>
                                            <p:strVal val="0-#ppt_w/2"/>
                                          </p:val>
                                        </p:tav>
                                        <p:tav tm="100000">
                                          <p:val>
                                            <p:strVal val="#ppt_x"/>
                                          </p:val>
                                        </p:tav>
                                      </p:tavLst>
                                    </p:anim>
                                    <p:anim calcmode="lin" valueType="num">
                                      <p:cBhvr additive="base">
                                        <p:cTn id="94" dur="5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84" grpId="0" animBg="1"/>
      <p:bldP spid="185" grpId="0" animBg="1"/>
      <p:bldP spid="186" grpId="0" animBg="1"/>
      <p:bldP spid="187" grpId="0" animBg="1"/>
      <p:bldP spid="188" grpId="0" animBg="1"/>
      <p:bldP spid="189" grpId="0" animBg="1"/>
      <p:bldP spid="190" grpId="0"/>
      <p:bldP spid="191" grpId="0"/>
      <p:bldP spid="192" grpId="0"/>
      <p:bldP spid="193" grpId="0"/>
      <p:bldP spid="194" grpId="0"/>
      <p:bldP spid="195" grpId="0"/>
      <p:bldP spid="196" grpId="0"/>
      <p:bldP spid="197" grpId="0"/>
      <p:bldP spid="198" grpId="0"/>
      <p:bldP spid="199" grpId="0"/>
      <p:bldP spid="200" grpId="0"/>
      <p:bldP spid="2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标题 1"/>
          <p:cNvSpPr txBox="1"/>
          <p:nvPr/>
        </p:nvSpPr>
        <p:spPr>
          <a:xfrm>
            <a:off x="1062038" y="365125"/>
            <a:ext cx="4336813"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a:latin typeface="+mn-lt"/>
                <a:ea typeface="+mn-ea"/>
                <a:cs typeface="+mn-ea"/>
                <a:sym typeface="+mn-lt"/>
              </a:rPr>
              <a:t>可编辑的数据图</a:t>
            </a:r>
            <a:endParaRPr lang="zh-CN" altLang="en-US" dirty="0">
              <a:latin typeface="+mn-lt"/>
              <a:ea typeface="+mn-ea"/>
              <a:cs typeface="+mn-ea"/>
              <a:sym typeface="+mn-lt"/>
            </a:endParaRPr>
          </a:p>
        </p:txBody>
      </p:sp>
      <p:sp>
        <p:nvSpPr>
          <p:cNvPr id="46" name="文本框 45"/>
          <p:cNvSpPr txBox="1"/>
          <p:nvPr/>
        </p:nvSpPr>
        <p:spPr>
          <a:xfrm>
            <a:off x="4318000" y="1624310"/>
            <a:ext cx="6767450" cy="41819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5A6478"/>
                </a:solidFill>
                <a:latin typeface="+mn-lt"/>
                <a:ea typeface="+mn-ea"/>
                <a:cs typeface="+mn-ea"/>
                <a:sym typeface="+mn-lt"/>
              </a:rPr>
              <a:t>Please insert title here</a:t>
            </a:r>
            <a:endParaRPr lang="en-US" altLang="zh-CN" sz="800" b="1" dirty="0">
              <a:solidFill>
                <a:srgbClr val="5A6478">
                  <a:lumMod val="60000"/>
                  <a:lumOff val="40000"/>
                </a:srgbClr>
              </a:solidFill>
              <a:latin typeface="+mn-lt"/>
              <a:ea typeface="+mn-ea"/>
              <a:cs typeface="+mn-ea"/>
              <a:sym typeface="+mn-lt"/>
            </a:endParaRPr>
          </a:p>
        </p:txBody>
      </p:sp>
      <p:sp>
        <p:nvSpPr>
          <p:cNvPr id="88" name="任意多边形 87"/>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gradFill>
            <a:gsLst>
              <a:gs pos="0">
                <a:srgbClr val="4D9B02"/>
              </a:gs>
              <a:gs pos="100000">
                <a:srgbClr val="006600"/>
              </a:gs>
            </a:gsLst>
            <a:path path="circle">
              <a:fillToRect l="50000" t="-80000" r="50000" b="180000"/>
            </a:path>
          </a:gra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42" name="文本框 41"/>
          <p:cNvSpPr txBox="1"/>
          <p:nvPr/>
        </p:nvSpPr>
        <p:spPr>
          <a:xfrm>
            <a:off x="4318000" y="2167018"/>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需求</a:t>
            </a:r>
            <a:endParaRPr lang="en-US" altLang="zh-CN" sz="800" b="1" dirty="0">
              <a:solidFill>
                <a:srgbClr val="5A6478">
                  <a:lumMod val="60000"/>
                  <a:lumOff val="40000"/>
                </a:srgbClr>
              </a:solidFill>
              <a:latin typeface="+mn-lt"/>
              <a:ea typeface="+mn-ea"/>
              <a:cs typeface="+mn-ea"/>
              <a:sym typeface="+mn-lt"/>
            </a:endParaRPr>
          </a:p>
        </p:txBody>
      </p:sp>
      <p:sp>
        <p:nvSpPr>
          <p:cNvPr id="43" name="文本框 42"/>
          <p:cNvSpPr txBox="1"/>
          <p:nvPr/>
        </p:nvSpPr>
        <p:spPr>
          <a:xfrm>
            <a:off x="4318000" y="3112642"/>
            <a:ext cx="6767450" cy="41819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5A6478"/>
                </a:solidFill>
                <a:latin typeface="+mn-lt"/>
                <a:ea typeface="+mn-ea"/>
                <a:cs typeface="+mn-ea"/>
                <a:sym typeface="+mn-lt"/>
              </a:rPr>
              <a:t>Please insert title here</a:t>
            </a:r>
            <a:endParaRPr lang="en-US" altLang="zh-CN" sz="800" b="1" dirty="0">
              <a:solidFill>
                <a:srgbClr val="5A6478">
                  <a:lumMod val="60000"/>
                  <a:lumOff val="40000"/>
                </a:srgbClr>
              </a:solidFill>
              <a:latin typeface="+mn-lt"/>
              <a:ea typeface="+mn-ea"/>
              <a:cs typeface="+mn-ea"/>
              <a:sym typeface="+mn-lt"/>
            </a:endParaRPr>
          </a:p>
        </p:txBody>
      </p:sp>
      <p:sp>
        <p:nvSpPr>
          <p:cNvPr id="45" name="文本框 44"/>
          <p:cNvSpPr txBox="1"/>
          <p:nvPr/>
        </p:nvSpPr>
        <p:spPr>
          <a:xfrm>
            <a:off x="4318000" y="3655350"/>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需求</a:t>
            </a:r>
            <a:endParaRPr lang="en-US" altLang="zh-CN" sz="800" b="1" dirty="0">
              <a:solidFill>
                <a:srgbClr val="5A6478">
                  <a:lumMod val="60000"/>
                  <a:lumOff val="40000"/>
                </a:srgbClr>
              </a:solidFill>
              <a:latin typeface="+mn-lt"/>
              <a:ea typeface="+mn-ea"/>
              <a:cs typeface="+mn-ea"/>
              <a:sym typeface="+mn-lt"/>
            </a:endParaRPr>
          </a:p>
        </p:txBody>
      </p:sp>
      <p:sp>
        <p:nvSpPr>
          <p:cNvPr id="47" name="文本框 46"/>
          <p:cNvSpPr txBox="1"/>
          <p:nvPr/>
        </p:nvSpPr>
        <p:spPr>
          <a:xfrm>
            <a:off x="4318000" y="4639885"/>
            <a:ext cx="6767450" cy="41819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5A6478"/>
                </a:solidFill>
                <a:latin typeface="+mn-lt"/>
                <a:ea typeface="+mn-ea"/>
                <a:cs typeface="+mn-ea"/>
                <a:sym typeface="+mn-lt"/>
              </a:rPr>
              <a:t>Please insert title here</a:t>
            </a:r>
            <a:endParaRPr lang="en-US" altLang="zh-CN" sz="800" b="1" dirty="0">
              <a:solidFill>
                <a:srgbClr val="5A6478">
                  <a:lumMod val="60000"/>
                  <a:lumOff val="40000"/>
                </a:srgbClr>
              </a:solidFill>
              <a:latin typeface="+mn-lt"/>
              <a:ea typeface="+mn-ea"/>
              <a:cs typeface="+mn-ea"/>
              <a:sym typeface="+mn-lt"/>
            </a:endParaRPr>
          </a:p>
        </p:txBody>
      </p:sp>
      <p:sp>
        <p:nvSpPr>
          <p:cNvPr id="49" name="文本框 48"/>
          <p:cNvSpPr txBox="1"/>
          <p:nvPr/>
        </p:nvSpPr>
        <p:spPr>
          <a:xfrm>
            <a:off x="4318000" y="5182593"/>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需求</a:t>
            </a:r>
            <a:endParaRPr lang="en-US" altLang="zh-CN" sz="800" b="1" dirty="0">
              <a:solidFill>
                <a:srgbClr val="5A6478">
                  <a:lumMod val="60000"/>
                  <a:lumOff val="40000"/>
                </a:srgb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down)">
                                      <p:cBhvr>
                                        <p:cTn id="11" dur="500"/>
                                        <p:tgtEl>
                                          <p:spTgt spid="8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1+#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1+#ppt_w/2"/>
                                          </p:val>
                                        </p:tav>
                                        <p:tav tm="100000">
                                          <p:val>
                                            <p:strVal val="#ppt_x"/>
                                          </p:val>
                                        </p:tav>
                                      </p:tavLst>
                                    </p:anim>
                                    <p:anim calcmode="lin" valueType="num">
                                      <p:cBhvr additive="base">
                                        <p:cTn id="21" dur="50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1+#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1+#ppt_w/2"/>
                                          </p:val>
                                        </p:tav>
                                        <p:tav tm="100000">
                                          <p:val>
                                            <p:strVal val="#ppt_x"/>
                                          </p:val>
                                        </p:tav>
                                      </p:tavLst>
                                    </p:anim>
                                    <p:anim calcmode="lin" valueType="num">
                                      <p:cBhvr additive="base">
                                        <p:cTn id="31" dur="500" fill="hold"/>
                                        <p:tgtEl>
                                          <p:spTgt spid="4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1+#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1+#ppt_w/2"/>
                                          </p:val>
                                        </p:tav>
                                        <p:tav tm="100000">
                                          <p:val>
                                            <p:strVal val="#ppt_x"/>
                                          </p:val>
                                        </p:tav>
                                      </p:tavLst>
                                    </p:anim>
                                    <p:anim calcmode="lin" valueType="num">
                                      <p:cBhvr additive="base">
                                        <p:cTn id="41"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88" grpId="0" animBg="1"/>
      <p:bldP spid="42" grpId="0"/>
      <p:bldP spid="43" grpId="0"/>
      <p:bldP spid="45" grpId="0"/>
      <p:bldP spid="47"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7" y="365125"/>
            <a:ext cx="4934725"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rPr>
              <a:t>可编辑的信息图表</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grpSp>
        <p:nvGrpSpPr>
          <p:cNvPr id="3" name="组合 2"/>
          <p:cNvGrpSpPr/>
          <p:nvPr/>
        </p:nvGrpSpPr>
        <p:grpSpPr>
          <a:xfrm>
            <a:off x="5940167" y="1302954"/>
            <a:ext cx="2273300" cy="2235200"/>
            <a:chOff x="4284663" y="1060450"/>
            <a:chExt cx="1704975" cy="1676400"/>
          </a:xfrm>
        </p:grpSpPr>
        <p:pic>
          <p:nvPicPr>
            <p:cNvPr id="4" name="Picture 8" descr="未标题-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4663" y="1060450"/>
              <a:ext cx="17049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4787900" y="1492250"/>
              <a:ext cx="8382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4800">
                  <a:solidFill>
                    <a:schemeClr val="bg1"/>
                  </a:solidFill>
                  <a:latin typeface="+mn-lt"/>
                  <a:ea typeface="+mn-ea"/>
                  <a:cs typeface="+mn-ea"/>
                  <a:sym typeface="+mn-lt"/>
                </a:rPr>
                <a:t>01</a:t>
              </a:r>
              <a:endParaRPr lang="zh-CN" altLang="en-US" sz="4800">
                <a:solidFill>
                  <a:schemeClr val="bg1"/>
                </a:solidFill>
                <a:latin typeface="+mn-lt"/>
                <a:ea typeface="+mn-ea"/>
                <a:cs typeface="+mn-ea"/>
                <a:sym typeface="+mn-lt"/>
              </a:endParaRPr>
            </a:p>
          </p:txBody>
        </p:sp>
      </p:grpSp>
      <p:sp>
        <p:nvSpPr>
          <p:cNvPr id="6" name="矩形 44"/>
          <p:cNvSpPr>
            <a:spLocks noChangeArrowheads="1"/>
          </p:cNvSpPr>
          <p:nvPr/>
        </p:nvSpPr>
        <p:spPr bwMode="auto">
          <a:xfrm>
            <a:off x="8496301" y="1638321"/>
            <a:ext cx="2772833"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b="1" dirty="0">
                <a:solidFill>
                  <a:srgbClr val="488D45"/>
                </a:solidFill>
                <a:latin typeface="+mn-lt"/>
                <a:ea typeface="+mn-ea"/>
                <a:cs typeface="+mn-ea"/>
                <a:sym typeface="+mn-lt"/>
              </a:rPr>
              <a:t>这里添加标题</a:t>
            </a:r>
            <a:endParaRPr lang="zh-CN" altLang="en-US" sz="2000" b="1" dirty="0">
              <a:solidFill>
                <a:srgbClr val="488D45"/>
              </a:solidFill>
              <a:latin typeface="+mn-lt"/>
              <a:ea typeface="+mn-ea"/>
              <a:cs typeface="+mn-ea"/>
              <a:sym typeface="+mn-lt"/>
            </a:endParaRPr>
          </a:p>
        </p:txBody>
      </p:sp>
      <p:sp>
        <p:nvSpPr>
          <p:cNvPr id="7" name="矩形 9"/>
          <p:cNvSpPr>
            <a:spLocks noChangeArrowheads="1"/>
          </p:cNvSpPr>
          <p:nvPr/>
        </p:nvSpPr>
        <p:spPr bwMode="auto">
          <a:xfrm>
            <a:off x="8517467" y="2057400"/>
            <a:ext cx="2662767" cy="1099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nvGrpSpPr>
          <p:cNvPr id="8" name="组合 7"/>
          <p:cNvGrpSpPr/>
          <p:nvPr/>
        </p:nvGrpSpPr>
        <p:grpSpPr>
          <a:xfrm>
            <a:off x="4074585" y="2470151"/>
            <a:ext cx="1638300" cy="1612900"/>
            <a:chOff x="3205163" y="1852613"/>
            <a:chExt cx="1228725" cy="1209675"/>
          </a:xfrm>
        </p:grpSpPr>
        <p:pic>
          <p:nvPicPr>
            <p:cNvPr id="9" name="Picture 12" descr="未标题--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163" y="1852613"/>
              <a:ext cx="12287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3421063" y="2139950"/>
              <a:ext cx="719137" cy="561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4265" dirty="0">
                  <a:solidFill>
                    <a:schemeClr val="bg1"/>
                  </a:solidFill>
                  <a:latin typeface="+mn-lt"/>
                  <a:ea typeface="+mn-ea"/>
                  <a:cs typeface="+mn-ea"/>
                  <a:sym typeface="+mn-lt"/>
                </a:rPr>
                <a:t>02</a:t>
              </a:r>
              <a:endParaRPr lang="zh-CN" altLang="en-US" sz="4265" dirty="0">
                <a:solidFill>
                  <a:schemeClr val="bg1"/>
                </a:solidFill>
                <a:latin typeface="+mn-lt"/>
                <a:ea typeface="+mn-ea"/>
                <a:cs typeface="+mn-ea"/>
                <a:sym typeface="+mn-lt"/>
              </a:endParaRPr>
            </a:p>
          </p:txBody>
        </p:sp>
      </p:grpSp>
      <p:sp>
        <p:nvSpPr>
          <p:cNvPr id="11" name="矩形 44"/>
          <p:cNvSpPr>
            <a:spLocks noChangeArrowheads="1"/>
          </p:cNvSpPr>
          <p:nvPr/>
        </p:nvSpPr>
        <p:spPr bwMode="auto">
          <a:xfrm>
            <a:off x="1104901" y="2504037"/>
            <a:ext cx="2772833"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b="1" dirty="0">
                <a:solidFill>
                  <a:srgbClr val="488D45"/>
                </a:solidFill>
                <a:latin typeface="+mn-lt"/>
                <a:ea typeface="+mn-ea"/>
                <a:cs typeface="+mn-ea"/>
                <a:sym typeface="+mn-lt"/>
              </a:rPr>
              <a:t>这里添加标题</a:t>
            </a:r>
            <a:endParaRPr lang="zh-CN" altLang="en-US" sz="2000" b="1" dirty="0">
              <a:solidFill>
                <a:srgbClr val="488D45"/>
              </a:solidFill>
              <a:latin typeface="+mn-lt"/>
              <a:ea typeface="+mn-ea"/>
              <a:cs typeface="+mn-ea"/>
              <a:sym typeface="+mn-lt"/>
            </a:endParaRPr>
          </a:p>
        </p:txBody>
      </p:sp>
      <p:sp>
        <p:nvSpPr>
          <p:cNvPr id="12" name="矩形 9"/>
          <p:cNvSpPr>
            <a:spLocks noChangeArrowheads="1"/>
          </p:cNvSpPr>
          <p:nvPr/>
        </p:nvSpPr>
        <p:spPr bwMode="auto">
          <a:xfrm>
            <a:off x="1126067" y="2923117"/>
            <a:ext cx="2662767" cy="1099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nvGrpSpPr>
          <p:cNvPr id="13" name="组合 12"/>
          <p:cNvGrpSpPr/>
          <p:nvPr/>
        </p:nvGrpSpPr>
        <p:grpSpPr>
          <a:xfrm>
            <a:off x="6321118" y="3667546"/>
            <a:ext cx="1358900" cy="1346200"/>
            <a:chOff x="4860925" y="2787650"/>
            <a:chExt cx="1019175" cy="1009650"/>
          </a:xfrm>
        </p:grpSpPr>
        <p:pic>
          <p:nvPicPr>
            <p:cNvPr id="14" name="Picture 16" descr="未标题-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25" y="2787650"/>
              <a:ext cx="10191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7"/>
            <p:cNvSpPr txBox="1">
              <a:spLocks noChangeArrowheads="1"/>
            </p:cNvSpPr>
            <p:nvPr/>
          </p:nvSpPr>
          <p:spPr bwMode="auto">
            <a:xfrm>
              <a:off x="5076825" y="3003550"/>
              <a:ext cx="647700" cy="500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735">
                  <a:solidFill>
                    <a:schemeClr val="bg1"/>
                  </a:solidFill>
                  <a:latin typeface="+mn-lt"/>
                  <a:ea typeface="+mn-ea"/>
                  <a:cs typeface="+mn-ea"/>
                  <a:sym typeface="+mn-lt"/>
                </a:rPr>
                <a:t>03</a:t>
              </a:r>
              <a:endParaRPr lang="zh-CN" altLang="en-US" sz="3735">
                <a:solidFill>
                  <a:schemeClr val="bg1"/>
                </a:solidFill>
                <a:latin typeface="+mn-lt"/>
                <a:ea typeface="+mn-ea"/>
                <a:cs typeface="+mn-ea"/>
                <a:sym typeface="+mn-lt"/>
              </a:endParaRPr>
            </a:p>
          </p:txBody>
        </p:sp>
      </p:grpSp>
      <p:sp>
        <p:nvSpPr>
          <p:cNvPr id="16" name="矩形 44"/>
          <p:cNvSpPr>
            <a:spLocks noChangeArrowheads="1"/>
          </p:cNvSpPr>
          <p:nvPr/>
        </p:nvSpPr>
        <p:spPr bwMode="auto">
          <a:xfrm>
            <a:off x="8208434" y="3655503"/>
            <a:ext cx="2772833"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b="1" dirty="0">
                <a:solidFill>
                  <a:srgbClr val="488D45"/>
                </a:solidFill>
                <a:latin typeface="+mn-lt"/>
                <a:ea typeface="+mn-ea"/>
                <a:cs typeface="+mn-ea"/>
                <a:sym typeface="+mn-lt"/>
              </a:rPr>
              <a:t>这里添加标题</a:t>
            </a:r>
            <a:endParaRPr lang="zh-CN" altLang="en-US" sz="2000" b="1" dirty="0">
              <a:solidFill>
                <a:srgbClr val="488D45"/>
              </a:solidFill>
              <a:latin typeface="+mn-lt"/>
              <a:ea typeface="+mn-ea"/>
              <a:cs typeface="+mn-ea"/>
              <a:sym typeface="+mn-lt"/>
            </a:endParaRPr>
          </a:p>
        </p:txBody>
      </p:sp>
      <p:sp>
        <p:nvSpPr>
          <p:cNvPr id="17" name="矩形 9"/>
          <p:cNvSpPr>
            <a:spLocks noChangeArrowheads="1"/>
          </p:cNvSpPr>
          <p:nvPr/>
        </p:nvSpPr>
        <p:spPr bwMode="auto">
          <a:xfrm>
            <a:off x="8229601" y="4074584"/>
            <a:ext cx="2662767" cy="1099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nvGrpSpPr>
          <p:cNvPr id="18" name="组合 17"/>
          <p:cNvGrpSpPr/>
          <p:nvPr/>
        </p:nvGrpSpPr>
        <p:grpSpPr>
          <a:xfrm>
            <a:off x="4841875" y="4189279"/>
            <a:ext cx="1358900" cy="1346200"/>
            <a:chOff x="3492500" y="3363913"/>
            <a:chExt cx="1019175" cy="1009650"/>
          </a:xfrm>
        </p:grpSpPr>
        <p:pic>
          <p:nvPicPr>
            <p:cNvPr id="19" name="Picture 18" descr="未标题-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3363913"/>
              <a:ext cx="10191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1"/>
            <p:cNvSpPr txBox="1">
              <a:spLocks noChangeArrowheads="1"/>
            </p:cNvSpPr>
            <p:nvPr/>
          </p:nvSpPr>
          <p:spPr bwMode="auto">
            <a:xfrm>
              <a:off x="3708400" y="3579813"/>
              <a:ext cx="649288" cy="500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735">
                  <a:solidFill>
                    <a:schemeClr val="bg1"/>
                  </a:solidFill>
                  <a:latin typeface="+mn-lt"/>
                  <a:ea typeface="+mn-ea"/>
                  <a:cs typeface="+mn-ea"/>
                  <a:sym typeface="+mn-lt"/>
                </a:rPr>
                <a:t>04</a:t>
              </a:r>
              <a:endParaRPr lang="zh-CN" altLang="en-US" sz="3735">
                <a:solidFill>
                  <a:schemeClr val="bg1"/>
                </a:solidFill>
                <a:latin typeface="+mn-lt"/>
                <a:ea typeface="+mn-ea"/>
                <a:cs typeface="+mn-ea"/>
                <a:sym typeface="+mn-lt"/>
              </a:endParaRPr>
            </a:p>
          </p:txBody>
        </p:sp>
      </p:grpSp>
      <p:sp>
        <p:nvSpPr>
          <p:cNvPr id="21" name="矩形 44"/>
          <p:cNvSpPr>
            <a:spLocks noChangeArrowheads="1"/>
          </p:cNvSpPr>
          <p:nvPr/>
        </p:nvSpPr>
        <p:spPr bwMode="auto">
          <a:xfrm>
            <a:off x="1583268" y="4423854"/>
            <a:ext cx="2772833"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b="1" dirty="0">
                <a:solidFill>
                  <a:srgbClr val="488D45"/>
                </a:solidFill>
                <a:latin typeface="+mn-lt"/>
                <a:ea typeface="+mn-ea"/>
                <a:cs typeface="+mn-ea"/>
                <a:sym typeface="+mn-lt"/>
              </a:rPr>
              <a:t>这里添加标题</a:t>
            </a:r>
            <a:endParaRPr lang="zh-CN" altLang="en-US" sz="2000" b="1" dirty="0">
              <a:solidFill>
                <a:srgbClr val="488D45"/>
              </a:solidFill>
              <a:latin typeface="+mn-lt"/>
              <a:ea typeface="+mn-ea"/>
              <a:cs typeface="+mn-ea"/>
              <a:sym typeface="+mn-lt"/>
            </a:endParaRPr>
          </a:p>
        </p:txBody>
      </p:sp>
      <p:sp>
        <p:nvSpPr>
          <p:cNvPr id="22" name="矩形 9"/>
          <p:cNvSpPr>
            <a:spLocks noChangeArrowheads="1"/>
          </p:cNvSpPr>
          <p:nvPr/>
        </p:nvSpPr>
        <p:spPr bwMode="auto">
          <a:xfrm>
            <a:off x="1604434" y="4842933"/>
            <a:ext cx="2662767" cy="1118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par>
                          <p:cTn id="46" fill="hold">
                            <p:stCondLst>
                              <p:cond delay="2000"/>
                            </p:stCondLst>
                            <p:childTnLst>
                              <p:par>
                                <p:cTn id="47" presetID="16" presetClass="entr" presetSubtype="21"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P spid="11" grpId="0"/>
      <p:bldP spid="12" grpId="0"/>
      <p:bldP spid="16" grpId="0"/>
      <p:bldP spid="17"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2967844" y="3677302"/>
            <a:ext cx="6256312"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defRPr b="1">
                <a:solidFill>
                  <a:srgbClr val="009E44"/>
                </a:solidFill>
                <a:latin typeface="微软雅黑" panose="020B0503020204020204" pitchFamily="34" charset="-122"/>
                <a:ea typeface="微软雅黑" panose="020B0503020204020204" pitchFamily="34" charset="-122"/>
              </a:defRPr>
            </a:lvl1pPr>
          </a:lstStyle>
          <a:p>
            <a:pPr algn="ctr"/>
            <a:r>
              <a:rPr lang="zh-CN" altLang="en-US" sz="4400" spc="300" dirty="0">
                <a:gradFill>
                  <a:gsLst>
                    <a:gs pos="0">
                      <a:schemeClr val="tx2"/>
                    </a:gs>
                    <a:gs pos="100000">
                      <a:srgbClr val="4D9B02"/>
                    </a:gs>
                  </a:gsLst>
                  <a:lin ang="18900000" scaled="1"/>
                </a:gradFill>
                <a:effectLst>
                  <a:reflection blurRad="6350" stA="55000" endA="300" endPos="45500" dir="5400000" sy="-100000" algn="bl" rotWithShape="0"/>
                </a:effectLst>
                <a:latin typeface="+mn-lt"/>
                <a:ea typeface="+mn-ea"/>
                <a:cs typeface="+mn-ea"/>
                <a:sym typeface="+mn-lt"/>
              </a:rPr>
              <a:t>工作完成情况</a:t>
            </a:r>
            <a:endParaRPr lang="en-US" altLang="zh-CN" sz="4400" spc="300" dirty="0">
              <a:gradFill>
                <a:gsLst>
                  <a:gs pos="0">
                    <a:schemeClr val="tx2"/>
                  </a:gs>
                  <a:gs pos="100000">
                    <a:srgbClr val="4D9B02"/>
                  </a:gs>
                </a:gsLst>
                <a:lin ang="18900000" scaled="1"/>
              </a:gradFill>
              <a:effectLst>
                <a:reflection blurRad="6350" stA="55000" endA="300" endPos="45500" dir="5400000" sy="-100000" algn="bl" rotWithShape="0"/>
              </a:effectLst>
              <a:latin typeface="+mn-lt"/>
              <a:ea typeface="+mn-ea"/>
              <a:cs typeface="+mn-ea"/>
              <a:sym typeface="+mn-lt"/>
            </a:endParaRPr>
          </a:p>
        </p:txBody>
      </p:sp>
      <p:grpSp>
        <p:nvGrpSpPr>
          <p:cNvPr id="2" name="组合 1"/>
          <p:cNvGrpSpPr/>
          <p:nvPr/>
        </p:nvGrpSpPr>
        <p:grpSpPr>
          <a:xfrm>
            <a:off x="3879145" y="1104286"/>
            <a:ext cx="3306653" cy="2432771"/>
            <a:chOff x="1027955" y="2378281"/>
            <a:chExt cx="3306653" cy="2432771"/>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7955" y="2378281"/>
              <a:ext cx="3306653" cy="2432771"/>
            </a:xfrm>
            <a:prstGeom prst="rect">
              <a:avLst/>
            </a:prstGeom>
          </p:spPr>
        </p:pic>
        <p:sp>
          <p:nvSpPr>
            <p:cNvPr id="108" name="TextBox 19"/>
            <p:cNvSpPr txBox="1"/>
            <p:nvPr/>
          </p:nvSpPr>
          <p:spPr>
            <a:xfrm>
              <a:off x="2380771" y="3394297"/>
              <a:ext cx="1648950" cy="677108"/>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400" b="1" i="0" u="none" strike="noStrike" kern="0" cap="none" spc="0" normalizeH="0" baseline="0" noProof="0" dirty="0">
                  <a:ln>
                    <a:noFill/>
                  </a:ln>
                  <a:gradFill>
                    <a:gsLst>
                      <a:gs pos="0">
                        <a:schemeClr val="tx2"/>
                      </a:gs>
                      <a:gs pos="100000">
                        <a:srgbClr val="4D9B02"/>
                      </a:gs>
                    </a:gsLst>
                    <a:lin ang="18900000" scaled="1"/>
                  </a:gradFill>
                  <a:effectLst/>
                  <a:uLnTx/>
                  <a:uFillTx/>
                  <a:latin typeface="+mn-lt"/>
                  <a:ea typeface="+mn-ea"/>
                  <a:cs typeface="+mn-ea"/>
                  <a:sym typeface="+mn-lt"/>
                </a:rPr>
                <a:t>02</a:t>
              </a:r>
              <a:endParaRPr kumimoji="0" lang="zh-CN" altLang="en-US" sz="4400" b="1" i="0" u="none" strike="noStrike" kern="0" cap="none" spc="0" normalizeH="0" baseline="0" noProof="0" dirty="0">
                <a:ln>
                  <a:noFill/>
                </a:ln>
                <a:gradFill>
                  <a:gsLst>
                    <a:gs pos="0">
                      <a:schemeClr val="tx2"/>
                    </a:gs>
                    <a:gs pos="100000">
                      <a:srgbClr val="4D9B02"/>
                    </a:gs>
                  </a:gsLst>
                  <a:lin ang="18900000" scaled="1"/>
                </a:gra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theme/theme1.xml><?xml version="1.0" encoding="utf-8"?>
<a:theme xmlns:a="http://schemas.openxmlformats.org/drawingml/2006/main" name="Office 主题">
  <a:themeElements>
    <a:clrScheme name="自定义 7">
      <a:dk1>
        <a:sysClr val="windowText" lastClr="000000"/>
      </a:dk1>
      <a:lt1>
        <a:srgbClr val="FFFFFF"/>
      </a:lt1>
      <a:dk2>
        <a:srgbClr val="006600"/>
      </a:dk2>
      <a:lt2>
        <a:srgbClr val="E7E6E6"/>
      </a:lt2>
      <a:accent1>
        <a:srgbClr val="375623"/>
      </a:accent1>
      <a:accent2>
        <a:srgbClr val="538135"/>
      </a:accent2>
      <a:accent3>
        <a:srgbClr val="70AD47"/>
      </a:accent3>
      <a:accent4>
        <a:srgbClr val="FFC000"/>
      </a:accent4>
      <a:accent5>
        <a:srgbClr val="4472C4"/>
      </a:accent5>
      <a:accent6>
        <a:srgbClr val="70AD47"/>
      </a:accent6>
      <a:hlink>
        <a:srgbClr val="0563C1"/>
      </a:hlink>
      <a:folHlink>
        <a:srgbClr val="954F72"/>
      </a:folHlink>
    </a:clrScheme>
    <a:fontScheme name="Temp">
      <a:majorFont>
        <a:latin typeface="Abadi MT"/>
        <a:ea typeface="微软雅黑"/>
        <a:cs typeface=""/>
      </a:majorFont>
      <a:minorFont>
        <a:latin typeface="Abadi MT"/>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DocSecurity>0</DocSecurity>
  <HyperlinksChanged>false</HyperlinksChanged>
  <Lines>0</Lines>
  <LinksUpToDate>false</LinksUpToDate>
  <Pages>28</Pages>
  <Paragraphs>493</Paragraphs>
  <Words>6040</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cp:lastModifiedBy>Administrator</cp:lastModifiedBy>
  <dc:title>421</dc:title>
  <dcterms:modified xsi:type="dcterms:W3CDTF">2019-01-12T09:51:35Z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