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9.xml" ContentType="application/vnd.openxmlformats-officedocument.presentationml.tags+xml"/>
  <Override PartName="/ppt/viewProps.xml" ContentType="application/vnd.openxmlformats-officedocument.presentationml.view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Masters/slideMaster2.xml" ContentType="application/vnd.openxmlformats-officedocument.presentationml.slideMaster+xml"/>
  <Override PartName="/ppt/theme/theme2.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notesSlides/notesSlide2.xml" ContentType="application/vnd.openxmlformats-officedocument.presentationml.notesSlide+xml"/>
  <Override PartName="/ppt/slides/slide3.xml" ContentType="application/vnd.openxmlformats-officedocument.presentationml.slide+xml"/>
  <Override PartName="/ppt/notesSlides/notesSlide3.xml" ContentType="application/vnd.openxmlformats-officedocument.presentationml.notesSlide+xml"/>
  <Override PartName="/ppt/slides/slide4.xml" ContentType="application/vnd.openxmlformats-officedocument.presentationml.slide+xml"/>
  <Override PartName="/ppt/notesSlides/notesSlide4.xml" ContentType="application/vnd.openxmlformats-officedocument.presentationml.notesSlide+xml"/>
  <Override PartName="/ppt/slides/slide5.xml" ContentType="application/vnd.openxmlformats-officedocument.presentationml.slide+xml"/>
  <Override PartName="/ppt/notesSlides/notesSlide5.xml" ContentType="application/vnd.openxmlformats-officedocument.presentationml.notesSlide+xml"/>
  <Override PartName="/ppt/slides/slide6.xml" ContentType="application/vnd.openxmlformats-officedocument.presentationml.slide+xml"/>
  <Override PartName="/ppt/notesSlides/notesSlide6.xml" ContentType="application/vnd.openxmlformats-officedocument.presentationml.notesSlide+xml"/>
  <Override PartName="/ppt/slides/slide7.xml" ContentType="application/vnd.openxmlformats-officedocument.presentationml.slide+xml"/>
  <Override PartName="/ppt/notesSlides/notesSlide7.xml" ContentType="application/vnd.openxmlformats-officedocument.presentationml.notesSlide+xml"/>
  <Override PartName="/ppt/slides/slide8.xml" ContentType="application/vnd.openxmlformats-officedocument.presentationml.slide+xml"/>
  <Override PartName="/ppt/notesSlides/notesSlide8.xml" ContentType="application/vnd.openxmlformats-officedocument.presentationml.notesSlide+xml"/>
  <Override PartName="/ppt/slides/slide9.xml" ContentType="application/vnd.openxmlformats-officedocument.presentationml.slide+xml"/>
  <Override PartName="/ppt/notesSlides/notesSlide9.xml" ContentType="application/vnd.openxmlformats-officedocument.presentationml.notesSlide+xml"/>
  <Override PartName="/ppt/slides/slide10.xml" ContentType="application/vnd.openxmlformats-officedocument.presentationml.slide+xml"/>
  <Override PartName="/ppt/notesSlides/notesSlide10.xml" ContentType="application/vnd.openxmlformats-officedocument.presentationml.notesSlide+xml"/>
  <Override PartName="/ppt/slides/slide11.xml" ContentType="application/vnd.openxmlformats-officedocument.presentationml.slide+xml"/>
  <Override PartName="/ppt/notesSlides/notesSlide11.xml" ContentType="application/vnd.openxmlformats-officedocument.presentationml.notesSlide+xml"/>
  <Override PartName="/ppt/slides/slide12.xml" ContentType="application/vnd.openxmlformats-officedocument.presentationml.slide+xml"/>
  <Override PartName="/ppt/notesSlides/notesSlide12.xml" ContentType="application/vnd.openxmlformats-officedocument.presentationml.notesSlide+xml"/>
  <Override PartName="/ppt/slides/slide13.xml" ContentType="application/vnd.openxmlformats-officedocument.presentationml.slide+xml"/>
  <Override PartName="/ppt/notesSlides/notesSlide13.xml" ContentType="application/vnd.openxmlformats-officedocument.presentationml.notesSlide+xml"/>
  <Override PartName="/ppt/slides/slide14.xml" ContentType="application/vnd.openxmlformats-officedocument.presentationml.slide+xml"/>
  <Override PartName="/ppt/notesSlides/notesSlide14.xml" ContentType="application/vnd.openxmlformats-officedocument.presentationml.notesSlide+xml"/>
  <Override PartName="/ppt/slides/slide15.xml" ContentType="application/vnd.openxmlformats-officedocument.presentationml.slide+xml"/>
  <Override PartName="/ppt/notesSlides/notesSlide15.xml" ContentType="application/vnd.openxmlformats-officedocument.presentationml.notesSlide+xml"/>
  <Override PartName="/ppt/slides/slide16.xml" ContentType="application/vnd.openxmlformats-officedocument.presentationml.slide+xml"/>
  <Override PartName="/ppt/notesSlides/notesSlide16.xml" ContentType="application/vnd.openxmlformats-officedocument.presentationml.notesSlide+xml"/>
  <Override PartName="/ppt/slides/slide17.xml" ContentType="application/vnd.openxmlformats-officedocument.presentationml.slide+xml"/>
  <Override PartName="/ppt/notesSlides/notesSlide17.xml" ContentType="application/vnd.openxmlformats-officedocument.presentationml.notesSlide+xml"/>
  <Override PartName="/ppt/slides/slide18.xml" ContentType="application/vnd.openxmlformats-officedocument.presentationml.slide+xml"/>
  <Override PartName="/ppt/notesSlides/notesSlide18.xml" ContentType="application/vnd.openxmlformats-officedocument.presentationml.notesSlide+xml"/>
  <Override PartName="/ppt/slides/slide19.xml" ContentType="application/vnd.openxmlformats-officedocument.presentationml.slide+xml"/>
  <Override PartName="/ppt/notesSlides/notesSlide19.xml" ContentType="application/vnd.openxmlformats-officedocument.presentationml.notesSlide+xml"/>
  <Override PartName="/ppt/slides/slide20.xml" ContentType="application/vnd.openxmlformats-officedocument.presentationml.slide+xml"/>
  <Override PartName="/ppt/notesSlides/notesSlide20.xml" ContentType="application/vnd.openxmlformats-officedocument.presentationml.notesSlide+xml"/>
  <Override PartName="/ppt/slides/slide21.xml" ContentType="application/vnd.openxmlformats-officedocument.presentationml.slide+xml"/>
  <Override PartName="/ppt/notesSlides/notesSlide21.xml" ContentType="application/vnd.openxmlformats-officedocument.presentationml.notesSlide+xml"/>
  <Override PartName="/ppt/slides/slide22.xml" ContentType="application/vnd.openxmlformats-officedocument.presentationml.slide+xml"/>
  <Override PartName="/ppt/notesSlides/notesSlide22.xml" ContentType="application/vnd.openxmlformats-officedocument.presentationml.notesSlide+xml"/>
  <Override PartName="/ppt/slides/slide23.xml" ContentType="application/vnd.openxmlformats-officedocument.presentationml.slide+xml"/>
  <Override PartName="/ppt/notesSlides/notesSlide23.xml" ContentType="application/vnd.openxmlformats-officedocument.presentationml.notesSlide+xml"/>
  <Override PartName="/ppt/slides/slide24.xml" ContentType="application/vnd.openxmlformats-officedocument.presentationml.slide+xml"/>
  <Override PartName="/ppt/notesSlides/notesSlide24.xml" ContentType="application/vnd.openxmlformats-officedocument.presentationml.notesSlide+xml"/>
  <Override PartName="/ppt/slides/slide25.xml" ContentType="application/vnd.openxmlformats-officedocument.presentationml.slide+xml"/>
  <Override PartName="/ppt/notesSlides/notesSlide25.xml" ContentType="application/vnd.openxmlformats-officedocument.presentationml.notesSlide+xml"/>
  <Override PartName="/ppt/slides/slide26.xml" ContentType="application/vnd.openxmlformats-officedocument.presentationml.slide+xml"/>
  <Override PartName="/ppt/notesSlides/notesSlide26.xml" ContentType="application/vnd.openxmlformats-officedocument.presentationml.notesSlide+xml"/>
  <Override PartName="/ppt/slides/slide27.xml" ContentType="application/vnd.openxmlformats-officedocument.presentationml.slide+xml"/>
  <Override PartName="/ppt/notesSlides/notesSlide27.xml" ContentType="application/vnd.openxmlformats-officedocument.presentationml.notesSlide+xml"/>
  <Override PartName="/ppt/slides/slide28.xml" ContentType="application/vnd.openxmlformats-officedocument.presentationml.slide+xml"/>
  <Override PartName="/ppt/notesSlides/notesSlide1.xml" ContentType="application/vnd.openxmlformats-officedocument.presentationml.notesSlide+xml"/>
  <Override PartName="/ppt/notesSlides/notesSlide28.xml" ContentType="application/vnd.openxmlformats-officedocument.presentationml.notesSlide+xml"/>
</Types>
</file>

<file path=_rels/.rels><?xml version="1.0" encoding="UTF-8"?>
<Relationships xmlns="http://schemas.openxmlformats.org/package/2006/relationships"><Relationship Id="rId1" Type="http://schemas.openxmlformats.org/officeDocument/2006/relationships/officeDocument" Target="ppt/presentation.xml"></Relationship><Relationship Id="rId2" Type="http://schemas.openxmlformats.org/package/2006/relationships/metadata/core-properties" Target="docProps/core.xml"></Relationship><Relationship Id="rId3" Type="http://schemas.openxmlformats.org/officeDocument/2006/relationships/extended-properties" Target="docProps/app.xml"></Relationship><Relationship Id="rId4" Type="http://schemas.openxmlformats.org/package/2006/relationships/metadata/thumbnail" Target="docProps/thumbnail.jpeg"></Relationship><Relationship Id="rId5" Type="http://schemas.openxmlformats.org/officeDocument/2006/relationships/custom-properties" Target="docProps/custom.xml"></Relationship></Relationships>
</file>

<file path=ppt/presentation.xml><?xml version="1.0" encoding="utf-8"?>
<p:presentation xmlns:a="http://schemas.openxmlformats.org/drawingml/2006/main" xmlns:r="http://schemas.openxmlformats.org/officeDocument/2006/relationships" xmlns:p="http://schemas.openxmlformats.org/presentationml/2006/main" xmlns:p14="http://schemas.microsoft.com/office/powerpoint/2010/main">
  <p:sldMasterIdLst>
    <p:sldMasterId id="2147483673" r:id="rId25"/>
    <p:sldMasterId id="2147483674" r:id="rId27"/>
  </p:sldMasterIdLst>
  <p:notesMasterIdLst>
    <p:notesMasterId r:id="rId29"/>
  </p:notesMasterIdLst>
  <p:sldIdLst>
    <p:sldId id="256" r:id="rId31"/>
    <p:sldId id="257" r:id="rId32"/>
    <p:sldId id="258" r:id="rId34"/>
    <p:sldId id="261" r:id="rId36"/>
    <p:sldId id="271" r:id="rId38"/>
    <p:sldId id="273" r:id="rId40"/>
    <p:sldId id="274" r:id="rId42"/>
    <p:sldId id="259" r:id="rId44"/>
    <p:sldId id="269" r:id="rId46"/>
    <p:sldId id="282" r:id="rId48"/>
    <p:sldId id="260" r:id="rId50"/>
    <p:sldId id="264" r:id="rId52"/>
    <p:sldId id="262" r:id="rId54"/>
    <p:sldId id="263" r:id="rId56"/>
    <p:sldId id="279" r:id="rId58"/>
    <p:sldId id="265" r:id="rId60"/>
    <p:sldId id="270" r:id="rId62"/>
    <p:sldId id="266" r:id="rId64"/>
    <p:sldId id="276" r:id="rId66"/>
    <p:sldId id="272" r:id="rId68"/>
    <p:sldId id="285" r:id="rId70"/>
    <p:sldId id="278" r:id="rId72"/>
    <p:sldId id="283" r:id="rId74"/>
    <p:sldId id="286" r:id="rId76"/>
    <p:sldId id="288" r:id="rId78"/>
    <p:sldId id="289" r:id="rId80"/>
    <p:sldId id="290" r:id="rId82"/>
    <p:sldId id="300" r:id="rId84"/>
  </p:sldIdLst>
  <p:sldSz cx="9144000" cy="5143500"/>
  <p:notesSz cx="6858000" cy="9144000"/>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a:srgbClr val="FF0000"/>
        </p14:laserClr>
      </p:ext>
    </p:extLst>
  </p:showPr>
  <p:clrMru>
    <a:srgbClr val="46014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View">
  <p:normalViewPr>
    <p:restoredLeft sz="15620"/>
    <p:restoredTop sz="94660"/>
  </p:normalViewPr>
  <p:slideViewPr>
    <p:cSldViewPr snapToGrid="0" snapToObjects="1">
      <p:cViewPr varScale="1">
        <p:scale>
          <a:sx n="93" d="100"/>
          <a:sy n="93" d="100"/>
        </p:scale>
        <p:origin x="726" y="72"/>
      </p:cViewPr>
      <p:guideLst/>
    </p:cSldViewPr>
  </p:slideViewPr>
  <p:notesTextViewPr>
    <p:cViewPr>
      <p:scale>
        <a:sx n="1" d="1"/>
        <a:sy n="1" d="1"/>
      </p:scale>
      <p:origin x="0" y="0"/>
    </p:cViewPr>
  </p:notesTextViewPr>
  <p:sorterViewPr>
    <p:cViewPr>
      <p:scale>
        <a:sx n="50" d="100"/>
        <a:sy n="50" d="100"/>
      </p:scale>
      <p:origin x="0" y="0"/>
    </p:cViewPr>
  </p:sorterViewPr>
  <p:gridSpacing cx="72008" cy="72008"/>
</p:viewPr>
</file>

<file path=ppt/_rels/presentation.xml.rels><?xml version="1.0" encoding="UTF-8"?>
<Relationships xmlns="http://schemas.openxmlformats.org/package/2006/relationships"><Relationship Id="rId1" Type="http://schemas.openxmlformats.org/officeDocument/2006/relationships/tableStyles" Target="tableStyles.xml"></Relationship><Relationship Id="rId25" Type="http://schemas.openxmlformats.org/officeDocument/2006/relationships/slideMaster" Target="slideMasters/slideMaster1.xml"></Relationship><Relationship Id="rId26" Type="http://schemas.openxmlformats.org/officeDocument/2006/relationships/theme" Target="theme/theme1.xml"></Relationship><Relationship Id="rId27" Type="http://schemas.openxmlformats.org/officeDocument/2006/relationships/slideMaster" Target="slideMasters/slideMaster2.xml"></Relationship><Relationship Id="rId29" Type="http://schemas.openxmlformats.org/officeDocument/2006/relationships/notesMaster" Target="notesMasters/notesMaster1.xml"></Relationship><Relationship Id="rId31" Type="http://schemas.openxmlformats.org/officeDocument/2006/relationships/slide" Target="slides/slide1.xml"></Relationship><Relationship Id="rId32" Type="http://schemas.openxmlformats.org/officeDocument/2006/relationships/slide" Target="slides/slide2.xml"></Relationship><Relationship Id="rId34" Type="http://schemas.openxmlformats.org/officeDocument/2006/relationships/slide" Target="slides/slide3.xml"></Relationship><Relationship Id="rId36" Type="http://schemas.openxmlformats.org/officeDocument/2006/relationships/slide" Target="slides/slide4.xml"></Relationship><Relationship Id="rId38" Type="http://schemas.openxmlformats.org/officeDocument/2006/relationships/slide" Target="slides/slide5.xml"></Relationship><Relationship Id="rId40" Type="http://schemas.openxmlformats.org/officeDocument/2006/relationships/slide" Target="slides/slide6.xml"></Relationship><Relationship Id="rId42" Type="http://schemas.openxmlformats.org/officeDocument/2006/relationships/slide" Target="slides/slide7.xml"></Relationship><Relationship Id="rId44" Type="http://schemas.openxmlformats.org/officeDocument/2006/relationships/slide" Target="slides/slide8.xml"></Relationship><Relationship Id="rId46" Type="http://schemas.openxmlformats.org/officeDocument/2006/relationships/slide" Target="slides/slide9.xml"></Relationship><Relationship Id="rId48" Type="http://schemas.openxmlformats.org/officeDocument/2006/relationships/slide" Target="slides/slide10.xml"></Relationship><Relationship Id="rId50" Type="http://schemas.openxmlformats.org/officeDocument/2006/relationships/slide" Target="slides/slide11.xml"></Relationship><Relationship Id="rId52" Type="http://schemas.openxmlformats.org/officeDocument/2006/relationships/slide" Target="slides/slide12.xml"></Relationship><Relationship Id="rId54" Type="http://schemas.openxmlformats.org/officeDocument/2006/relationships/slide" Target="slides/slide13.xml"></Relationship><Relationship Id="rId56" Type="http://schemas.openxmlformats.org/officeDocument/2006/relationships/slide" Target="slides/slide14.xml"></Relationship><Relationship Id="rId58" Type="http://schemas.openxmlformats.org/officeDocument/2006/relationships/slide" Target="slides/slide15.xml"></Relationship><Relationship Id="rId60" Type="http://schemas.openxmlformats.org/officeDocument/2006/relationships/slide" Target="slides/slide16.xml"></Relationship><Relationship Id="rId62" Type="http://schemas.openxmlformats.org/officeDocument/2006/relationships/slide" Target="slides/slide17.xml"></Relationship><Relationship Id="rId64" Type="http://schemas.openxmlformats.org/officeDocument/2006/relationships/slide" Target="slides/slide18.xml"></Relationship><Relationship Id="rId66" Type="http://schemas.openxmlformats.org/officeDocument/2006/relationships/slide" Target="slides/slide19.xml"></Relationship><Relationship Id="rId68" Type="http://schemas.openxmlformats.org/officeDocument/2006/relationships/slide" Target="slides/slide20.xml"></Relationship><Relationship Id="rId70" Type="http://schemas.openxmlformats.org/officeDocument/2006/relationships/slide" Target="slides/slide21.xml"></Relationship><Relationship Id="rId72" Type="http://schemas.openxmlformats.org/officeDocument/2006/relationships/slide" Target="slides/slide22.xml"></Relationship><Relationship Id="rId74" Type="http://schemas.openxmlformats.org/officeDocument/2006/relationships/slide" Target="slides/slide23.xml"></Relationship><Relationship Id="rId76" Type="http://schemas.openxmlformats.org/officeDocument/2006/relationships/slide" Target="slides/slide24.xml"></Relationship><Relationship Id="rId78" Type="http://schemas.openxmlformats.org/officeDocument/2006/relationships/slide" Target="slides/slide25.xml"></Relationship><Relationship Id="rId80" Type="http://schemas.openxmlformats.org/officeDocument/2006/relationships/slide" Target="slides/slide26.xml"></Relationship><Relationship Id="rId82" Type="http://schemas.openxmlformats.org/officeDocument/2006/relationships/slide" Target="slides/slide27.xml"></Relationship><Relationship Id="rId84" Type="http://schemas.openxmlformats.org/officeDocument/2006/relationships/slide" Target="slides/slide28.xml"></Relationship><Relationship Id="rId87" Type="http://schemas.openxmlformats.org/officeDocument/2006/relationships/viewProps" Target="viewProps.xml"></Relationship><Relationship Id="rId88" Type="http://schemas.openxmlformats.org/officeDocument/2006/relationships/presProps" Target="presProps.xml"></Relationship></Relationships>
</file>

<file path=ppt/notesMasters/_rels/notesMaster1.xml.rels><?xml version="1.0" encoding="UTF-8"?>
<Relationships xmlns="http://schemas.openxmlformats.org/package/2006/relationships"><Relationship Id="rId1" Type="http://schemas.openxmlformats.org/officeDocument/2006/relationships/theme" Target="../theme/theme3.xml"></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E61709-6487-4AFE-917E-7F10C5941ABF}"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ED0B0E-31CB-490F-9BC5-C93FE93B1EC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xml"></Relationship></Relationships>
</file>

<file path=ppt/notesSlides/_rels/notesSlide10.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0.xml"></Relationship></Relationships>
</file>

<file path=ppt/notesSlides/_rels/notesSlide11.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1.xml"></Relationship></Relationships>
</file>

<file path=ppt/notesSlides/_rels/notesSlide12.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2.xml"></Relationship></Relationships>
</file>

<file path=ppt/notesSlides/_rels/notesSlide13.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3.xml"></Relationship></Relationships>
</file>

<file path=ppt/notesSlides/_rels/notesSlide14.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4.xml"></Relationship></Relationships>
</file>

<file path=ppt/notesSlides/_rels/notesSlide15.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5.xml"></Relationship></Relationships>
</file>

<file path=ppt/notesSlides/_rels/notesSlide16.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6.xml"></Relationship></Relationships>
</file>

<file path=ppt/notesSlides/_rels/notesSlide17.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7.xml"></Relationship></Relationships>
</file>

<file path=ppt/notesSlides/_rels/notesSlide18.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8.xml"></Relationship></Relationships>
</file>

<file path=ppt/notesSlides/_rels/notesSlide19.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9.xml"></Relationship></Relationships>
</file>

<file path=ppt/notesSlides/_rels/notesSlide2.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2.xml"></Relationship></Relationships>
</file>

<file path=ppt/notesSlides/_rels/notesSlide20.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20.xml"></Relationship></Relationships>
</file>

<file path=ppt/notesSlides/_rels/notesSlide21.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21.xml"></Relationship></Relationships>
</file>

<file path=ppt/notesSlides/_rels/notesSlide22.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22.xml"></Relationship></Relationships>
</file>

<file path=ppt/notesSlides/_rels/notesSlide23.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23.xml"></Relationship></Relationships>
</file>

<file path=ppt/notesSlides/_rels/notesSlide24.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24.xml"></Relationship></Relationships>
</file>

<file path=ppt/notesSlides/_rels/notesSlide25.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25.xml"></Relationship></Relationships>
</file>

<file path=ppt/notesSlides/_rels/notesSlide26.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26.xml"></Relationship></Relationships>
</file>

<file path=ppt/notesSlides/_rels/notesSlide27.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27.xml"></Relationship></Relationships>
</file>

<file path=ppt/notesSlides/_rels/notesSlide28.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28.xml"></Relationship></Relationships>
</file>

<file path=ppt/notesSlides/_rels/notesSlide3.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3.xml"></Relationship></Relationships>
</file>

<file path=ppt/notesSlides/_rels/notesSlide4.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4.xml"></Relationship></Relationships>
</file>

<file path=ppt/notesSlides/_rels/notesSlide5.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5.xml"></Relationship></Relationships>
</file>

<file path=ppt/notesSlides/_rels/notesSlide6.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6.xml"></Relationship></Relationships>
</file>

<file path=ppt/notesSlides/_rels/notesSlide7.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7.xml"></Relationship></Relationships>
</file>

<file path=ppt/notesSlides/_rels/notesSlide8.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8.xml"></Relationship></Relationships>
</file>

<file path=ppt/notesSlides/_rels/notesSlide9.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9.xml"></Relationship></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5ED0B0E-31CB-490F-9BC5-C93FE93B1ECF}"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5ED0B0E-31CB-490F-9BC5-C93FE93B1ECF}" type="slidenum">
              <a:rPr lang="zh-CN" altLang="en-US" smtClean="0"/>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3" name="Shape 753"/>
          <p:cNvSpPr/>
          <p:nvPr>
            <p:ph type="sldImg"/>
          </p:nvPr>
        </p:nvSpPr>
        <p:spPr>
          <a:prstGeom prst="rect">
            <a:avLst/>
          </a:prstGeom>
        </p:spPr>
        <p:txBody>
          <a:bodyPr/>
          <a:lstStyle/>
          <a:p/>
        </p:txBody>
      </p:sp>
      <p:sp>
        <p:nvSpPr>
          <p:cNvPr id="754" name="Shape 754"/>
          <p:cNvSpPr/>
          <p:nvPr>
            <p:ph type="body" sz="quarter" idx="1"/>
          </p:nvPr>
        </p:nvSpPr>
        <p:spPr>
          <a:prstGeom prst="rect">
            <a:avLst/>
          </a:prstGeom>
        </p:spPr>
        <p:txBody>
          <a:bodyPr/>
          <a:lstStyle/>
          <a:p>
            <a:r>
              <a:t>模板来自于 http://www.ypppt.com</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hasCustomPrompt="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9CE5B826-6809-49B3-9B4B-177D412235B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1AD0B5-09AD-499F-88BC-01FCE55CDA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CE5B826-6809-49B3-9B4B-177D412235B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1AD0B5-09AD-499F-88BC-01FCE55CDA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a:xfrm>
            <a:off x="628650" y="273844"/>
            <a:ext cx="5800725" cy="4358879"/>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CE5B826-6809-49B3-9B4B-177D412235B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1AD0B5-09AD-499F-88BC-01FCE55CDA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a:xfrm>
            <a:off x="457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44CCEC7-3A54-47D1-BB25-17A0FDA63797}" type="datetimeFigureOut">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65495661-81B6-46E9-A91E-889569155CC2}" type="slidenum">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900113"/>
            <a:ext cx="4038600" cy="254555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900113"/>
            <a:ext cx="4038600" cy="254555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a:xfrm>
            <a:off x="457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44CCEC7-3A54-47D1-BB25-17A0FDA63797}" type="datetimeFigureOut">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6" name="页脚占位符 5"/>
          <p:cNvSpPr>
            <a:spLocks noGrp="1"/>
          </p:cNvSpPr>
          <p:nvPr>
            <p:ph type="ftr" sz="quarter" idx="11"/>
          </p:nvPr>
        </p:nvSpPr>
        <p:spPr>
          <a:xfrm>
            <a:off x="3124200" y="4767263"/>
            <a:ext cx="2895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7" name="灯片编号占位符 6"/>
          <p:cNvSpPr>
            <a:spLocks noGrp="1"/>
          </p:cNvSpPr>
          <p:nvPr>
            <p:ph type="sldNum" sz="quarter" idx="12"/>
          </p:nvPr>
        </p:nvSpPr>
        <p:spPr>
          <a:xfrm>
            <a:off x="6553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65495661-81B6-46E9-A91E-889569155CC2}" type="slidenum">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a:xfrm>
            <a:off x="457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44CCEC7-3A54-47D1-BB25-17A0FDA63797}" type="datetimeFigureOut">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8" name="页脚占位符 7"/>
          <p:cNvSpPr>
            <a:spLocks noGrp="1"/>
          </p:cNvSpPr>
          <p:nvPr>
            <p:ph type="ftr" sz="quarter" idx="11"/>
          </p:nvPr>
        </p:nvSpPr>
        <p:spPr>
          <a:xfrm>
            <a:off x="3124200" y="4767263"/>
            <a:ext cx="2895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9" name="灯片编号占位符 8"/>
          <p:cNvSpPr>
            <a:spLocks noGrp="1"/>
          </p:cNvSpPr>
          <p:nvPr>
            <p:ph type="sldNum" sz="quarter" idx="12"/>
          </p:nvPr>
        </p:nvSpPr>
        <p:spPr>
          <a:xfrm>
            <a:off x="6553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65495661-81B6-46E9-A91E-889569155CC2}" type="slidenum">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457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44CCEC7-3A54-47D1-BB25-17A0FDA63797}" type="datetimeFigureOut">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4" name="页脚占位符 3"/>
          <p:cNvSpPr>
            <a:spLocks noGrp="1"/>
          </p:cNvSpPr>
          <p:nvPr>
            <p:ph type="ftr" sz="quarter" idx="11"/>
          </p:nvPr>
        </p:nvSpPr>
        <p:spPr>
          <a:xfrm>
            <a:off x="3124200" y="4767263"/>
            <a:ext cx="2895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5" name="灯片编号占位符 4"/>
          <p:cNvSpPr>
            <a:spLocks noGrp="1"/>
          </p:cNvSpPr>
          <p:nvPr>
            <p:ph type="sldNum" sz="quarter" idx="12"/>
          </p:nvPr>
        </p:nvSpPr>
        <p:spPr>
          <a:xfrm>
            <a:off x="6553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65495661-81B6-46E9-A91E-889569155CC2}" type="slidenum">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457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44CCEC7-3A54-47D1-BB25-17A0FDA63797}" type="datetimeFigureOut">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3" name="页脚占位符 2"/>
          <p:cNvSpPr>
            <a:spLocks noGrp="1"/>
          </p:cNvSpPr>
          <p:nvPr>
            <p:ph type="ftr" sz="quarter" idx="11"/>
          </p:nvPr>
        </p:nvSpPr>
        <p:spPr>
          <a:xfrm>
            <a:off x="3124200" y="4767263"/>
            <a:ext cx="2895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4" name="灯片编号占位符 3"/>
          <p:cNvSpPr>
            <a:spLocks noGrp="1"/>
          </p:cNvSpPr>
          <p:nvPr>
            <p:ph type="sldNum" sz="quarter" idx="12"/>
          </p:nvPr>
        </p:nvSpPr>
        <p:spPr>
          <a:xfrm>
            <a:off x="6553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65495661-81B6-46E9-A91E-889569155CC2}" type="slidenum">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a:xfrm>
            <a:off x="457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44CCEC7-3A54-47D1-BB25-17A0FDA63797}" type="datetimeFigureOut">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6" name="页脚占位符 5"/>
          <p:cNvSpPr>
            <a:spLocks noGrp="1"/>
          </p:cNvSpPr>
          <p:nvPr>
            <p:ph type="ftr" sz="quarter" idx="11"/>
          </p:nvPr>
        </p:nvSpPr>
        <p:spPr>
          <a:xfrm>
            <a:off x="3124200" y="4767263"/>
            <a:ext cx="2895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7" name="灯片编号占位符 6"/>
          <p:cNvSpPr>
            <a:spLocks noGrp="1"/>
          </p:cNvSpPr>
          <p:nvPr>
            <p:ph type="sldNum" sz="quarter" idx="12"/>
          </p:nvPr>
        </p:nvSpPr>
        <p:spPr>
          <a:xfrm>
            <a:off x="6553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65495661-81B6-46E9-A91E-889569155CC2}" type="slidenum">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CE5B826-6809-49B3-9B4B-177D412235B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1AD0B5-09AD-499F-88BC-01FCE55CDA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a:xfrm>
            <a:off x="457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44CCEC7-3A54-47D1-BB25-17A0FDA63797}" type="datetimeFigureOut">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6" name="页脚占位符 5"/>
          <p:cNvSpPr>
            <a:spLocks noGrp="1"/>
          </p:cNvSpPr>
          <p:nvPr>
            <p:ph type="ftr" sz="quarter" idx="11"/>
          </p:nvPr>
        </p:nvSpPr>
        <p:spPr>
          <a:xfrm>
            <a:off x="3124200" y="4767263"/>
            <a:ext cx="2895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7" name="灯片编号占位符 6"/>
          <p:cNvSpPr>
            <a:spLocks noGrp="1"/>
          </p:cNvSpPr>
          <p:nvPr>
            <p:ph type="sldNum" sz="quarter" idx="12"/>
          </p:nvPr>
        </p:nvSpPr>
        <p:spPr>
          <a:xfrm>
            <a:off x="6553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65495661-81B6-46E9-A91E-889569155CC2}" type="slidenum">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200151"/>
            <a:ext cx="8229600" cy="3394472"/>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457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44CCEC7-3A54-47D1-BB25-17A0FDA63797}" type="datetimeFigureOut">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65495661-81B6-46E9-A91E-889569155CC2}" type="slidenum">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54781"/>
            <a:ext cx="2057400" cy="3290888"/>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54781"/>
            <a:ext cx="6019800" cy="3290888"/>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457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44CCEC7-3A54-47D1-BB25-17A0FDA63797}" type="datetimeFigureOut">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65495661-81B6-46E9-A91E-889569155CC2}" type="slidenum">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hasCustomPrompt="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9CE5B826-6809-49B3-9B4B-177D412235B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1AD0B5-09AD-499F-88BC-01FCE55CDA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编辑母版文本样式</a:t>
            </a:r>
            <a:endParaRPr lang="zh-CN" altLang="en-US" smtClean="0"/>
          </a:p>
        </p:txBody>
      </p:sp>
      <p:sp>
        <p:nvSpPr>
          <p:cNvPr id="4" name="日期占位符 3"/>
          <p:cNvSpPr>
            <a:spLocks noGrp="1"/>
          </p:cNvSpPr>
          <p:nvPr>
            <p:ph type="dt" sz="half" idx="10"/>
          </p:nvPr>
        </p:nvSpPr>
        <p:spPr/>
        <p:txBody>
          <a:bodyPr/>
          <a:lstStyle/>
          <a:p>
            <a:fld id="{9CE5B826-6809-49B3-9B4B-177D412235B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1AD0B5-09AD-499F-88BC-01FCE55CDA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hasCustomPrompt="1"/>
          </p:nvPr>
        </p:nvSpPr>
        <p:spPr>
          <a:xfrm>
            <a:off x="628650" y="1369219"/>
            <a:ext cx="3886200" cy="3263504"/>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hasCustomPrompt="1"/>
          </p:nvPr>
        </p:nvSpPr>
        <p:spPr>
          <a:xfrm>
            <a:off x="4629150" y="1369219"/>
            <a:ext cx="3886200" cy="3263504"/>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9CE5B826-6809-49B3-9B4B-177D412235B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01AD0B5-09AD-499F-88BC-01FCE55CDA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44"/>
            <a:ext cx="7886700" cy="994172"/>
          </a:xfrm>
        </p:spPr>
        <p:txBody>
          <a:body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编辑母版文本样式</a:t>
            </a:r>
            <a:endParaRPr lang="zh-CN" altLang="en-US" smtClean="0"/>
          </a:p>
        </p:txBody>
      </p:sp>
      <p:sp>
        <p:nvSpPr>
          <p:cNvPr id="4" name="内容占位符 3"/>
          <p:cNvSpPr>
            <a:spLocks noGrp="1"/>
          </p:cNvSpPr>
          <p:nvPr>
            <p:ph sz="half" idx="2" hasCustomPrompt="1"/>
          </p:nvPr>
        </p:nvSpPr>
        <p:spPr>
          <a:xfrm>
            <a:off x="629842" y="1878806"/>
            <a:ext cx="3868340" cy="2763441"/>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编辑母版文本样式</a:t>
            </a:r>
            <a:endParaRPr lang="zh-CN" altLang="en-US" smtClean="0"/>
          </a:p>
        </p:txBody>
      </p:sp>
      <p:sp>
        <p:nvSpPr>
          <p:cNvPr id="6" name="内容占位符 5"/>
          <p:cNvSpPr>
            <a:spLocks noGrp="1"/>
          </p:cNvSpPr>
          <p:nvPr>
            <p:ph sz="quarter" idx="4" hasCustomPrompt="1"/>
          </p:nvPr>
        </p:nvSpPr>
        <p:spPr>
          <a:xfrm>
            <a:off x="4629150" y="1878806"/>
            <a:ext cx="3887391" cy="2763441"/>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9CE5B826-6809-49B3-9B4B-177D412235B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601AD0B5-09AD-499F-88BC-01FCE55CDA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9CE5B826-6809-49B3-9B4B-177D412235B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601AD0B5-09AD-499F-88BC-01FCE55CDA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CE5B826-6809-49B3-9B4B-177D412235B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601AD0B5-09AD-499F-88BC-01FCE55CDA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hasCustomPrompt="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hasCustomPrompt="1"/>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编辑母版文本样式</a:t>
            </a:r>
            <a:endParaRPr lang="zh-CN" altLang="en-US" smtClean="0"/>
          </a:p>
        </p:txBody>
      </p:sp>
      <p:sp>
        <p:nvSpPr>
          <p:cNvPr id="5" name="日期占位符 4"/>
          <p:cNvSpPr>
            <a:spLocks noGrp="1"/>
          </p:cNvSpPr>
          <p:nvPr>
            <p:ph type="dt" sz="half" idx="10"/>
          </p:nvPr>
        </p:nvSpPr>
        <p:spPr/>
        <p:txBody>
          <a:bodyPr/>
          <a:lstStyle/>
          <a:p>
            <a:fld id="{9CE5B826-6809-49B3-9B4B-177D412235B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01AD0B5-09AD-499F-88BC-01FCE55CDA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hasCustomPrompt="1"/>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编辑母版文本样式</a:t>
            </a:r>
            <a:endParaRPr lang="zh-CN" altLang="en-US" smtClean="0"/>
          </a:p>
        </p:txBody>
      </p:sp>
      <p:sp>
        <p:nvSpPr>
          <p:cNvPr id="5" name="日期占位符 4"/>
          <p:cNvSpPr>
            <a:spLocks noGrp="1"/>
          </p:cNvSpPr>
          <p:nvPr>
            <p:ph type="dt" sz="half" idx="10"/>
          </p:nvPr>
        </p:nvSpPr>
        <p:spPr/>
        <p:txBody>
          <a:bodyPr/>
          <a:lstStyle/>
          <a:p>
            <a:fld id="{9CE5B826-6809-49B3-9B4B-177D412235B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01AD0B5-09AD-499F-88BC-01FCE55CDA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4" Type="http://schemas.openxmlformats.org/officeDocument/2006/relationships/theme" Target="../theme/theme2.xml"/><Relationship Id="rId13" Type="http://schemas.openxmlformats.org/officeDocument/2006/relationships/image" Target="../media/image1.png"/><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9CE5B826-6809-49B3-9B4B-177D412235B0}" type="datetimeFigureOut">
              <a:rPr lang="zh-CN" altLang="en-US" smtClean="0"/>
            </a:fld>
            <a:endParaRPr lang="zh-CN" altLang="en-US"/>
          </a:p>
        </p:txBody>
      </p:sp>
      <p:sp>
        <p:nvSpPr>
          <p:cNvPr id="5" name="页脚占位符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601AD0B5-09AD-499F-88BC-01FCE55CDA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8F8F8"/>
        </a:solidFill>
        <a:effectLst/>
      </p:bgPr>
    </p:bg>
    <p:spTree>
      <p:nvGrpSpPr>
        <p:cNvPr id="1" name=""/>
        <p:cNvGrpSpPr/>
        <p:nvPr/>
      </p:nvGrpSpPr>
      <p:grpSpPr>
        <a:xfrm>
          <a:off x="0" y="0"/>
          <a:ext cx="0" cy="0"/>
          <a:chOff x="0" y="0"/>
          <a:chExt cx="0" cy="0"/>
        </a:xfrm>
      </p:grpSpPr>
      <p:pic>
        <p:nvPicPr>
          <p:cNvPr id="3" name="图片 6"/>
          <p:cNvPicPr>
            <a:picLocks noChangeAspect="1" noChangeArrowheads="1"/>
          </p:cNvPicPr>
          <p:nvPr userDrawn="1"/>
        </p:nvPicPr>
        <p:blipFill rotWithShape="1">
          <a:blip r:embed="rId13" cstate="print">
            <a:extLst>
              <a:ext uri="{28A0092B-C50C-407E-A947-70E740481C1C}">
                <a14:useLocalDpi xmlns:a14="http://schemas.microsoft.com/office/drawing/2010/main" val="0"/>
              </a:ext>
            </a:extLst>
          </a:blip>
          <a:srcRect t="1593" r="12757" b="42157"/>
          <a:stretch>
            <a:fillRect/>
          </a:stretch>
        </p:blipFill>
        <p:spPr bwMode="auto">
          <a:xfrm>
            <a:off x="0" y="0"/>
            <a:ext cx="916305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Id="rId4" Type="http://schemas.openxmlformats.org/officeDocument/2006/relationships/notesSlide" Target="../notesSlides/notesSlide1.xml"></Relationship><Relationship Id="rId2" Type="http://schemas.openxmlformats.org/officeDocument/2006/relationships/image" Target="../media/image2.png"></Relationship><Relationship Id="rId1" Type="http://schemas.openxmlformats.org/officeDocument/2006/relationships/image" Target="../media/image1.png"></Relationship><Relationship Id="rId5" Type="http://schemas.openxmlformats.org/officeDocument/2006/relationships/slideLayout" Target="../slideLayouts/slideLayout1.xml"></Relationship></Relationships>
</file>

<file path=ppt/slides/_rels/slide10.xml.rels><?xml version="1.0" encoding="UTF-8"?>
<Relationships xmlns="http://schemas.openxmlformats.org/package/2006/relationships"><Relationship Id="rId2" Type="http://schemas.openxmlformats.org/officeDocument/2006/relationships/notesSlide" Target="../notesSlides/notesSlide10.xml"></Relationship><Relationship Id="rId1" Type="http://schemas.openxmlformats.org/officeDocument/2006/relationships/slideLayout" Target="../slideLayouts/slideLayout12.xml"></Relationship></Relationships>
</file>

<file path=ppt/slides/_rels/slide11.xml.rels><?xml version="1.0" encoding="UTF-8"?>
<Relationships xmlns="http://schemas.openxmlformats.org/package/2006/relationships"><Relationship Id="rId2" Type="http://schemas.openxmlformats.org/officeDocument/2006/relationships/notesSlide" Target="../notesSlides/notesSlide11.xml"></Relationship><Relationship Id="rId1" Type="http://schemas.openxmlformats.org/officeDocument/2006/relationships/slideLayout" Target="../slideLayouts/slideLayout12.xml"></Relationship></Relationships>
</file>

<file path=ppt/slides/_rels/slide12.xml.rels><?xml version="1.0" encoding="UTF-8"?>
<Relationships xmlns="http://schemas.openxmlformats.org/package/2006/relationships"><Relationship Id="rId2" Type="http://schemas.openxmlformats.org/officeDocument/2006/relationships/notesSlide" Target="../notesSlides/notesSlide12.xml"></Relationship><Relationship Id="rId1" Type="http://schemas.openxmlformats.org/officeDocument/2006/relationships/slideLayout" Target="../slideLayouts/slideLayout12.xml"></Relationship></Relationships>
</file>

<file path=ppt/slides/_rels/slide13.xml.rels><?xml version="1.0" encoding="UTF-8"?>
<Relationships xmlns="http://schemas.openxmlformats.org/package/2006/relationships"><Relationship Id="rId9" Type="http://schemas.openxmlformats.org/officeDocument/2006/relationships/tags" Target="../tags/tag9.xml"></Relationship><Relationship Id="rId8" Type="http://schemas.openxmlformats.org/officeDocument/2006/relationships/tags" Target="../tags/tag8.xml"></Relationship><Relationship Id="rId7" Type="http://schemas.openxmlformats.org/officeDocument/2006/relationships/tags" Target="../tags/tag7.xml"></Relationship><Relationship Id="rId6" Type="http://schemas.openxmlformats.org/officeDocument/2006/relationships/tags" Target="../tags/tag6.xml"></Relationship><Relationship Id="rId58" Type="http://schemas.openxmlformats.org/officeDocument/2006/relationships/notesSlide" Target="../notesSlides/notesSlide13.xml"></Relationship><Relationship Id="rId57" Type="http://schemas.openxmlformats.org/officeDocument/2006/relationships/slideLayout" Target="../slideLayouts/slideLayout12.xml"></Relationship><Relationship Id="rId56" Type="http://schemas.openxmlformats.org/officeDocument/2006/relationships/tags" Target="../tags/tag56.xml"></Relationship><Relationship Id="rId55" Type="http://schemas.openxmlformats.org/officeDocument/2006/relationships/tags" Target="../tags/tag55.xml"></Relationship><Relationship Id="rId54" Type="http://schemas.openxmlformats.org/officeDocument/2006/relationships/tags" Target="../tags/tag54.xml"></Relationship><Relationship Id="rId53" Type="http://schemas.openxmlformats.org/officeDocument/2006/relationships/tags" Target="../tags/tag53.xml"></Relationship><Relationship Id="rId52" Type="http://schemas.openxmlformats.org/officeDocument/2006/relationships/tags" Target="../tags/tag52.xml"></Relationship><Relationship Id="rId51" Type="http://schemas.openxmlformats.org/officeDocument/2006/relationships/tags" Target="../tags/tag51.xml"></Relationship><Relationship Id="rId50" Type="http://schemas.openxmlformats.org/officeDocument/2006/relationships/tags" Target="../tags/tag50.xml"></Relationship><Relationship Id="rId5" Type="http://schemas.openxmlformats.org/officeDocument/2006/relationships/tags" Target="../tags/tag5.xml"></Relationship><Relationship Id="rId49" Type="http://schemas.openxmlformats.org/officeDocument/2006/relationships/tags" Target="../tags/tag49.xml"></Relationship><Relationship Id="rId48" Type="http://schemas.openxmlformats.org/officeDocument/2006/relationships/tags" Target="../tags/tag48.xml"></Relationship><Relationship Id="rId47" Type="http://schemas.openxmlformats.org/officeDocument/2006/relationships/tags" Target="../tags/tag47.xml"></Relationship><Relationship Id="rId46" Type="http://schemas.openxmlformats.org/officeDocument/2006/relationships/tags" Target="../tags/tag46.xml"></Relationship><Relationship Id="rId45" Type="http://schemas.openxmlformats.org/officeDocument/2006/relationships/tags" Target="../tags/tag45.xml"></Relationship><Relationship Id="rId44" Type="http://schemas.openxmlformats.org/officeDocument/2006/relationships/tags" Target="../tags/tag44.xml"></Relationship><Relationship Id="rId43" Type="http://schemas.openxmlformats.org/officeDocument/2006/relationships/tags" Target="../tags/tag43.xml"></Relationship><Relationship Id="rId42" Type="http://schemas.openxmlformats.org/officeDocument/2006/relationships/tags" Target="../tags/tag42.xml"></Relationship><Relationship Id="rId41" Type="http://schemas.openxmlformats.org/officeDocument/2006/relationships/tags" Target="../tags/tag41.xml"></Relationship><Relationship Id="rId40" Type="http://schemas.openxmlformats.org/officeDocument/2006/relationships/tags" Target="../tags/tag40.xml"></Relationship><Relationship Id="rId4" Type="http://schemas.openxmlformats.org/officeDocument/2006/relationships/tags" Target="../tags/tag4.xml"></Relationship><Relationship Id="rId39" Type="http://schemas.openxmlformats.org/officeDocument/2006/relationships/tags" Target="../tags/tag39.xml"></Relationship><Relationship Id="rId38" Type="http://schemas.openxmlformats.org/officeDocument/2006/relationships/tags" Target="../tags/tag38.xml"></Relationship><Relationship Id="rId37" Type="http://schemas.openxmlformats.org/officeDocument/2006/relationships/tags" Target="../tags/tag37.xml"></Relationship><Relationship Id="rId36" Type="http://schemas.openxmlformats.org/officeDocument/2006/relationships/tags" Target="../tags/tag36.xml"></Relationship><Relationship Id="rId35" Type="http://schemas.openxmlformats.org/officeDocument/2006/relationships/tags" Target="../tags/tag35.xml"></Relationship><Relationship Id="rId34" Type="http://schemas.openxmlformats.org/officeDocument/2006/relationships/tags" Target="../tags/tag34.xml"></Relationship><Relationship Id="rId33" Type="http://schemas.openxmlformats.org/officeDocument/2006/relationships/tags" Target="../tags/tag33.xml"></Relationship><Relationship Id="rId32" Type="http://schemas.openxmlformats.org/officeDocument/2006/relationships/tags" Target="../tags/tag32.xml"></Relationship><Relationship Id="rId31" Type="http://schemas.openxmlformats.org/officeDocument/2006/relationships/tags" Target="../tags/tag31.xml"></Relationship><Relationship Id="rId30" Type="http://schemas.openxmlformats.org/officeDocument/2006/relationships/tags" Target="../tags/tag30.xml"></Relationship><Relationship Id="rId3" Type="http://schemas.openxmlformats.org/officeDocument/2006/relationships/tags" Target="../tags/tag3.xml"></Relationship><Relationship Id="rId29" Type="http://schemas.openxmlformats.org/officeDocument/2006/relationships/tags" Target="../tags/tag29.xml"></Relationship><Relationship Id="rId28" Type="http://schemas.openxmlformats.org/officeDocument/2006/relationships/tags" Target="../tags/tag28.xml"></Relationship><Relationship Id="rId27" Type="http://schemas.openxmlformats.org/officeDocument/2006/relationships/tags" Target="../tags/tag27.xml"></Relationship><Relationship Id="rId26" Type="http://schemas.openxmlformats.org/officeDocument/2006/relationships/tags" Target="../tags/tag26.xml"></Relationship><Relationship Id="rId25" Type="http://schemas.openxmlformats.org/officeDocument/2006/relationships/tags" Target="../tags/tag25.xml"></Relationship><Relationship Id="rId24" Type="http://schemas.openxmlformats.org/officeDocument/2006/relationships/tags" Target="../tags/tag24.xml"></Relationship><Relationship Id="rId23" Type="http://schemas.openxmlformats.org/officeDocument/2006/relationships/tags" Target="../tags/tag23.xml"></Relationship><Relationship Id="rId22" Type="http://schemas.openxmlformats.org/officeDocument/2006/relationships/tags" Target="../tags/tag22.xml"></Relationship><Relationship Id="rId21" Type="http://schemas.openxmlformats.org/officeDocument/2006/relationships/tags" Target="../tags/tag21.xml"></Relationship><Relationship Id="rId20" Type="http://schemas.openxmlformats.org/officeDocument/2006/relationships/tags" Target="../tags/tag20.xml"></Relationship><Relationship Id="rId2" Type="http://schemas.openxmlformats.org/officeDocument/2006/relationships/tags" Target="../tags/tag2.xml"></Relationship><Relationship Id="rId19" Type="http://schemas.openxmlformats.org/officeDocument/2006/relationships/tags" Target="../tags/tag19.xml"></Relationship><Relationship Id="rId18" Type="http://schemas.openxmlformats.org/officeDocument/2006/relationships/tags" Target="../tags/tag18.xml"></Relationship><Relationship Id="rId17" Type="http://schemas.openxmlformats.org/officeDocument/2006/relationships/tags" Target="../tags/tag17.xml"></Relationship><Relationship Id="rId16" Type="http://schemas.openxmlformats.org/officeDocument/2006/relationships/tags" Target="../tags/tag16.xml"></Relationship><Relationship Id="rId15" Type="http://schemas.openxmlformats.org/officeDocument/2006/relationships/tags" Target="../tags/tag15.xml"></Relationship><Relationship Id="rId14" Type="http://schemas.openxmlformats.org/officeDocument/2006/relationships/tags" Target="../tags/tag14.xml"></Relationship><Relationship Id="rId13" Type="http://schemas.openxmlformats.org/officeDocument/2006/relationships/tags" Target="../tags/tag13.xml"></Relationship><Relationship Id="rId12" Type="http://schemas.openxmlformats.org/officeDocument/2006/relationships/tags" Target="../tags/tag12.xml"></Relationship><Relationship Id="rId11" Type="http://schemas.openxmlformats.org/officeDocument/2006/relationships/tags" Target="../tags/tag11.xml"></Relationship><Relationship Id="rId10" Type="http://schemas.openxmlformats.org/officeDocument/2006/relationships/tags" Target="../tags/tag10.xml"></Relationship><Relationship Id="rId1" Type="http://schemas.openxmlformats.org/officeDocument/2006/relationships/tags" Target="../tags/tag1.xml"></Relationship></Relationships>
</file>

<file path=ppt/slides/_rels/slide14.xml.rels><?xml version="1.0" encoding="UTF-8"?>
<Relationships xmlns="http://schemas.openxmlformats.org/package/2006/relationships"><Relationship Id="rId9" Type="http://schemas.openxmlformats.org/officeDocument/2006/relationships/tags" Target="../tags/tag65.xml"></Relationship><Relationship Id="rId8" Type="http://schemas.openxmlformats.org/officeDocument/2006/relationships/tags" Target="../tags/tag64.xml"></Relationship><Relationship Id="rId7" Type="http://schemas.openxmlformats.org/officeDocument/2006/relationships/tags" Target="../tags/tag63.xml"></Relationship><Relationship Id="rId6" Type="http://schemas.openxmlformats.org/officeDocument/2006/relationships/tags" Target="../tags/tag62.xml"></Relationship><Relationship Id="rId5" Type="http://schemas.openxmlformats.org/officeDocument/2006/relationships/tags" Target="../tags/tag61.xml"></Relationship><Relationship Id="rId4" Type="http://schemas.openxmlformats.org/officeDocument/2006/relationships/tags" Target="../tags/tag60.xml"></Relationship><Relationship Id="rId3" Type="http://schemas.openxmlformats.org/officeDocument/2006/relationships/tags" Target="../tags/tag59.xml"></Relationship><Relationship Id="rId27" Type="http://schemas.openxmlformats.org/officeDocument/2006/relationships/notesSlide" Target="../notesSlides/notesSlide14.xml"></Relationship><Relationship Id="rId26" Type="http://schemas.openxmlformats.org/officeDocument/2006/relationships/slideLayout" Target="../slideLayouts/slideLayout12.xml"></Relationship><Relationship Id="rId25" Type="http://schemas.openxmlformats.org/officeDocument/2006/relationships/tags" Target="../tags/tag81.xml"></Relationship><Relationship Id="rId24" Type="http://schemas.openxmlformats.org/officeDocument/2006/relationships/tags" Target="../tags/tag80.xml"></Relationship><Relationship Id="rId23" Type="http://schemas.openxmlformats.org/officeDocument/2006/relationships/tags" Target="../tags/tag79.xml"></Relationship><Relationship Id="rId22" Type="http://schemas.openxmlformats.org/officeDocument/2006/relationships/tags" Target="../tags/tag78.xml"></Relationship><Relationship Id="rId21" Type="http://schemas.openxmlformats.org/officeDocument/2006/relationships/tags" Target="../tags/tag77.xml"></Relationship><Relationship Id="rId20" Type="http://schemas.openxmlformats.org/officeDocument/2006/relationships/tags" Target="../tags/tag76.xml"></Relationship><Relationship Id="rId2" Type="http://schemas.openxmlformats.org/officeDocument/2006/relationships/tags" Target="../tags/tag58.xml"></Relationship><Relationship Id="rId19" Type="http://schemas.openxmlformats.org/officeDocument/2006/relationships/tags" Target="../tags/tag75.xml"></Relationship><Relationship Id="rId18" Type="http://schemas.openxmlformats.org/officeDocument/2006/relationships/tags" Target="../tags/tag74.xml"></Relationship><Relationship Id="rId17" Type="http://schemas.openxmlformats.org/officeDocument/2006/relationships/tags" Target="../tags/tag73.xml"></Relationship><Relationship Id="rId16" Type="http://schemas.openxmlformats.org/officeDocument/2006/relationships/tags" Target="../tags/tag72.xml"></Relationship><Relationship Id="rId15" Type="http://schemas.openxmlformats.org/officeDocument/2006/relationships/tags" Target="../tags/tag71.xml"></Relationship><Relationship Id="rId14" Type="http://schemas.openxmlformats.org/officeDocument/2006/relationships/tags" Target="../tags/tag70.xml"></Relationship><Relationship Id="rId13" Type="http://schemas.openxmlformats.org/officeDocument/2006/relationships/tags" Target="../tags/tag69.xml"></Relationship><Relationship Id="rId12" Type="http://schemas.openxmlformats.org/officeDocument/2006/relationships/tags" Target="../tags/tag68.xml"></Relationship><Relationship Id="rId11" Type="http://schemas.openxmlformats.org/officeDocument/2006/relationships/tags" Target="../tags/tag67.xml"></Relationship><Relationship Id="rId10" Type="http://schemas.openxmlformats.org/officeDocument/2006/relationships/tags" Target="../tags/tag66.xml"></Relationship><Relationship Id="rId1" Type="http://schemas.openxmlformats.org/officeDocument/2006/relationships/tags" Target="../tags/tag57.xml"></Relationship></Relationships>
</file>

<file path=ppt/slides/_rels/slide15.xml.rels><?xml version="1.0" encoding="UTF-8"?>
<Relationships xmlns="http://schemas.openxmlformats.org/package/2006/relationships"><Relationship Id="rId2" Type="http://schemas.openxmlformats.org/officeDocument/2006/relationships/notesSlide" Target="../notesSlides/notesSlide15.xml"></Relationship><Relationship Id="rId1" Type="http://schemas.openxmlformats.org/officeDocument/2006/relationships/slideLayout" Target="../slideLayouts/slideLayout12.xml"></Relationship></Relationships>
</file>

<file path=ppt/slides/_rels/slide16.xml.rels><?xml version="1.0" encoding="UTF-8"?>
<Relationships xmlns="http://schemas.openxmlformats.org/package/2006/relationships"><Relationship Id="rId2" Type="http://schemas.openxmlformats.org/officeDocument/2006/relationships/notesSlide" Target="../notesSlides/notesSlide16.xml"></Relationship><Relationship Id="rId1" Type="http://schemas.openxmlformats.org/officeDocument/2006/relationships/slideLayout" Target="../slideLayouts/slideLayout12.xml"></Relationship></Relationships>
</file>

<file path=ppt/slides/_rels/slide17.xml.rels><?xml version="1.0" encoding="UTF-8"?>
<Relationships xmlns="http://schemas.openxmlformats.org/package/2006/relationships"><Relationship Id="rId2" Type="http://schemas.openxmlformats.org/officeDocument/2006/relationships/notesSlide" Target="../notesSlides/notesSlide17.xml"></Relationship><Relationship Id="rId1" Type="http://schemas.openxmlformats.org/officeDocument/2006/relationships/slideLayout" Target="../slideLayouts/slideLayout12.xml"></Relationship></Relationships>
</file>

<file path=ppt/slides/_rels/slide18.xml.rels><?xml version="1.0" encoding="UTF-8"?>
<Relationships xmlns="http://schemas.openxmlformats.org/package/2006/relationships"><Relationship Id="rId2" Type="http://schemas.openxmlformats.org/officeDocument/2006/relationships/notesSlide" Target="../notesSlides/notesSlide18.xml"></Relationship><Relationship Id="rId1" Type="http://schemas.openxmlformats.org/officeDocument/2006/relationships/slideLayout" Target="../slideLayouts/slideLayout12.xml"></Relationship></Relationships>
</file>

<file path=ppt/slides/_rels/slide19.xml.rels><?xml version="1.0" encoding="UTF-8"?>
<Relationships xmlns="http://schemas.openxmlformats.org/package/2006/relationships"><Relationship Id="rId2" Type="http://schemas.openxmlformats.org/officeDocument/2006/relationships/notesSlide" Target="../notesSlides/notesSlide19.xml"></Relationship><Relationship Id="rId1" Type="http://schemas.openxmlformats.org/officeDocument/2006/relationships/slideLayout" Target="../slideLayouts/slideLayout12.xml"></Relationship></Relationships>
</file>

<file path=ppt/slides/_rels/slide2.xml.rels><?xml version="1.0" encoding="UTF-8"?>
<Relationships xmlns="http://schemas.openxmlformats.org/package/2006/relationships"><Relationship Id="rId2" Type="http://schemas.openxmlformats.org/officeDocument/2006/relationships/notesSlide" Target="../notesSlides/notesSlide2.xml"></Relationship><Relationship Id="rId1" Type="http://schemas.openxmlformats.org/officeDocument/2006/relationships/slideLayout" Target="../slideLayouts/slideLayout12.xml"></Relationship></Relationships>
</file>

<file path=ppt/slides/_rels/slide20.xml.rels><?xml version="1.0" encoding="UTF-8"?>
<Relationships xmlns="http://schemas.openxmlformats.org/package/2006/relationships"><Relationship Id="rId2" Type="http://schemas.openxmlformats.org/officeDocument/2006/relationships/notesSlide" Target="../notesSlides/notesSlide20.xml"></Relationship><Relationship Id="rId1" Type="http://schemas.openxmlformats.org/officeDocument/2006/relationships/slideLayout" Target="../slideLayouts/slideLayout12.xml"></Relationship></Relationships>
</file>

<file path=ppt/slides/_rels/slide21.xml.rels><?xml version="1.0" encoding="UTF-8"?>
<Relationships xmlns="http://schemas.openxmlformats.org/package/2006/relationships"><Relationship Id="rId2" Type="http://schemas.openxmlformats.org/officeDocument/2006/relationships/notesSlide" Target="../notesSlides/notesSlide21.xml"></Relationship><Relationship Id="rId1" Type="http://schemas.openxmlformats.org/officeDocument/2006/relationships/slideLayout" Target="../slideLayouts/slideLayout12.xml"></Relationship></Relationships>
</file>

<file path=ppt/slides/_rels/slide22.xml.rels><?xml version="1.0" encoding="UTF-8"?>
<Relationships xmlns="http://schemas.openxmlformats.org/package/2006/relationships"><Relationship Id="rId2" Type="http://schemas.openxmlformats.org/officeDocument/2006/relationships/notesSlide" Target="../notesSlides/notesSlide22.xml"></Relationship><Relationship Id="rId1" Type="http://schemas.openxmlformats.org/officeDocument/2006/relationships/slideLayout" Target="../slideLayouts/slideLayout12.xml"></Relationship></Relationships>
</file>

<file path=ppt/slides/_rels/slide23.xml.rels><?xml version="1.0" encoding="UTF-8"?>
<Relationships xmlns="http://schemas.openxmlformats.org/package/2006/relationships"><Relationship Id="rId2" Type="http://schemas.openxmlformats.org/officeDocument/2006/relationships/notesSlide" Target="../notesSlides/notesSlide23.xml"></Relationship><Relationship Id="rId1" Type="http://schemas.openxmlformats.org/officeDocument/2006/relationships/slideLayout" Target="../slideLayouts/slideLayout12.xml"></Relationship></Relationships>
</file>

<file path=ppt/slides/_rels/slide24.xml.rels><?xml version="1.0" encoding="UTF-8"?>
<Relationships xmlns="http://schemas.openxmlformats.org/package/2006/relationships"><Relationship Id="rId2" Type="http://schemas.openxmlformats.org/officeDocument/2006/relationships/notesSlide" Target="../notesSlides/notesSlide24.xml"></Relationship><Relationship Id="rId1" Type="http://schemas.openxmlformats.org/officeDocument/2006/relationships/slideLayout" Target="../slideLayouts/slideLayout12.xml"></Relationship></Relationships>
</file>

<file path=ppt/slides/_rels/slide25.xml.rels><?xml version="1.0" encoding="UTF-8"?>
<Relationships xmlns="http://schemas.openxmlformats.org/package/2006/relationships"><Relationship Id="rId2" Type="http://schemas.openxmlformats.org/officeDocument/2006/relationships/notesSlide" Target="../notesSlides/notesSlide25.xml"></Relationship><Relationship Id="rId1" Type="http://schemas.openxmlformats.org/officeDocument/2006/relationships/slideLayout" Target="../slideLayouts/slideLayout12.xml"></Relationship></Relationships>
</file>

<file path=ppt/slides/_rels/slide26.xml.rels><?xml version="1.0" encoding="UTF-8"?>
<Relationships xmlns="http://schemas.openxmlformats.org/package/2006/relationships"><Relationship Id="rId2" Type="http://schemas.openxmlformats.org/officeDocument/2006/relationships/notesSlide" Target="../notesSlides/notesSlide26.xml"></Relationship><Relationship Id="rId1" Type="http://schemas.openxmlformats.org/officeDocument/2006/relationships/slideLayout" Target="../slideLayouts/slideLayout12.xml"></Relationship></Relationships>
</file>

<file path=ppt/slides/_rels/slide27.xml.rels><?xml version="1.0" encoding="UTF-8"?>
<Relationships xmlns="http://schemas.openxmlformats.org/package/2006/relationships"><Relationship Id="rId4" Type="http://schemas.openxmlformats.org/officeDocument/2006/relationships/notesSlide" Target="../notesSlides/notesSlide27.xml"></Relationship><Relationship Id="rId3" Type="http://schemas.openxmlformats.org/officeDocument/2006/relationships/slideLayout" Target="../slideLayouts/slideLayout7.xml"></Relationship><Relationship Id="rId2" Type="http://schemas.openxmlformats.org/officeDocument/2006/relationships/image" Target="../media/image2.png"></Relationship><Relationship Id="rId1" Type="http://schemas.openxmlformats.org/officeDocument/2006/relationships/image" Target="../media/image1.png"></Relationship></Relationships>
</file>

<file path=ppt/slides/_rels/slide28.xml.rels><?xml version="1.0" encoding="UTF-8"?>
<Relationships xmlns="http://schemas.openxmlformats.org/package/2006/relationships"><Relationship Id="rId3" Type="http://schemas.openxmlformats.org/officeDocument/2006/relationships/notesSlide" Target="../notesSlides/notesSlide28.xml"></Relationship><Relationship Id="rId4" Type="http://schemas.openxmlformats.org/officeDocument/2006/relationships/image" Target="../media/fImage2734877641.jpeg"></Relationship><Relationship Id="rId5" Type="http://schemas.openxmlformats.org/officeDocument/2006/relationships/slideLayout" Target="../slideLayouts/slideLayout7.xml"></Relationship></Relationships>
</file>

<file path=ppt/slides/_rels/slide3.xml.rels><?xml version="1.0" encoding="UTF-8"?>
<Relationships xmlns="http://schemas.openxmlformats.org/package/2006/relationships"><Relationship Id="rId2" Type="http://schemas.openxmlformats.org/officeDocument/2006/relationships/notesSlide" Target="../notesSlides/notesSlide3.xml"></Relationship><Relationship Id="rId1" Type="http://schemas.openxmlformats.org/officeDocument/2006/relationships/slideLayout" Target="../slideLayouts/slideLayout12.xml"></Relationship></Relationships>
</file>

<file path=ppt/slides/_rels/slide4.xml.rels><?xml version="1.0" encoding="UTF-8"?>
<Relationships xmlns="http://schemas.openxmlformats.org/package/2006/relationships"><Relationship Id="rId2" Type="http://schemas.openxmlformats.org/officeDocument/2006/relationships/notesSlide" Target="../notesSlides/notesSlide4.xml"></Relationship><Relationship Id="rId1" Type="http://schemas.openxmlformats.org/officeDocument/2006/relationships/slideLayout" Target="../slideLayouts/slideLayout12.xml"></Relationship></Relationships>
</file>

<file path=ppt/slides/_rels/slide5.xml.rels><?xml version="1.0" encoding="UTF-8"?>
<Relationships xmlns="http://schemas.openxmlformats.org/package/2006/relationships"><Relationship Id="rId2" Type="http://schemas.openxmlformats.org/officeDocument/2006/relationships/notesSlide" Target="../notesSlides/notesSlide5.xml"></Relationship><Relationship Id="rId1" Type="http://schemas.openxmlformats.org/officeDocument/2006/relationships/slideLayout" Target="../slideLayouts/slideLayout12.xml"></Relationship></Relationships>
</file>

<file path=ppt/slides/_rels/slide6.xml.rels><?xml version="1.0" encoding="UTF-8"?>
<Relationships xmlns="http://schemas.openxmlformats.org/package/2006/relationships"><Relationship Id="rId3" Type="http://schemas.openxmlformats.org/officeDocument/2006/relationships/notesSlide" Target="../notesSlides/notesSlide6.xml"></Relationship><Relationship Id="rId2" Type="http://schemas.openxmlformats.org/officeDocument/2006/relationships/slideLayout" Target="../slideLayouts/slideLayout12.xml"></Relationship><Relationship Id="rId1" Type="http://schemas.openxmlformats.org/officeDocument/2006/relationships/hyperlink" Target="http://www.rapidesign.cn/" TargetMode="External"></Relationship></Relationships>
</file>

<file path=ppt/slides/_rels/slide7.xml.rels><?xml version="1.0" encoding="UTF-8"?>
<Relationships xmlns="http://schemas.openxmlformats.org/package/2006/relationships"><Relationship Id="rId3" Type="http://schemas.openxmlformats.org/officeDocument/2006/relationships/notesSlide" Target="../notesSlides/notesSlide7.xml"></Relationship><Relationship Id="rId2" Type="http://schemas.openxmlformats.org/officeDocument/2006/relationships/slideLayout" Target="../slideLayouts/slideLayout12.xml"></Relationship><Relationship Id="rId1" Type="http://schemas.openxmlformats.org/officeDocument/2006/relationships/image" Target="../media/image3.jpeg"></Relationship></Relationships>
</file>

<file path=ppt/slides/_rels/slide8.xml.rels><?xml version="1.0" encoding="UTF-8"?>
<Relationships xmlns="http://schemas.openxmlformats.org/package/2006/relationships"><Relationship Id="rId2" Type="http://schemas.openxmlformats.org/officeDocument/2006/relationships/notesSlide" Target="../notesSlides/notesSlide8.xml"></Relationship><Relationship Id="rId1" Type="http://schemas.openxmlformats.org/officeDocument/2006/relationships/slideLayout" Target="../slideLayouts/slideLayout12.xml"></Relationship></Relationships>
</file>

<file path=ppt/slides/_rels/slide9.xml.rels><?xml version="1.0" encoding="UTF-8"?>
<Relationships xmlns="http://schemas.openxmlformats.org/package/2006/relationships"><Relationship Id="rId2" Type="http://schemas.openxmlformats.org/officeDocument/2006/relationships/notesSlide" Target="../notesSlides/notesSlide9.xml"></Relationship><Relationship Id="rId1" Type="http://schemas.openxmlformats.org/officeDocument/2006/relationships/slideLayout" Target="../slideLayouts/slideLayout12.xml"></Relationship></Relationships>
</file>

<file path=ppt/slides/slide1.xml><?xml version="1.0" encoding="utf-8"?>
<p:sld xmlns:a="http://schemas.openxmlformats.org/drawingml/2006/main" xmlns:r="http://schemas.openxmlformats.org/officeDocument/2006/relationships" xmlns:p="http://schemas.openxmlformats.org/presentationml/2006/main" xmlns:p14="http://schemas.microsoft.com/office/powerpoint/2010/main">
  <p:cSld>
    <p:spTree>
      <p:nvGrpSpPr>
        <p:cNvPr id="1" name=""/>
        <p:cNvGrpSpPr/>
        <p:nvPr/>
      </p:nvGrpSpPr>
      <p:grpSpPr>
        <a:xfrm>
          <a:off x="0" y="0"/>
          <a:ext cx="0" cy="0"/>
          <a:chOff x="0" y="0"/>
          <a:chExt cx="0" cy="0"/>
        </a:xfrm>
      </p:grpSpPr>
      <p:pic>
        <p:nvPicPr>
          <p:cNvPr id="17" name="图片 6"/>
          <p:cNvPicPr>
            <a:picLocks noChangeAspect="1" noChangeArrowheads="1"/>
          </p:cNvPicPr>
          <p:nvPr/>
        </p:nvPicPr>
        <p:blipFill>
          <a:blip r:embed="rId1">
            <a:extLst>
              <a:ext uri="{28A0092B-C50C-407E-A947-70E740481C1C}">
                <a14:useLocalDpi xmlns:a14="http://schemas.microsoft.com/office/drawing/2010/main" val="0"/>
              </a:ext>
            </a:extLst>
          </a:blip>
          <a:srcRect t="1593" b="42157"/>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文本框 6"/>
          <p:cNvSpPr txBox="1">
            <a:spLocks noChangeArrowheads="1"/>
          </p:cNvSpPr>
          <p:nvPr/>
        </p:nvSpPr>
        <p:spPr bwMode="auto">
          <a:xfrm>
            <a:off x="3380105" y="3901440"/>
            <a:ext cx="1870710" cy="368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vert="horz" anchor="t">
            <a:spAutoFit/>
          </a:bodyPr>
          <a:lstStyle/>
          <a:p>
            <a:pPr marL="0" indent="0" algn="l" fontAlgn="auto" defTabSz="685800" latinLnBrk="0">
              <a:lnSpc>
                <a:spcPct val="100000"/>
              </a:lnSpc>
              <a:spcBef>
                <a:spcPts val="0"/>
              </a:spcBef>
              <a:spcAft>
                <a:spcPts val="0"/>
              </a:spcAft>
              <a:buFontTx/>
              <a:buNone/>
            </a:pPr>
            <a:r>
              <a:rPr lang="en-US" altLang="ko-KR" sz="1800" cap="none" dirty="0" smtClean="0" b="1" strike="noStrike">
                <a:solidFill>
                  <a:srgbClr val="595959"/>
                </a:solidFill>
                <a:latin typeface="微软雅黑" charset="0"/>
                <a:ea typeface="微软雅黑" charset="0"/>
              </a:rPr>
              <a:t>汇报人：雷少</a:t>
            </a:r>
            <a:endParaRPr lang="ko-KR" altLang="en-US" sz="1800" cap="none" dirty="0" smtClean="0" b="1" strike="noStrike">
              <a:solidFill>
                <a:srgbClr val="595959"/>
              </a:solidFill>
              <a:latin typeface="微软雅黑" charset="0"/>
              <a:ea typeface="微软雅黑" charset="0"/>
            </a:endParaRPr>
          </a:p>
        </p:txBody>
      </p:sp>
      <p:sp>
        <p:nvSpPr>
          <p:cNvPr id="19" name="文本框 8"/>
          <p:cNvSpPr txBox="1">
            <a:spLocks noChangeArrowheads="1"/>
          </p:cNvSpPr>
          <p:nvPr/>
        </p:nvSpPr>
        <p:spPr bwMode="auto">
          <a:xfrm>
            <a:off x="5393690" y="3901440"/>
            <a:ext cx="3066415" cy="369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9pPr>
          </a:lstStyle>
          <a:p>
            <a:pPr eaLnBrk="1" hangingPunct="1">
              <a:lnSpc>
                <a:spcPct val="100000"/>
              </a:lnSpc>
              <a:spcBef>
                <a:spcPct val="0"/>
              </a:spcBef>
              <a:buFont typeface="Arial" panose="020B0604020202020204" pitchFamily="34" charset="0"/>
              <a:buNone/>
            </a:pPr>
            <a:r>
              <a:rPr lang="zh-CN" altLang="en-US" sz="1800" b="1" dirty="0" smtClean="0">
                <a:solidFill>
                  <a:srgbClr val="595959"/>
                </a:solidFill>
                <a:latin typeface="微软雅黑" panose="020B0503020204020204" pitchFamily="34" charset="-122"/>
              </a:rPr>
              <a:t>汇报时间：</a:t>
            </a:r>
            <a:r>
              <a:rPr lang="en-US" altLang="zh-CN" sz="1800" b="1" dirty="0" smtClean="0">
                <a:solidFill>
                  <a:srgbClr val="595959"/>
                </a:solidFill>
                <a:latin typeface="微软雅黑" panose="020B0503020204020204" pitchFamily="34" charset="-122"/>
              </a:rPr>
              <a:t>201X</a:t>
            </a:r>
            <a:r>
              <a:rPr lang="zh-CN" altLang="en-US" sz="1800" b="1" dirty="0" smtClean="0">
                <a:solidFill>
                  <a:srgbClr val="595959"/>
                </a:solidFill>
                <a:latin typeface="微软雅黑" panose="020B0503020204020204" pitchFamily="34" charset="-122"/>
              </a:rPr>
              <a:t>年</a:t>
            </a:r>
            <a:r>
              <a:rPr lang="en-US" altLang="zh-CN" sz="1800" b="1" dirty="0" smtClean="0">
                <a:solidFill>
                  <a:srgbClr val="595959"/>
                </a:solidFill>
                <a:latin typeface="微软雅黑" panose="020B0503020204020204" pitchFamily="34" charset="-122"/>
              </a:rPr>
              <a:t>XX</a:t>
            </a:r>
            <a:r>
              <a:rPr lang="zh-CN" altLang="en-US" sz="1800" b="1" dirty="0" smtClean="0">
                <a:solidFill>
                  <a:srgbClr val="595959"/>
                </a:solidFill>
                <a:latin typeface="微软雅黑" panose="020B0503020204020204" pitchFamily="34" charset="-122"/>
              </a:rPr>
              <a:t>月</a:t>
            </a:r>
            <a:endParaRPr lang="zh-CN" altLang="en-US" sz="1800" b="1" dirty="0">
              <a:solidFill>
                <a:srgbClr val="595959"/>
              </a:solidFill>
              <a:latin typeface="微软雅黑" panose="020B0503020204020204" pitchFamily="34" charset="-122"/>
            </a:endParaRPr>
          </a:p>
        </p:txBody>
      </p:sp>
      <p:sp>
        <p:nvSpPr>
          <p:cNvPr id="20" name="矩形 9"/>
          <p:cNvSpPr>
            <a:spLocks noChangeArrowheads="1"/>
          </p:cNvSpPr>
          <p:nvPr/>
        </p:nvSpPr>
        <p:spPr bwMode="auto">
          <a:xfrm>
            <a:off x="0" y="2341880"/>
            <a:ext cx="9144000" cy="1355090"/>
          </a:xfrm>
          <a:prstGeom prst="rect">
            <a:avLst/>
          </a:prstGeom>
          <a:solidFill>
            <a:schemeClr val="bg1">
              <a:alpha val="76862"/>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9pPr>
          </a:lstStyle>
          <a:p>
            <a:pPr algn="ctr" eaLnBrk="1" hangingPunct="1">
              <a:lnSpc>
                <a:spcPct val="100000"/>
              </a:lnSpc>
              <a:spcBef>
                <a:spcPct val="0"/>
              </a:spcBef>
              <a:buFont typeface="Arial" panose="020B0604020202020204" pitchFamily="34" charset="0"/>
              <a:buNone/>
            </a:pPr>
            <a:endParaRPr lang="zh-CN" altLang="en-US" sz="1350">
              <a:solidFill>
                <a:srgbClr val="FFFFFF"/>
              </a:solidFill>
            </a:endParaRPr>
          </a:p>
        </p:txBody>
      </p:sp>
      <p:sp>
        <p:nvSpPr>
          <p:cNvPr id="21" name="文本框 5"/>
          <p:cNvSpPr txBox="1">
            <a:spLocks noChangeArrowheads="1"/>
          </p:cNvSpPr>
          <p:nvPr/>
        </p:nvSpPr>
        <p:spPr bwMode="auto">
          <a:xfrm>
            <a:off x="2860675" y="2613660"/>
            <a:ext cx="5029835" cy="831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9pPr>
          </a:lstStyle>
          <a:p>
            <a:pPr eaLnBrk="1" hangingPunct="1">
              <a:lnSpc>
                <a:spcPct val="100000"/>
              </a:lnSpc>
              <a:spcBef>
                <a:spcPct val="0"/>
              </a:spcBef>
              <a:buFont typeface="Arial" panose="020B0604020202020204" pitchFamily="34" charset="0"/>
              <a:buNone/>
            </a:pPr>
            <a:r>
              <a:rPr lang="zh-CN" altLang="en-US" sz="4800" b="1" dirty="0" smtClean="0">
                <a:latin typeface="微软雅黑" panose="020B0503020204020204" pitchFamily="34" charset="-122"/>
              </a:rPr>
              <a:t>医药医疗</a:t>
            </a:r>
            <a:r>
              <a:rPr lang="en-US" altLang="zh-CN" sz="4800" b="1" dirty="0" smtClean="0">
                <a:latin typeface="微软雅黑" panose="020B0503020204020204" pitchFamily="34" charset="-122"/>
              </a:rPr>
              <a:t>PPT</a:t>
            </a:r>
            <a:r>
              <a:rPr lang="zh-CN" altLang="en-US" sz="4800" b="1" dirty="0">
                <a:latin typeface="微软雅黑" panose="020B0503020204020204" pitchFamily="34" charset="-122"/>
              </a:rPr>
              <a:t>模板</a:t>
            </a:r>
            <a:endParaRPr lang="zh-CN" altLang="en-US" sz="4800" b="1" dirty="0">
              <a:latin typeface="微软雅黑" panose="020B0503020204020204" pitchFamily="34" charset="-122"/>
            </a:endParaRPr>
          </a:p>
        </p:txBody>
      </p:sp>
      <p:pic>
        <p:nvPicPr>
          <p:cNvPr id="22" name="图片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2875"/>
            <a:ext cx="3510280" cy="3509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2000" advTm="0">
        <p:split orient="vert" dir="out"/>
      </p:transition>
    </mc:Choice>
    <mc:Fallback>
      <p:transition spd="slow" advTm="0">
        <p:split orient="vert" dir="o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anim calcmode="lin" valueType="num">
                                      <p:cBhvr>
                                        <p:cTn id="8" dur="1000" fill="hold"/>
                                        <p:tgtEl>
                                          <p:spTgt spid="22"/>
                                        </p:tgtEl>
                                        <p:attrNameLst>
                                          <p:attrName>ppt_x</p:attrName>
                                        </p:attrNameLst>
                                      </p:cBhvr>
                                      <p:tavLst>
                                        <p:tav tm="0">
                                          <p:val>
                                            <p:strVal val="#ppt_x"/>
                                          </p:val>
                                        </p:tav>
                                        <p:tav tm="100000">
                                          <p:val>
                                            <p:strVal val="#ppt_x"/>
                                          </p:val>
                                        </p:tav>
                                      </p:tavLst>
                                    </p:anim>
                                    <p:anim calcmode="lin" valueType="num">
                                      <p:cBhvr>
                                        <p:cTn id="9" dur="1000" fill="hold"/>
                                        <p:tgtEl>
                                          <p:spTgt spid="2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4" fill="hold" grpId="0" nodeType="after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wipe(down)">
                                      <p:cBhvr>
                                        <p:cTn id="13" dur="500"/>
                                        <p:tgtEl>
                                          <p:spTgt spid="20"/>
                                        </p:tgtEl>
                                      </p:cBhvr>
                                    </p:animEffect>
                                  </p:childTnLst>
                                </p:cTn>
                              </p:par>
                            </p:childTnLst>
                          </p:cTn>
                        </p:par>
                        <p:par>
                          <p:cTn id="14" fill="hold">
                            <p:stCondLst>
                              <p:cond delay="1500"/>
                            </p:stCondLst>
                            <p:childTnLst>
                              <p:par>
                                <p:cTn id="15" presetID="41" presetClass="entr" presetSubtype="0" fill="hold" grpId="0" nodeType="afterEffect">
                                  <p:stCondLst>
                                    <p:cond delay="0"/>
                                  </p:stCondLst>
                                  <p:iterate type="lt">
                                    <p:tmPct val="10000"/>
                                  </p:iterate>
                                  <p:childTnLst>
                                    <p:set>
                                      <p:cBhvr>
                                        <p:cTn id="16" dur="1" fill="hold">
                                          <p:stCondLst>
                                            <p:cond delay="0"/>
                                          </p:stCondLst>
                                        </p:cTn>
                                        <p:tgtEl>
                                          <p:spTgt spid="21"/>
                                        </p:tgtEl>
                                        <p:attrNameLst>
                                          <p:attrName>style.visibility</p:attrName>
                                        </p:attrNameLst>
                                      </p:cBhvr>
                                      <p:to>
                                        <p:strVal val="visible"/>
                                      </p:to>
                                    </p:set>
                                    <p:anim calcmode="lin" valueType="num">
                                      <p:cBhvr>
                                        <p:cTn id="17" dur="500" fill="hold"/>
                                        <p:tgtEl>
                                          <p:spTgt spid="21"/>
                                        </p:tgtEl>
                                        <p:attrNameLst>
                                          <p:attrName>ppt_x</p:attrName>
                                        </p:attrNameLst>
                                      </p:cBhvr>
                                      <p:tavLst>
                                        <p:tav tm="0">
                                          <p:val>
                                            <p:strVal val="#ppt_x"/>
                                          </p:val>
                                        </p:tav>
                                        <p:tav tm="50000">
                                          <p:val>
                                            <p:strVal val="#ppt_x+.1"/>
                                          </p:val>
                                        </p:tav>
                                        <p:tav tm="100000">
                                          <p:val>
                                            <p:strVal val="#ppt_x"/>
                                          </p:val>
                                        </p:tav>
                                      </p:tavLst>
                                    </p:anim>
                                    <p:anim calcmode="lin" valueType="num">
                                      <p:cBhvr>
                                        <p:cTn id="18" dur="500" fill="hold"/>
                                        <p:tgtEl>
                                          <p:spTgt spid="21"/>
                                        </p:tgtEl>
                                        <p:attrNameLst>
                                          <p:attrName>ppt_y</p:attrName>
                                        </p:attrNameLst>
                                      </p:cBhvr>
                                      <p:tavLst>
                                        <p:tav tm="0">
                                          <p:val>
                                            <p:strVal val="#ppt_y"/>
                                          </p:val>
                                        </p:tav>
                                        <p:tav tm="100000">
                                          <p:val>
                                            <p:strVal val="#ppt_y"/>
                                          </p:val>
                                        </p:tav>
                                      </p:tavLst>
                                    </p:anim>
                                    <p:anim calcmode="lin" valueType="num">
                                      <p:cBhvr>
                                        <p:cTn id="19" dur="500" fill="hold"/>
                                        <p:tgtEl>
                                          <p:spTgt spid="21"/>
                                        </p:tgtEl>
                                        <p:attrNameLst>
                                          <p:attrName>ppt_h</p:attrName>
                                        </p:attrNameLst>
                                      </p:cBhvr>
                                      <p:tavLst>
                                        <p:tav tm="0">
                                          <p:val>
                                            <p:strVal val="#ppt_h/10"/>
                                          </p:val>
                                        </p:tav>
                                        <p:tav tm="50000">
                                          <p:val>
                                            <p:strVal val="#ppt_h+.01"/>
                                          </p:val>
                                        </p:tav>
                                        <p:tav tm="100000">
                                          <p:val>
                                            <p:strVal val="#ppt_h"/>
                                          </p:val>
                                        </p:tav>
                                      </p:tavLst>
                                    </p:anim>
                                    <p:anim calcmode="lin" valueType="num">
                                      <p:cBhvr>
                                        <p:cTn id="20" dur="500" fill="hold"/>
                                        <p:tgtEl>
                                          <p:spTgt spid="21"/>
                                        </p:tgtEl>
                                        <p:attrNameLst>
                                          <p:attrName>ppt_w</p:attrName>
                                        </p:attrNameLst>
                                      </p:cBhvr>
                                      <p:tavLst>
                                        <p:tav tm="0">
                                          <p:val>
                                            <p:strVal val="#ppt_w/10"/>
                                          </p:val>
                                        </p:tav>
                                        <p:tav tm="50000">
                                          <p:val>
                                            <p:strVal val="#ppt_w+.01"/>
                                          </p:val>
                                        </p:tav>
                                        <p:tav tm="100000">
                                          <p:val>
                                            <p:strVal val="#ppt_w"/>
                                          </p:val>
                                        </p:tav>
                                      </p:tavLst>
                                    </p:anim>
                                    <p:animEffect transition="in" filter="fade">
                                      <p:cBhvr>
                                        <p:cTn id="21" dur="500" tmFilter="0,0; 0.5000,1; 1,1"/>
                                        <p:tgtEl>
                                          <p:spTgt spid="21"/>
                                        </p:tgtEl>
                                      </p:cBhvr>
                                    </p:animEffect>
                                  </p:childTnLst>
                                </p:cTn>
                              </p:par>
                            </p:childTnLst>
                          </p:cTn>
                        </p:par>
                        <p:par>
                          <p:cTn id="22" fill="hold">
                            <p:stCondLst>
                              <p:cond delay="1400"/>
                            </p:stCondLst>
                            <p:childTnLst>
                              <p:par>
                                <p:cTn id="23" presetID="42" presetClass="entr" presetSubtype="0" fill="hold" grpId="0" nodeType="after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fade">
                                      <p:cBhvr>
                                        <p:cTn id="25" dur="1000"/>
                                        <p:tgtEl>
                                          <p:spTgt spid="19"/>
                                        </p:tgtEl>
                                      </p:cBhvr>
                                    </p:animEffect>
                                    <p:anim calcmode="lin" valueType="num">
                                      <p:cBhvr>
                                        <p:cTn id="26" dur="1000" fill="hold"/>
                                        <p:tgtEl>
                                          <p:spTgt spid="19"/>
                                        </p:tgtEl>
                                        <p:attrNameLst>
                                          <p:attrName>ppt_x</p:attrName>
                                        </p:attrNameLst>
                                      </p:cBhvr>
                                      <p:tavLst>
                                        <p:tav tm="0">
                                          <p:val>
                                            <p:strVal val="#ppt_x"/>
                                          </p:val>
                                        </p:tav>
                                        <p:tav tm="100000">
                                          <p:val>
                                            <p:strVal val="#ppt_x"/>
                                          </p:val>
                                        </p:tav>
                                      </p:tavLst>
                                    </p:anim>
                                    <p:anim calcmode="lin" valueType="num">
                                      <p:cBhvr>
                                        <p:cTn id="27" dur="1000" fill="hold"/>
                                        <p:tgtEl>
                                          <p:spTgt spid="19"/>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fade">
                                      <p:cBhvr>
                                        <p:cTn id="30" dur="1000"/>
                                        <p:tgtEl>
                                          <p:spTgt spid="18"/>
                                        </p:tgtEl>
                                      </p:cBhvr>
                                    </p:animEffect>
                                    <p:anim calcmode="lin" valueType="num">
                                      <p:cBhvr>
                                        <p:cTn id="31" dur="1000" fill="hold"/>
                                        <p:tgtEl>
                                          <p:spTgt spid="18"/>
                                        </p:tgtEl>
                                        <p:attrNameLst>
                                          <p:attrName>ppt_x</p:attrName>
                                        </p:attrNameLst>
                                      </p:cBhvr>
                                      <p:tavLst>
                                        <p:tav tm="0">
                                          <p:val>
                                            <p:strVal val="#ppt_x"/>
                                          </p:val>
                                        </p:tav>
                                        <p:tav tm="100000">
                                          <p:val>
                                            <p:strVal val="#ppt_x"/>
                                          </p:val>
                                        </p:tav>
                                      </p:tavLst>
                                    </p:anim>
                                    <p:anim calcmode="lin" valueType="num">
                                      <p:cBhvr>
                                        <p:cTn id="32"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animBg="1"/>
      <p:bldP spid="2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5" name="等腰三角形 11"/>
          <p:cNvSpPr>
            <a:spLocks noChangeArrowheads="1"/>
          </p:cNvSpPr>
          <p:nvPr/>
        </p:nvSpPr>
        <p:spPr bwMode="auto">
          <a:xfrm>
            <a:off x="985838" y="2033588"/>
            <a:ext cx="2532460" cy="2182416"/>
          </a:xfrm>
          <a:prstGeom prst="triangle">
            <a:avLst>
              <a:gd name="adj" fmla="val 50000"/>
            </a:avLst>
          </a:prstGeom>
          <a:solidFill>
            <a:schemeClr val="bg1"/>
          </a:solid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6" name="等腰三角形 14"/>
          <p:cNvSpPr>
            <a:spLocks noChangeArrowheads="1"/>
          </p:cNvSpPr>
          <p:nvPr/>
        </p:nvSpPr>
        <p:spPr bwMode="auto">
          <a:xfrm>
            <a:off x="4027885" y="2024063"/>
            <a:ext cx="2532459" cy="2183606"/>
          </a:xfrm>
          <a:prstGeom prst="triangle">
            <a:avLst>
              <a:gd name="adj" fmla="val 50000"/>
            </a:avLst>
          </a:prstGeom>
          <a:solidFill>
            <a:schemeClr val="bg2"/>
          </a:solid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7" name="等腰三角形 18"/>
          <p:cNvSpPr>
            <a:spLocks noChangeArrowheads="1"/>
          </p:cNvSpPr>
          <p:nvPr/>
        </p:nvSpPr>
        <p:spPr bwMode="auto">
          <a:xfrm flipV="1">
            <a:off x="5567363" y="2041923"/>
            <a:ext cx="2532460" cy="2182415"/>
          </a:xfrm>
          <a:prstGeom prst="triangle">
            <a:avLst>
              <a:gd name="adj" fmla="val 50000"/>
            </a:avLst>
          </a:prstGeom>
          <a:solidFill>
            <a:schemeClr val="tx2"/>
          </a:solidFill>
          <a:ln w="12700">
            <a:noFill/>
            <a:miter lim="800000"/>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8" name="等腰三角形 19"/>
          <p:cNvSpPr>
            <a:spLocks noChangeArrowheads="1"/>
          </p:cNvSpPr>
          <p:nvPr/>
        </p:nvSpPr>
        <p:spPr bwMode="auto">
          <a:xfrm flipV="1">
            <a:off x="2512219" y="2016919"/>
            <a:ext cx="2533650" cy="2183606"/>
          </a:xfrm>
          <a:prstGeom prst="triangle">
            <a:avLst>
              <a:gd name="adj" fmla="val 50000"/>
            </a:avLst>
          </a:prstGeom>
          <a:solidFill>
            <a:schemeClr val="tx1"/>
          </a:solidFill>
          <a:ln w="12700">
            <a:noFill/>
            <a:miter lim="800000"/>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9" name="文本框 20"/>
          <p:cNvSpPr>
            <a:spLocks noChangeArrowheads="1"/>
          </p:cNvSpPr>
          <p:nvPr/>
        </p:nvSpPr>
        <p:spPr bwMode="auto">
          <a:xfrm>
            <a:off x="1878807" y="2465785"/>
            <a:ext cx="70083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en-US" altLang="zh-CN" sz="33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Calibri" pitchFamily="34" charset="0"/>
              </a:rPr>
              <a:t>  </a:t>
            </a:r>
            <a:r>
              <a:rPr kumimoji="0" lang="en-US" altLang="zh-CN" sz="36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华文宋体" panose="02010600040101010101" pitchFamily="2" charset="-122"/>
              </a:rPr>
              <a:t>S</a:t>
            </a:r>
            <a:endParaRPr kumimoji="0" lang="en-US" altLang="zh-CN" sz="30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华文宋体" panose="02010600040101010101" pitchFamily="2" charset="-122"/>
            </a:endParaRPr>
          </a:p>
        </p:txBody>
      </p:sp>
      <p:sp>
        <p:nvSpPr>
          <p:cNvPr id="10" name="文本框 21"/>
          <p:cNvSpPr>
            <a:spLocks noChangeArrowheads="1"/>
          </p:cNvSpPr>
          <p:nvPr/>
        </p:nvSpPr>
        <p:spPr bwMode="auto">
          <a:xfrm>
            <a:off x="3331369" y="3164682"/>
            <a:ext cx="90441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en-US" altLang="zh-CN" sz="33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Calibri" pitchFamily="34" charset="0"/>
              </a:rPr>
              <a:t>  </a:t>
            </a:r>
            <a:r>
              <a:rPr kumimoji="0" lang="en-US" altLang="zh-CN" sz="36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华文宋体" panose="02010600040101010101" pitchFamily="2" charset="-122"/>
              </a:rPr>
              <a:t>W</a:t>
            </a:r>
            <a:endParaRPr kumimoji="0" lang="en-US" altLang="zh-CN" sz="30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华文宋体" panose="02010600040101010101" pitchFamily="2" charset="-122"/>
            </a:endParaRPr>
          </a:p>
        </p:txBody>
      </p:sp>
      <p:sp>
        <p:nvSpPr>
          <p:cNvPr id="11" name="文本框 22"/>
          <p:cNvSpPr>
            <a:spLocks noChangeArrowheads="1"/>
          </p:cNvSpPr>
          <p:nvPr/>
        </p:nvSpPr>
        <p:spPr bwMode="auto">
          <a:xfrm>
            <a:off x="4967288" y="2465785"/>
            <a:ext cx="74411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en-US" altLang="zh-CN" sz="24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Calibri" pitchFamily="34" charset="0"/>
              </a:rPr>
              <a:t>  </a:t>
            </a:r>
            <a:r>
              <a:rPr kumimoji="0" lang="en-US" altLang="zh-CN" sz="36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华文宋体" panose="02010600040101010101" pitchFamily="2" charset="-122"/>
              </a:rPr>
              <a:t>O</a:t>
            </a:r>
            <a:endParaRPr kumimoji="0" lang="en-US" altLang="zh-CN" sz="30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华文宋体" panose="02010600040101010101" pitchFamily="2" charset="-122"/>
            </a:endParaRPr>
          </a:p>
        </p:txBody>
      </p:sp>
      <p:sp>
        <p:nvSpPr>
          <p:cNvPr id="12" name="文本框 23"/>
          <p:cNvSpPr>
            <a:spLocks noChangeArrowheads="1"/>
          </p:cNvSpPr>
          <p:nvPr/>
        </p:nvSpPr>
        <p:spPr bwMode="auto">
          <a:xfrm>
            <a:off x="6422231" y="3164682"/>
            <a:ext cx="69923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en-US" altLang="zh-CN" sz="33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华文宋体" panose="02010600040101010101" pitchFamily="2" charset="-122"/>
              </a:rPr>
              <a:t>  </a:t>
            </a:r>
            <a:r>
              <a:rPr kumimoji="0" lang="en-US" altLang="zh-CN" sz="36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华文宋体" panose="02010600040101010101" pitchFamily="2" charset="-122"/>
              </a:rPr>
              <a:t>T</a:t>
            </a:r>
            <a:endParaRPr kumimoji="0" lang="en-US" altLang="zh-CN" sz="30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华文宋体" panose="02010600040101010101" pitchFamily="2" charset="-122"/>
            </a:endParaRPr>
          </a:p>
        </p:txBody>
      </p:sp>
      <p:sp>
        <p:nvSpPr>
          <p:cNvPr id="13" name="直接连接符 24"/>
          <p:cNvSpPr>
            <a:spLocks noChangeShapeType="1"/>
          </p:cNvSpPr>
          <p:nvPr/>
        </p:nvSpPr>
        <p:spPr bwMode="auto">
          <a:xfrm rot="5400000">
            <a:off x="2258617" y="2786063"/>
            <a:ext cx="1190" cy="675085"/>
          </a:xfrm>
          <a:prstGeom prst="line">
            <a:avLst/>
          </a:prstGeom>
          <a:noFill/>
          <a:ln w="22225">
            <a:solidFill>
              <a:srgbClr val="FEFEFE"/>
            </a:solidFill>
            <a:miter lim="800000"/>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4" name="直接连接符 25"/>
          <p:cNvSpPr>
            <a:spLocks noChangeShapeType="1"/>
          </p:cNvSpPr>
          <p:nvPr/>
        </p:nvSpPr>
        <p:spPr bwMode="auto">
          <a:xfrm rot="5400000">
            <a:off x="3740349" y="2781895"/>
            <a:ext cx="0" cy="675085"/>
          </a:xfrm>
          <a:prstGeom prst="line">
            <a:avLst/>
          </a:prstGeom>
          <a:noFill/>
          <a:ln w="22225">
            <a:solidFill>
              <a:schemeClr val="accent2"/>
            </a:solidFill>
            <a:miter lim="800000"/>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5" name="直接连接符 26"/>
          <p:cNvSpPr>
            <a:spLocks noChangeShapeType="1"/>
          </p:cNvSpPr>
          <p:nvPr/>
        </p:nvSpPr>
        <p:spPr bwMode="auto">
          <a:xfrm rot="5400000">
            <a:off x="5293519" y="2782491"/>
            <a:ext cx="1191" cy="675084"/>
          </a:xfrm>
          <a:prstGeom prst="line">
            <a:avLst/>
          </a:prstGeom>
          <a:noFill/>
          <a:ln w="22225">
            <a:solidFill>
              <a:srgbClr val="FEFEFE"/>
            </a:solidFill>
            <a:miter lim="800000"/>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6" name="直接连接符 27"/>
          <p:cNvSpPr>
            <a:spLocks noChangeShapeType="1"/>
          </p:cNvSpPr>
          <p:nvPr/>
        </p:nvSpPr>
        <p:spPr bwMode="auto">
          <a:xfrm rot="5400000">
            <a:off x="6799064" y="2781896"/>
            <a:ext cx="0" cy="675084"/>
          </a:xfrm>
          <a:prstGeom prst="line">
            <a:avLst/>
          </a:prstGeom>
          <a:noFill/>
          <a:ln w="22225">
            <a:solidFill>
              <a:schemeClr val="accent2"/>
            </a:solidFill>
            <a:miter lim="800000"/>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7" name="文本框 34"/>
          <p:cNvSpPr>
            <a:spLocks noChangeArrowheads="1"/>
          </p:cNvSpPr>
          <p:nvPr/>
        </p:nvSpPr>
        <p:spPr bwMode="auto">
          <a:xfrm>
            <a:off x="3034571" y="2415623"/>
            <a:ext cx="1593626"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这里可以添加主要内容这里可以添加主要内容这里可以添加主要内容</a:t>
            </a:r>
            <a:endParaRPr kumimoji="0" lang="zh-CN" altLang="en-US" sz="105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
        <p:nvSpPr>
          <p:cNvPr id="18" name="文本框 34"/>
          <p:cNvSpPr>
            <a:spLocks noChangeArrowheads="1"/>
          </p:cNvSpPr>
          <p:nvPr/>
        </p:nvSpPr>
        <p:spPr bwMode="auto">
          <a:xfrm>
            <a:off x="3050380" y="2130029"/>
            <a:ext cx="1593627"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5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添加小标题内容</a:t>
            </a:r>
            <a:endParaRPr kumimoji="0" lang="zh-CN" altLang="en-US" sz="15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
        <p:nvSpPr>
          <p:cNvPr id="19" name="文本框 34"/>
          <p:cNvSpPr>
            <a:spLocks noChangeArrowheads="1"/>
          </p:cNvSpPr>
          <p:nvPr/>
        </p:nvSpPr>
        <p:spPr bwMode="auto">
          <a:xfrm>
            <a:off x="6079331" y="2406254"/>
            <a:ext cx="1517005"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这里可以添加主要内容这里可以添加主要内容这里可以添加主要内容</a:t>
            </a:r>
            <a:endParaRPr kumimoji="0" lang="zh-CN" altLang="en-US" sz="105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
        <p:nvSpPr>
          <p:cNvPr id="20" name="文本框 34"/>
          <p:cNvSpPr>
            <a:spLocks noChangeArrowheads="1"/>
          </p:cNvSpPr>
          <p:nvPr/>
        </p:nvSpPr>
        <p:spPr bwMode="auto">
          <a:xfrm>
            <a:off x="6079331" y="2130029"/>
            <a:ext cx="1589013"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5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添加小标题内容</a:t>
            </a:r>
            <a:endParaRPr kumimoji="0" lang="zh-CN" altLang="en-US" sz="15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
        <p:nvSpPr>
          <p:cNvPr id="21" name="文本框 34"/>
          <p:cNvSpPr>
            <a:spLocks noChangeArrowheads="1"/>
          </p:cNvSpPr>
          <p:nvPr/>
        </p:nvSpPr>
        <p:spPr bwMode="auto">
          <a:xfrm>
            <a:off x="1497806" y="3554016"/>
            <a:ext cx="1552574" cy="237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Char char="•"/>
              <a:defRPr/>
            </a:pPr>
            <a:r>
              <a:rPr kumimoji="0" lang="zh-CN" altLang="en-US" sz="105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Calibri" pitchFamily="34" charset="0"/>
              </a:rPr>
              <a:t>标题文字内容</a:t>
            </a:r>
            <a:endParaRPr kumimoji="0" lang="zh-CN" altLang="en-US" sz="105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Calibri" pitchFamily="34" charset="0"/>
            </a:endParaRPr>
          </a:p>
        </p:txBody>
      </p:sp>
      <p:sp>
        <p:nvSpPr>
          <p:cNvPr id="22" name="文本框 34"/>
          <p:cNvSpPr>
            <a:spLocks noChangeArrowheads="1"/>
          </p:cNvSpPr>
          <p:nvPr/>
        </p:nvSpPr>
        <p:spPr bwMode="auto">
          <a:xfrm>
            <a:off x="1497806" y="3276600"/>
            <a:ext cx="1552574"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5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添加小标题内容</a:t>
            </a:r>
            <a:endParaRPr kumimoji="0" lang="zh-CN" altLang="en-US" sz="15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
        <p:nvSpPr>
          <p:cNvPr id="23" name="文本框 34"/>
          <p:cNvSpPr>
            <a:spLocks noChangeArrowheads="1"/>
          </p:cNvSpPr>
          <p:nvPr/>
        </p:nvSpPr>
        <p:spPr bwMode="auto">
          <a:xfrm>
            <a:off x="4527947" y="3554016"/>
            <a:ext cx="1551384"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这里可以添加主要内容这里可以添加主要内容这里可以添加主要内容</a:t>
            </a:r>
            <a:endParaRPr kumimoji="0" lang="zh-CN" altLang="en-US" sz="105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
        <p:nvSpPr>
          <p:cNvPr id="24" name="文本框 34"/>
          <p:cNvSpPr>
            <a:spLocks noChangeArrowheads="1"/>
          </p:cNvSpPr>
          <p:nvPr/>
        </p:nvSpPr>
        <p:spPr bwMode="auto">
          <a:xfrm>
            <a:off x="4527947" y="3276600"/>
            <a:ext cx="1551384"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5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添加小标题内容</a:t>
            </a:r>
            <a:endParaRPr kumimoji="0" lang="zh-CN" altLang="en-US" sz="15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1000"/>
                                        <p:tgtEl>
                                          <p:spTgt spid="13"/>
                                        </p:tgtEl>
                                      </p:cBhvr>
                                    </p:animEffect>
                                    <p:anim calcmode="lin" valueType="num">
                                      <p:cBhvr>
                                        <p:cTn id="18" dur="1000" fill="hold"/>
                                        <p:tgtEl>
                                          <p:spTgt spid="13"/>
                                        </p:tgtEl>
                                        <p:attrNameLst>
                                          <p:attrName>ppt_x</p:attrName>
                                        </p:attrNameLst>
                                      </p:cBhvr>
                                      <p:tavLst>
                                        <p:tav tm="0">
                                          <p:val>
                                            <p:strVal val="#ppt_x"/>
                                          </p:val>
                                        </p:tav>
                                        <p:tav tm="100000">
                                          <p:val>
                                            <p:strVal val="#ppt_x"/>
                                          </p:val>
                                        </p:tav>
                                      </p:tavLst>
                                    </p:anim>
                                    <p:anim calcmode="lin" valueType="num">
                                      <p:cBhvr>
                                        <p:cTn id="19" dur="1000" fill="hold"/>
                                        <p:tgtEl>
                                          <p:spTgt spid="13"/>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1000"/>
                                        <p:tgtEl>
                                          <p:spTgt spid="21"/>
                                        </p:tgtEl>
                                      </p:cBhvr>
                                    </p:animEffect>
                                    <p:anim calcmode="lin" valueType="num">
                                      <p:cBhvr>
                                        <p:cTn id="23" dur="1000" fill="hold"/>
                                        <p:tgtEl>
                                          <p:spTgt spid="21"/>
                                        </p:tgtEl>
                                        <p:attrNameLst>
                                          <p:attrName>ppt_x</p:attrName>
                                        </p:attrNameLst>
                                      </p:cBhvr>
                                      <p:tavLst>
                                        <p:tav tm="0">
                                          <p:val>
                                            <p:strVal val="#ppt_x"/>
                                          </p:val>
                                        </p:tav>
                                        <p:tav tm="100000">
                                          <p:val>
                                            <p:strVal val="#ppt_x"/>
                                          </p:val>
                                        </p:tav>
                                      </p:tavLst>
                                    </p:anim>
                                    <p:anim calcmode="lin" valueType="num">
                                      <p:cBhvr>
                                        <p:cTn id="24" dur="1000" fill="hold"/>
                                        <p:tgtEl>
                                          <p:spTgt spid="21"/>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fade">
                                      <p:cBhvr>
                                        <p:cTn id="27" dur="1000"/>
                                        <p:tgtEl>
                                          <p:spTgt spid="22"/>
                                        </p:tgtEl>
                                      </p:cBhvr>
                                    </p:animEffect>
                                    <p:anim calcmode="lin" valueType="num">
                                      <p:cBhvr>
                                        <p:cTn id="28" dur="1000" fill="hold"/>
                                        <p:tgtEl>
                                          <p:spTgt spid="22"/>
                                        </p:tgtEl>
                                        <p:attrNameLst>
                                          <p:attrName>ppt_x</p:attrName>
                                        </p:attrNameLst>
                                      </p:cBhvr>
                                      <p:tavLst>
                                        <p:tav tm="0">
                                          <p:val>
                                            <p:strVal val="#ppt_x"/>
                                          </p:val>
                                        </p:tav>
                                        <p:tav tm="100000">
                                          <p:val>
                                            <p:strVal val="#ppt_x"/>
                                          </p:val>
                                        </p:tav>
                                      </p:tavLst>
                                    </p:anim>
                                    <p:anim calcmode="lin" valueType="num">
                                      <p:cBhvr>
                                        <p:cTn id="29"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7" presetClass="entr" presetSubtype="0"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1000"/>
                                        <p:tgtEl>
                                          <p:spTgt spid="8"/>
                                        </p:tgtEl>
                                      </p:cBhvr>
                                    </p:animEffect>
                                    <p:anim calcmode="lin" valueType="num">
                                      <p:cBhvr>
                                        <p:cTn id="35" dur="1000" fill="hold"/>
                                        <p:tgtEl>
                                          <p:spTgt spid="8"/>
                                        </p:tgtEl>
                                        <p:attrNameLst>
                                          <p:attrName>ppt_x</p:attrName>
                                        </p:attrNameLst>
                                      </p:cBhvr>
                                      <p:tavLst>
                                        <p:tav tm="0">
                                          <p:val>
                                            <p:strVal val="#ppt_x"/>
                                          </p:val>
                                        </p:tav>
                                        <p:tav tm="100000">
                                          <p:val>
                                            <p:strVal val="#ppt_x"/>
                                          </p:val>
                                        </p:tav>
                                      </p:tavLst>
                                    </p:anim>
                                    <p:anim calcmode="lin" valueType="num">
                                      <p:cBhvr>
                                        <p:cTn id="36" dur="1000" fill="hold"/>
                                        <p:tgtEl>
                                          <p:spTgt spid="8"/>
                                        </p:tgtEl>
                                        <p:attrNameLst>
                                          <p:attrName>ppt_y</p:attrName>
                                        </p:attrNameLst>
                                      </p:cBhvr>
                                      <p:tavLst>
                                        <p:tav tm="0">
                                          <p:val>
                                            <p:strVal val="#ppt_y-.1"/>
                                          </p:val>
                                        </p:tav>
                                        <p:tav tm="100000">
                                          <p:val>
                                            <p:strVal val="#ppt_y"/>
                                          </p:val>
                                        </p:tav>
                                      </p:tavLst>
                                    </p:anim>
                                  </p:childTnLst>
                                </p:cTn>
                              </p:par>
                              <p:par>
                                <p:cTn id="37" presetID="47"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fade">
                                      <p:cBhvr>
                                        <p:cTn id="39" dur="1000"/>
                                        <p:tgtEl>
                                          <p:spTgt spid="10"/>
                                        </p:tgtEl>
                                      </p:cBhvr>
                                    </p:animEffect>
                                    <p:anim calcmode="lin" valueType="num">
                                      <p:cBhvr>
                                        <p:cTn id="40" dur="1000" fill="hold"/>
                                        <p:tgtEl>
                                          <p:spTgt spid="10"/>
                                        </p:tgtEl>
                                        <p:attrNameLst>
                                          <p:attrName>ppt_x</p:attrName>
                                        </p:attrNameLst>
                                      </p:cBhvr>
                                      <p:tavLst>
                                        <p:tav tm="0">
                                          <p:val>
                                            <p:strVal val="#ppt_x"/>
                                          </p:val>
                                        </p:tav>
                                        <p:tav tm="100000">
                                          <p:val>
                                            <p:strVal val="#ppt_x"/>
                                          </p:val>
                                        </p:tav>
                                      </p:tavLst>
                                    </p:anim>
                                    <p:anim calcmode="lin" valueType="num">
                                      <p:cBhvr>
                                        <p:cTn id="41" dur="1000" fill="hold"/>
                                        <p:tgtEl>
                                          <p:spTgt spid="10"/>
                                        </p:tgtEl>
                                        <p:attrNameLst>
                                          <p:attrName>ppt_y</p:attrName>
                                        </p:attrNameLst>
                                      </p:cBhvr>
                                      <p:tavLst>
                                        <p:tav tm="0">
                                          <p:val>
                                            <p:strVal val="#ppt_y-.1"/>
                                          </p:val>
                                        </p:tav>
                                        <p:tav tm="100000">
                                          <p:val>
                                            <p:strVal val="#ppt_y"/>
                                          </p:val>
                                        </p:tav>
                                      </p:tavLst>
                                    </p:anim>
                                  </p:childTnLst>
                                </p:cTn>
                              </p:par>
                              <p:par>
                                <p:cTn id="42" presetID="47" presetClass="entr" presetSubtype="0" fill="hold" grpId="0" nodeType="with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par>
                                <p:cTn id="47" presetID="47" presetClass="entr" presetSubtype="0" fill="hold" grpId="0" nodeType="with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fade">
                                      <p:cBhvr>
                                        <p:cTn id="49" dur="1000"/>
                                        <p:tgtEl>
                                          <p:spTgt spid="17"/>
                                        </p:tgtEl>
                                      </p:cBhvr>
                                    </p:animEffect>
                                    <p:anim calcmode="lin" valueType="num">
                                      <p:cBhvr>
                                        <p:cTn id="50" dur="1000" fill="hold"/>
                                        <p:tgtEl>
                                          <p:spTgt spid="17"/>
                                        </p:tgtEl>
                                        <p:attrNameLst>
                                          <p:attrName>ppt_x</p:attrName>
                                        </p:attrNameLst>
                                      </p:cBhvr>
                                      <p:tavLst>
                                        <p:tav tm="0">
                                          <p:val>
                                            <p:strVal val="#ppt_x"/>
                                          </p:val>
                                        </p:tav>
                                        <p:tav tm="100000">
                                          <p:val>
                                            <p:strVal val="#ppt_x"/>
                                          </p:val>
                                        </p:tav>
                                      </p:tavLst>
                                    </p:anim>
                                    <p:anim calcmode="lin" valueType="num">
                                      <p:cBhvr>
                                        <p:cTn id="51" dur="1000" fill="hold"/>
                                        <p:tgtEl>
                                          <p:spTgt spid="17"/>
                                        </p:tgtEl>
                                        <p:attrNameLst>
                                          <p:attrName>ppt_y</p:attrName>
                                        </p:attrNameLst>
                                      </p:cBhvr>
                                      <p:tavLst>
                                        <p:tav tm="0">
                                          <p:val>
                                            <p:strVal val="#ppt_y-.1"/>
                                          </p:val>
                                        </p:tav>
                                        <p:tav tm="100000">
                                          <p:val>
                                            <p:strVal val="#ppt_y"/>
                                          </p:val>
                                        </p:tav>
                                      </p:tavLst>
                                    </p:anim>
                                  </p:childTnLst>
                                </p:cTn>
                              </p:par>
                              <p:par>
                                <p:cTn id="52" presetID="47" presetClass="entr" presetSubtype="0" fill="hold" grpId="0" nodeType="withEffect">
                                  <p:stCondLst>
                                    <p:cond delay="0"/>
                                  </p:stCondLst>
                                  <p:childTnLst>
                                    <p:set>
                                      <p:cBhvr>
                                        <p:cTn id="53" dur="1" fill="hold">
                                          <p:stCondLst>
                                            <p:cond delay="0"/>
                                          </p:stCondLst>
                                        </p:cTn>
                                        <p:tgtEl>
                                          <p:spTgt spid="18"/>
                                        </p:tgtEl>
                                        <p:attrNameLst>
                                          <p:attrName>style.visibility</p:attrName>
                                        </p:attrNameLst>
                                      </p:cBhvr>
                                      <p:to>
                                        <p:strVal val="visible"/>
                                      </p:to>
                                    </p:set>
                                    <p:animEffect transition="in" filter="fade">
                                      <p:cBhvr>
                                        <p:cTn id="54" dur="1000"/>
                                        <p:tgtEl>
                                          <p:spTgt spid="18"/>
                                        </p:tgtEl>
                                      </p:cBhvr>
                                    </p:animEffect>
                                    <p:anim calcmode="lin" valueType="num">
                                      <p:cBhvr>
                                        <p:cTn id="55" dur="1000" fill="hold"/>
                                        <p:tgtEl>
                                          <p:spTgt spid="18"/>
                                        </p:tgtEl>
                                        <p:attrNameLst>
                                          <p:attrName>ppt_x</p:attrName>
                                        </p:attrNameLst>
                                      </p:cBhvr>
                                      <p:tavLst>
                                        <p:tav tm="0">
                                          <p:val>
                                            <p:strVal val="#ppt_x"/>
                                          </p:val>
                                        </p:tav>
                                        <p:tav tm="100000">
                                          <p:val>
                                            <p:strVal val="#ppt_x"/>
                                          </p:val>
                                        </p:tav>
                                      </p:tavLst>
                                    </p:anim>
                                    <p:anim calcmode="lin" valueType="num">
                                      <p:cBhvr>
                                        <p:cTn id="56"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6"/>
                                        </p:tgtEl>
                                        <p:attrNameLst>
                                          <p:attrName>style.visibility</p:attrName>
                                        </p:attrNameLst>
                                      </p:cBhvr>
                                      <p:to>
                                        <p:strVal val="visible"/>
                                      </p:to>
                                    </p:set>
                                    <p:animEffect transition="in" filter="fade">
                                      <p:cBhvr>
                                        <p:cTn id="61" dur="1000"/>
                                        <p:tgtEl>
                                          <p:spTgt spid="6"/>
                                        </p:tgtEl>
                                      </p:cBhvr>
                                    </p:animEffect>
                                    <p:anim calcmode="lin" valueType="num">
                                      <p:cBhvr>
                                        <p:cTn id="62" dur="1000" fill="hold"/>
                                        <p:tgtEl>
                                          <p:spTgt spid="6"/>
                                        </p:tgtEl>
                                        <p:attrNameLst>
                                          <p:attrName>ppt_x</p:attrName>
                                        </p:attrNameLst>
                                      </p:cBhvr>
                                      <p:tavLst>
                                        <p:tav tm="0">
                                          <p:val>
                                            <p:strVal val="#ppt_x"/>
                                          </p:val>
                                        </p:tav>
                                        <p:tav tm="100000">
                                          <p:val>
                                            <p:strVal val="#ppt_x"/>
                                          </p:val>
                                        </p:tav>
                                      </p:tavLst>
                                    </p:anim>
                                    <p:anim calcmode="lin" valueType="num">
                                      <p:cBhvr>
                                        <p:cTn id="63" dur="1000" fill="hold"/>
                                        <p:tgtEl>
                                          <p:spTgt spid="6"/>
                                        </p:tgtEl>
                                        <p:attrNameLst>
                                          <p:attrName>ppt_y</p:attrName>
                                        </p:attrNameLst>
                                      </p:cBhvr>
                                      <p:tavLst>
                                        <p:tav tm="0">
                                          <p:val>
                                            <p:strVal val="#ppt_y+.1"/>
                                          </p:val>
                                        </p:tav>
                                        <p:tav tm="100000">
                                          <p:val>
                                            <p:strVal val="#ppt_y"/>
                                          </p:val>
                                        </p:tav>
                                      </p:tavLst>
                                    </p:anim>
                                  </p:childTnLst>
                                </p:cTn>
                              </p:par>
                              <p:par>
                                <p:cTn id="64" presetID="42" presetClass="entr" presetSubtype="0" fill="hold" grpId="0" nodeType="with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fade">
                                      <p:cBhvr>
                                        <p:cTn id="66" dur="1000"/>
                                        <p:tgtEl>
                                          <p:spTgt spid="11"/>
                                        </p:tgtEl>
                                      </p:cBhvr>
                                    </p:animEffect>
                                    <p:anim calcmode="lin" valueType="num">
                                      <p:cBhvr>
                                        <p:cTn id="67" dur="1000" fill="hold"/>
                                        <p:tgtEl>
                                          <p:spTgt spid="11"/>
                                        </p:tgtEl>
                                        <p:attrNameLst>
                                          <p:attrName>ppt_x</p:attrName>
                                        </p:attrNameLst>
                                      </p:cBhvr>
                                      <p:tavLst>
                                        <p:tav tm="0">
                                          <p:val>
                                            <p:strVal val="#ppt_x"/>
                                          </p:val>
                                        </p:tav>
                                        <p:tav tm="100000">
                                          <p:val>
                                            <p:strVal val="#ppt_x"/>
                                          </p:val>
                                        </p:tav>
                                      </p:tavLst>
                                    </p:anim>
                                    <p:anim calcmode="lin" valueType="num">
                                      <p:cBhvr>
                                        <p:cTn id="68" dur="1000" fill="hold"/>
                                        <p:tgtEl>
                                          <p:spTgt spid="11"/>
                                        </p:tgtEl>
                                        <p:attrNameLst>
                                          <p:attrName>ppt_y</p:attrName>
                                        </p:attrNameLst>
                                      </p:cBhvr>
                                      <p:tavLst>
                                        <p:tav tm="0">
                                          <p:val>
                                            <p:strVal val="#ppt_y+.1"/>
                                          </p:val>
                                        </p:tav>
                                        <p:tav tm="100000">
                                          <p:val>
                                            <p:strVal val="#ppt_y"/>
                                          </p:val>
                                        </p:tav>
                                      </p:tavLst>
                                    </p:anim>
                                  </p:childTnLst>
                                </p:cTn>
                              </p:par>
                              <p:par>
                                <p:cTn id="69" presetID="42" presetClass="entr" presetSubtype="0" fill="hold" grpId="0" nodeType="withEffect">
                                  <p:stCondLst>
                                    <p:cond delay="0"/>
                                  </p:stCondLst>
                                  <p:childTnLst>
                                    <p:set>
                                      <p:cBhvr>
                                        <p:cTn id="70" dur="1" fill="hold">
                                          <p:stCondLst>
                                            <p:cond delay="0"/>
                                          </p:stCondLst>
                                        </p:cTn>
                                        <p:tgtEl>
                                          <p:spTgt spid="15"/>
                                        </p:tgtEl>
                                        <p:attrNameLst>
                                          <p:attrName>style.visibility</p:attrName>
                                        </p:attrNameLst>
                                      </p:cBhvr>
                                      <p:to>
                                        <p:strVal val="visible"/>
                                      </p:to>
                                    </p:set>
                                    <p:animEffect transition="in" filter="fade">
                                      <p:cBhvr>
                                        <p:cTn id="71" dur="1000"/>
                                        <p:tgtEl>
                                          <p:spTgt spid="15"/>
                                        </p:tgtEl>
                                      </p:cBhvr>
                                    </p:animEffect>
                                    <p:anim calcmode="lin" valueType="num">
                                      <p:cBhvr>
                                        <p:cTn id="72" dur="1000" fill="hold"/>
                                        <p:tgtEl>
                                          <p:spTgt spid="15"/>
                                        </p:tgtEl>
                                        <p:attrNameLst>
                                          <p:attrName>ppt_x</p:attrName>
                                        </p:attrNameLst>
                                      </p:cBhvr>
                                      <p:tavLst>
                                        <p:tav tm="0">
                                          <p:val>
                                            <p:strVal val="#ppt_x"/>
                                          </p:val>
                                        </p:tav>
                                        <p:tav tm="100000">
                                          <p:val>
                                            <p:strVal val="#ppt_x"/>
                                          </p:val>
                                        </p:tav>
                                      </p:tavLst>
                                    </p:anim>
                                    <p:anim calcmode="lin" valueType="num">
                                      <p:cBhvr>
                                        <p:cTn id="73" dur="1000" fill="hold"/>
                                        <p:tgtEl>
                                          <p:spTgt spid="15"/>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23"/>
                                        </p:tgtEl>
                                        <p:attrNameLst>
                                          <p:attrName>style.visibility</p:attrName>
                                        </p:attrNameLst>
                                      </p:cBhvr>
                                      <p:to>
                                        <p:strVal val="visible"/>
                                      </p:to>
                                    </p:set>
                                    <p:animEffect transition="in" filter="fade">
                                      <p:cBhvr>
                                        <p:cTn id="76" dur="1000"/>
                                        <p:tgtEl>
                                          <p:spTgt spid="23"/>
                                        </p:tgtEl>
                                      </p:cBhvr>
                                    </p:animEffect>
                                    <p:anim calcmode="lin" valueType="num">
                                      <p:cBhvr>
                                        <p:cTn id="77" dur="1000" fill="hold"/>
                                        <p:tgtEl>
                                          <p:spTgt spid="23"/>
                                        </p:tgtEl>
                                        <p:attrNameLst>
                                          <p:attrName>ppt_x</p:attrName>
                                        </p:attrNameLst>
                                      </p:cBhvr>
                                      <p:tavLst>
                                        <p:tav tm="0">
                                          <p:val>
                                            <p:strVal val="#ppt_x"/>
                                          </p:val>
                                        </p:tav>
                                        <p:tav tm="100000">
                                          <p:val>
                                            <p:strVal val="#ppt_x"/>
                                          </p:val>
                                        </p:tav>
                                      </p:tavLst>
                                    </p:anim>
                                    <p:anim calcmode="lin" valueType="num">
                                      <p:cBhvr>
                                        <p:cTn id="78" dur="1000" fill="hold"/>
                                        <p:tgtEl>
                                          <p:spTgt spid="23"/>
                                        </p:tgtEl>
                                        <p:attrNameLst>
                                          <p:attrName>ppt_y</p:attrName>
                                        </p:attrNameLst>
                                      </p:cBhvr>
                                      <p:tavLst>
                                        <p:tav tm="0">
                                          <p:val>
                                            <p:strVal val="#ppt_y+.1"/>
                                          </p:val>
                                        </p:tav>
                                        <p:tav tm="100000">
                                          <p:val>
                                            <p:strVal val="#ppt_y"/>
                                          </p:val>
                                        </p:tav>
                                      </p:tavLst>
                                    </p:anim>
                                  </p:childTnLst>
                                </p:cTn>
                              </p:par>
                              <p:par>
                                <p:cTn id="79" presetID="42" presetClass="entr" presetSubtype="0" fill="hold" grpId="0" nodeType="withEffect">
                                  <p:stCondLst>
                                    <p:cond delay="0"/>
                                  </p:stCondLst>
                                  <p:childTnLst>
                                    <p:set>
                                      <p:cBhvr>
                                        <p:cTn id="80" dur="1" fill="hold">
                                          <p:stCondLst>
                                            <p:cond delay="0"/>
                                          </p:stCondLst>
                                        </p:cTn>
                                        <p:tgtEl>
                                          <p:spTgt spid="24"/>
                                        </p:tgtEl>
                                        <p:attrNameLst>
                                          <p:attrName>style.visibility</p:attrName>
                                        </p:attrNameLst>
                                      </p:cBhvr>
                                      <p:to>
                                        <p:strVal val="visible"/>
                                      </p:to>
                                    </p:set>
                                    <p:animEffect transition="in" filter="fade">
                                      <p:cBhvr>
                                        <p:cTn id="81" dur="1000"/>
                                        <p:tgtEl>
                                          <p:spTgt spid="24"/>
                                        </p:tgtEl>
                                      </p:cBhvr>
                                    </p:animEffect>
                                    <p:anim calcmode="lin" valueType="num">
                                      <p:cBhvr>
                                        <p:cTn id="82" dur="1000" fill="hold"/>
                                        <p:tgtEl>
                                          <p:spTgt spid="24"/>
                                        </p:tgtEl>
                                        <p:attrNameLst>
                                          <p:attrName>ppt_x</p:attrName>
                                        </p:attrNameLst>
                                      </p:cBhvr>
                                      <p:tavLst>
                                        <p:tav tm="0">
                                          <p:val>
                                            <p:strVal val="#ppt_x"/>
                                          </p:val>
                                        </p:tav>
                                        <p:tav tm="100000">
                                          <p:val>
                                            <p:strVal val="#ppt_x"/>
                                          </p:val>
                                        </p:tav>
                                      </p:tavLst>
                                    </p:anim>
                                    <p:anim calcmode="lin" valueType="num">
                                      <p:cBhvr>
                                        <p:cTn id="83"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47" presetClass="entr" presetSubtype="0" fill="hold" grpId="0" nodeType="clickEffect">
                                  <p:stCondLst>
                                    <p:cond delay="0"/>
                                  </p:stCondLst>
                                  <p:childTnLst>
                                    <p:set>
                                      <p:cBhvr>
                                        <p:cTn id="87" dur="1" fill="hold">
                                          <p:stCondLst>
                                            <p:cond delay="0"/>
                                          </p:stCondLst>
                                        </p:cTn>
                                        <p:tgtEl>
                                          <p:spTgt spid="7"/>
                                        </p:tgtEl>
                                        <p:attrNameLst>
                                          <p:attrName>style.visibility</p:attrName>
                                        </p:attrNameLst>
                                      </p:cBhvr>
                                      <p:to>
                                        <p:strVal val="visible"/>
                                      </p:to>
                                    </p:set>
                                    <p:animEffect transition="in" filter="fade">
                                      <p:cBhvr>
                                        <p:cTn id="88" dur="1000"/>
                                        <p:tgtEl>
                                          <p:spTgt spid="7"/>
                                        </p:tgtEl>
                                      </p:cBhvr>
                                    </p:animEffect>
                                    <p:anim calcmode="lin" valueType="num">
                                      <p:cBhvr>
                                        <p:cTn id="89" dur="1000" fill="hold"/>
                                        <p:tgtEl>
                                          <p:spTgt spid="7"/>
                                        </p:tgtEl>
                                        <p:attrNameLst>
                                          <p:attrName>ppt_x</p:attrName>
                                        </p:attrNameLst>
                                      </p:cBhvr>
                                      <p:tavLst>
                                        <p:tav tm="0">
                                          <p:val>
                                            <p:strVal val="#ppt_x"/>
                                          </p:val>
                                        </p:tav>
                                        <p:tav tm="100000">
                                          <p:val>
                                            <p:strVal val="#ppt_x"/>
                                          </p:val>
                                        </p:tav>
                                      </p:tavLst>
                                    </p:anim>
                                    <p:anim calcmode="lin" valueType="num">
                                      <p:cBhvr>
                                        <p:cTn id="90" dur="1000" fill="hold"/>
                                        <p:tgtEl>
                                          <p:spTgt spid="7"/>
                                        </p:tgtEl>
                                        <p:attrNameLst>
                                          <p:attrName>ppt_y</p:attrName>
                                        </p:attrNameLst>
                                      </p:cBhvr>
                                      <p:tavLst>
                                        <p:tav tm="0">
                                          <p:val>
                                            <p:strVal val="#ppt_y-.1"/>
                                          </p:val>
                                        </p:tav>
                                        <p:tav tm="100000">
                                          <p:val>
                                            <p:strVal val="#ppt_y"/>
                                          </p:val>
                                        </p:tav>
                                      </p:tavLst>
                                    </p:anim>
                                  </p:childTnLst>
                                </p:cTn>
                              </p:par>
                              <p:par>
                                <p:cTn id="91" presetID="47" presetClass="entr" presetSubtype="0" fill="hold" grpId="0" nodeType="withEffect">
                                  <p:stCondLst>
                                    <p:cond delay="0"/>
                                  </p:stCondLst>
                                  <p:childTnLst>
                                    <p:set>
                                      <p:cBhvr>
                                        <p:cTn id="92" dur="1" fill="hold">
                                          <p:stCondLst>
                                            <p:cond delay="0"/>
                                          </p:stCondLst>
                                        </p:cTn>
                                        <p:tgtEl>
                                          <p:spTgt spid="12"/>
                                        </p:tgtEl>
                                        <p:attrNameLst>
                                          <p:attrName>style.visibility</p:attrName>
                                        </p:attrNameLst>
                                      </p:cBhvr>
                                      <p:to>
                                        <p:strVal val="visible"/>
                                      </p:to>
                                    </p:set>
                                    <p:animEffect transition="in" filter="fade">
                                      <p:cBhvr>
                                        <p:cTn id="93" dur="1000"/>
                                        <p:tgtEl>
                                          <p:spTgt spid="12"/>
                                        </p:tgtEl>
                                      </p:cBhvr>
                                    </p:animEffect>
                                    <p:anim calcmode="lin" valueType="num">
                                      <p:cBhvr>
                                        <p:cTn id="94" dur="1000" fill="hold"/>
                                        <p:tgtEl>
                                          <p:spTgt spid="12"/>
                                        </p:tgtEl>
                                        <p:attrNameLst>
                                          <p:attrName>ppt_x</p:attrName>
                                        </p:attrNameLst>
                                      </p:cBhvr>
                                      <p:tavLst>
                                        <p:tav tm="0">
                                          <p:val>
                                            <p:strVal val="#ppt_x"/>
                                          </p:val>
                                        </p:tav>
                                        <p:tav tm="100000">
                                          <p:val>
                                            <p:strVal val="#ppt_x"/>
                                          </p:val>
                                        </p:tav>
                                      </p:tavLst>
                                    </p:anim>
                                    <p:anim calcmode="lin" valueType="num">
                                      <p:cBhvr>
                                        <p:cTn id="95" dur="1000" fill="hold"/>
                                        <p:tgtEl>
                                          <p:spTgt spid="12"/>
                                        </p:tgtEl>
                                        <p:attrNameLst>
                                          <p:attrName>ppt_y</p:attrName>
                                        </p:attrNameLst>
                                      </p:cBhvr>
                                      <p:tavLst>
                                        <p:tav tm="0">
                                          <p:val>
                                            <p:strVal val="#ppt_y-.1"/>
                                          </p:val>
                                        </p:tav>
                                        <p:tav tm="100000">
                                          <p:val>
                                            <p:strVal val="#ppt_y"/>
                                          </p:val>
                                        </p:tav>
                                      </p:tavLst>
                                    </p:anim>
                                  </p:childTnLst>
                                </p:cTn>
                              </p:par>
                              <p:par>
                                <p:cTn id="96" presetID="47" presetClass="entr" presetSubtype="0" fill="hold" grpId="0" nodeType="withEffect">
                                  <p:stCondLst>
                                    <p:cond delay="0"/>
                                  </p:stCondLst>
                                  <p:childTnLst>
                                    <p:set>
                                      <p:cBhvr>
                                        <p:cTn id="97" dur="1" fill="hold">
                                          <p:stCondLst>
                                            <p:cond delay="0"/>
                                          </p:stCondLst>
                                        </p:cTn>
                                        <p:tgtEl>
                                          <p:spTgt spid="16"/>
                                        </p:tgtEl>
                                        <p:attrNameLst>
                                          <p:attrName>style.visibility</p:attrName>
                                        </p:attrNameLst>
                                      </p:cBhvr>
                                      <p:to>
                                        <p:strVal val="visible"/>
                                      </p:to>
                                    </p:set>
                                    <p:animEffect transition="in" filter="fade">
                                      <p:cBhvr>
                                        <p:cTn id="98" dur="1000"/>
                                        <p:tgtEl>
                                          <p:spTgt spid="16"/>
                                        </p:tgtEl>
                                      </p:cBhvr>
                                    </p:animEffect>
                                    <p:anim calcmode="lin" valueType="num">
                                      <p:cBhvr>
                                        <p:cTn id="99" dur="1000" fill="hold"/>
                                        <p:tgtEl>
                                          <p:spTgt spid="16"/>
                                        </p:tgtEl>
                                        <p:attrNameLst>
                                          <p:attrName>ppt_x</p:attrName>
                                        </p:attrNameLst>
                                      </p:cBhvr>
                                      <p:tavLst>
                                        <p:tav tm="0">
                                          <p:val>
                                            <p:strVal val="#ppt_x"/>
                                          </p:val>
                                        </p:tav>
                                        <p:tav tm="100000">
                                          <p:val>
                                            <p:strVal val="#ppt_x"/>
                                          </p:val>
                                        </p:tav>
                                      </p:tavLst>
                                    </p:anim>
                                    <p:anim calcmode="lin" valueType="num">
                                      <p:cBhvr>
                                        <p:cTn id="100" dur="1000" fill="hold"/>
                                        <p:tgtEl>
                                          <p:spTgt spid="16"/>
                                        </p:tgtEl>
                                        <p:attrNameLst>
                                          <p:attrName>ppt_y</p:attrName>
                                        </p:attrNameLst>
                                      </p:cBhvr>
                                      <p:tavLst>
                                        <p:tav tm="0">
                                          <p:val>
                                            <p:strVal val="#ppt_y-.1"/>
                                          </p:val>
                                        </p:tav>
                                        <p:tav tm="100000">
                                          <p:val>
                                            <p:strVal val="#ppt_y"/>
                                          </p:val>
                                        </p:tav>
                                      </p:tavLst>
                                    </p:anim>
                                  </p:childTnLst>
                                </p:cTn>
                              </p:par>
                              <p:par>
                                <p:cTn id="101" presetID="47" presetClass="entr" presetSubtype="0" fill="hold" grpId="0" nodeType="withEffect">
                                  <p:stCondLst>
                                    <p:cond delay="0"/>
                                  </p:stCondLst>
                                  <p:childTnLst>
                                    <p:set>
                                      <p:cBhvr>
                                        <p:cTn id="102" dur="1" fill="hold">
                                          <p:stCondLst>
                                            <p:cond delay="0"/>
                                          </p:stCondLst>
                                        </p:cTn>
                                        <p:tgtEl>
                                          <p:spTgt spid="19"/>
                                        </p:tgtEl>
                                        <p:attrNameLst>
                                          <p:attrName>style.visibility</p:attrName>
                                        </p:attrNameLst>
                                      </p:cBhvr>
                                      <p:to>
                                        <p:strVal val="visible"/>
                                      </p:to>
                                    </p:set>
                                    <p:animEffect transition="in" filter="fade">
                                      <p:cBhvr>
                                        <p:cTn id="103" dur="1000"/>
                                        <p:tgtEl>
                                          <p:spTgt spid="19"/>
                                        </p:tgtEl>
                                      </p:cBhvr>
                                    </p:animEffect>
                                    <p:anim calcmode="lin" valueType="num">
                                      <p:cBhvr>
                                        <p:cTn id="104" dur="1000" fill="hold"/>
                                        <p:tgtEl>
                                          <p:spTgt spid="19"/>
                                        </p:tgtEl>
                                        <p:attrNameLst>
                                          <p:attrName>ppt_x</p:attrName>
                                        </p:attrNameLst>
                                      </p:cBhvr>
                                      <p:tavLst>
                                        <p:tav tm="0">
                                          <p:val>
                                            <p:strVal val="#ppt_x"/>
                                          </p:val>
                                        </p:tav>
                                        <p:tav tm="100000">
                                          <p:val>
                                            <p:strVal val="#ppt_x"/>
                                          </p:val>
                                        </p:tav>
                                      </p:tavLst>
                                    </p:anim>
                                    <p:anim calcmode="lin" valueType="num">
                                      <p:cBhvr>
                                        <p:cTn id="105" dur="1000" fill="hold"/>
                                        <p:tgtEl>
                                          <p:spTgt spid="19"/>
                                        </p:tgtEl>
                                        <p:attrNameLst>
                                          <p:attrName>ppt_y</p:attrName>
                                        </p:attrNameLst>
                                      </p:cBhvr>
                                      <p:tavLst>
                                        <p:tav tm="0">
                                          <p:val>
                                            <p:strVal val="#ppt_y-.1"/>
                                          </p:val>
                                        </p:tav>
                                        <p:tav tm="100000">
                                          <p:val>
                                            <p:strVal val="#ppt_y"/>
                                          </p:val>
                                        </p:tav>
                                      </p:tavLst>
                                    </p:anim>
                                  </p:childTnLst>
                                </p:cTn>
                              </p:par>
                              <p:par>
                                <p:cTn id="106" presetID="47" presetClass="entr" presetSubtype="0" fill="hold" grpId="0" nodeType="withEffect">
                                  <p:stCondLst>
                                    <p:cond delay="0"/>
                                  </p:stCondLst>
                                  <p:childTnLst>
                                    <p:set>
                                      <p:cBhvr>
                                        <p:cTn id="107" dur="1" fill="hold">
                                          <p:stCondLst>
                                            <p:cond delay="0"/>
                                          </p:stCondLst>
                                        </p:cTn>
                                        <p:tgtEl>
                                          <p:spTgt spid="20"/>
                                        </p:tgtEl>
                                        <p:attrNameLst>
                                          <p:attrName>style.visibility</p:attrName>
                                        </p:attrNameLst>
                                      </p:cBhvr>
                                      <p:to>
                                        <p:strVal val="visible"/>
                                      </p:to>
                                    </p:set>
                                    <p:animEffect transition="in" filter="fade">
                                      <p:cBhvr>
                                        <p:cTn id="108" dur="1000"/>
                                        <p:tgtEl>
                                          <p:spTgt spid="20"/>
                                        </p:tgtEl>
                                      </p:cBhvr>
                                    </p:animEffect>
                                    <p:anim calcmode="lin" valueType="num">
                                      <p:cBhvr>
                                        <p:cTn id="109" dur="1000" fill="hold"/>
                                        <p:tgtEl>
                                          <p:spTgt spid="20"/>
                                        </p:tgtEl>
                                        <p:attrNameLst>
                                          <p:attrName>ppt_x</p:attrName>
                                        </p:attrNameLst>
                                      </p:cBhvr>
                                      <p:tavLst>
                                        <p:tav tm="0">
                                          <p:val>
                                            <p:strVal val="#ppt_x"/>
                                          </p:val>
                                        </p:tav>
                                        <p:tav tm="100000">
                                          <p:val>
                                            <p:strVal val="#ppt_x"/>
                                          </p:val>
                                        </p:tav>
                                      </p:tavLst>
                                    </p:anim>
                                    <p:anim calcmode="lin" valueType="num">
                                      <p:cBhvr>
                                        <p:cTn id="110"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P spid="10" grpId="0"/>
      <p:bldP spid="11" grpId="0"/>
      <p:bldP spid="12" grpId="0"/>
      <p:bldP spid="13" grpId="0" animBg="1"/>
      <p:bldP spid="14" grpId="0" animBg="1"/>
      <p:bldP spid="15" grpId="0" animBg="1"/>
      <p:bldP spid="16" grpId="0" animBg="1"/>
      <p:bldP spid="17" grpId="0"/>
      <p:bldP spid="18" grpId="0"/>
      <p:bldP spid="19" grpId="0"/>
      <p:bldP spid="20" grpId="0"/>
      <p:bldP spid="21" grpId="0"/>
      <p:bldP spid="22" grpId="0"/>
      <p:bldP spid="23" grpId="0"/>
      <p:bldP spid="2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5" name="TextBox 23"/>
          <p:cNvSpPr txBox="1"/>
          <p:nvPr/>
        </p:nvSpPr>
        <p:spPr>
          <a:xfrm>
            <a:off x="683568" y="1419622"/>
            <a:ext cx="2193498" cy="886397"/>
          </a:xfrm>
          <a:prstGeom prst="rect">
            <a:avLst/>
          </a:prstGeom>
          <a:noFill/>
        </p:spPr>
        <p:txBody>
          <a:bodyPr wrap="square" lIns="0" tIns="0" rIns="0" bIns="0" rtlCol="0">
            <a:spAutoFit/>
          </a:bodyPr>
          <a:lstStyle/>
          <a:p>
            <a:pPr marL="0" marR="0" lvl="0" indent="0" algn="just" defTabSz="914400" rtl="0" eaLnBrk="1" fontAlgn="auto" latinLnBrk="0" hangingPunct="1">
              <a:lnSpc>
                <a:spcPct val="12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详写内容</a:t>
            </a:r>
            <a:r>
              <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a:t>
            </a: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点击输入本栏的具体文字，简明扼要的说明分项内容，此为概念图解，请根据您的具体内容酌情修改。</a:t>
            </a:r>
            <a:endPar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6" name="TextBox 25"/>
          <p:cNvSpPr txBox="1"/>
          <p:nvPr/>
        </p:nvSpPr>
        <p:spPr>
          <a:xfrm>
            <a:off x="6410949" y="1419622"/>
            <a:ext cx="2193499" cy="886397"/>
          </a:xfrm>
          <a:prstGeom prst="rect">
            <a:avLst/>
          </a:prstGeom>
          <a:noFill/>
        </p:spPr>
        <p:txBody>
          <a:bodyPr wrap="square" lIns="0" tIns="0" rIns="0" bIns="0" rtlCol="0">
            <a:spAutoFit/>
          </a:bodyPr>
          <a:lstStyle/>
          <a:p>
            <a:pPr marL="0" marR="0" lvl="0" indent="0" algn="just" defTabSz="914400" rtl="0" eaLnBrk="1" fontAlgn="auto" latinLnBrk="0" hangingPunct="1">
              <a:lnSpc>
                <a:spcPct val="12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详写内容</a:t>
            </a:r>
            <a:r>
              <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a:t>
            </a: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点击输入本栏的具体文字，简明扼要的说明分项内容，此为概念图解，请根据您的具体内容酌情修改。</a:t>
            </a:r>
            <a:endPar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7" name="TextBox 26"/>
          <p:cNvSpPr txBox="1"/>
          <p:nvPr/>
        </p:nvSpPr>
        <p:spPr>
          <a:xfrm>
            <a:off x="6410950" y="3213524"/>
            <a:ext cx="2193498" cy="886397"/>
          </a:xfrm>
          <a:prstGeom prst="rect">
            <a:avLst/>
          </a:prstGeom>
          <a:noFill/>
        </p:spPr>
        <p:txBody>
          <a:bodyPr wrap="square" lIns="0" tIns="0" rIns="0" bIns="0" rtlCol="0">
            <a:spAutoFit/>
          </a:bodyPr>
          <a:lstStyle/>
          <a:p>
            <a:pPr marL="0" marR="0" lvl="0" indent="0" algn="just" defTabSz="914400" rtl="0" eaLnBrk="1" fontAlgn="auto" latinLnBrk="0" hangingPunct="1">
              <a:lnSpc>
                <a:spcPct val="12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详写内容</a:t>
            </a:r>
            <a:r>
              <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a:t>
            </a: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点击输入本栏的具体文字，简明扼要的说明分项内容，此为概念图解，请根据您的具体内容酌情修改。</a:t>
            </a:r>
            <a:endPar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8" name="TextBox 27"/>
          <p:cNvSpPr txBox="1"/>
          <p:nvPr/>
        </p:nvSpPr>
        <p:spPr>
          <a:xfrm>
            <a:off x="683568" y="3213524"/>
            <a:ext cx="2193498" cy="886397"/>
          </a:xfrm>
          <a:prstGeom prst="rect">
            <a:avLst/>
          </a:prstGeom>
          <a:noFill/>
        </p:spPr>
        <p:txBody>
          <a:bodyPr wrap="square" lIns="0" tIns="0" rIns="0" bIns="0" rtlCol="0">
            <a:spAutoFit/>
          </a:bodyPr>
          <a:lstStyle/>
          <a:p>
            <a:pPr marL="0" marR="0" lvl="0" indent="0" algn="just" defTabSz="914400" rtl="0" eaLnBrk="1" fontAlgn="auto" latinLnBrk="0" hangingPunct="1">
              <a:lnSpc>
                <a:spcPct val="12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详写内容</a:t>
            </a:r>
            <a:r>
              <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a:t>
            </a: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点击输入本栏的具体文字，简明扼要的说明分项内容，此为概念图解，请根据您的具体内容酌情修改。</a:t>
            </a:r>
            <a:endPar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nvGrpSpPr>
          <p:cNvPr id="9" name="组合 8"/>
          <p:cNvGrpSpPr/>
          <p:nvPr/>
        </p:nvGrpSpPr>
        <p:grpSpPr>
          <a:xfrm>
            <a:off x="3218020" y="1474615"/>
            <a:ext cx="2752869" cy="2753319"/>
            <a:chOff x="3218020" y="2137420"/>
            <a:chExt cx="2752869" cy="2753319"/>
          </a:xfrm>
        </p:grpSpPr>
        <p:sp>
          <p:nvSpPr>
            <p:cNvPr id="10" name="椭圆 6"/>
            <p:cNvSpPr/>
            <p:nvPr/>
          </p:nvSpPr>
          <p:spPr>
            <a:xfrm flipH="1" flipV="1">
              <a:off x="4617911" y="3332449"/>
              <a:ext cx="1352978" cy="1558290"/>
            </a:xfrm>
            <a:custGeom>
              <a:avLst/>
              <a:gdLst/>
              <a:ahLst/>
              <a:cxnLst/>
              <a:rect l="l" t="t" r="r" b="b"/>
              <a:pathLst>
                <a:path w="1352978" h="1558290">
                  <a:moveTo>
                    <a:pt x="779145" y="0"/>
                  </a:moveTo>
                  <a:cubicBezTo>
                    <a:pt x="1007226" y="0"/>
                    <a:pt x="1212417" y="98002"/>
                    <a:pt x="1352978" y="255954"/>
                  </a:cubicBezTo>
                  <a:cubicBezTo>
                    <a:pt x="1230457" y="395537"/>
                    <a:pt x="1158327" y="578918"/>
                    <a:pt x="1158327" y="779145"/>
                  </a:cubicBezTo>
                  <a:cubicBezTo>
                    <a:pt x="1158327" y="979373"/>
                    <a:pt x="1230457" y="1162753"/>
                    <a:pt x="1352978" y="1302337"/>
                  </a:cubicBezTo>
                  <a:cubicBezTo>
                    <a:pt x="1212417" y="1460288"/>
                    <a:pt x="1007226" y="1558290"/>
                    <a:pt x="779145" y="1558290"/>
                  </a:cubicBezTo>
                  <a:cubicBezTo>
                    <a:pt x="348835" y="1558290"/>
                    <a:pt x="0" y="1209455"/>
                    <a:pt x="0" y="779145"/>
                  </a:cubicBezTo>
                  <a:cubicBezTo>
                    <a:pt x="0" y="611543"/>
                    <a:pt x="52919" y="456302"/>
                    <a:pt x="144162" y="330069"/>
                  </a:cubicBezTo>
                  <a:lnTo>
                    <a:pt x="109784" y="108908"/>
                  </a:lnTo>
                  <a:lnTo>
                    <a:pt x="331101" y="143310"/>
                  </a:lnTo>
                  <a:cubicBezTo>
                    <a:pt x="457190" y="52617"/>
                    <a:pt x="612023" y="0"/>
                    <a:pt x="779145" y="0"/>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Calibri"/>
                <a:ea typeface="宋体" panose="02010600030101010101" pitchFamily="2" charset="-122"/>
                <a:cs typeface="+mn-cs"/>
              </a:endParaRPr>
            </a:p>
          </p:txBody>
        </p:sp>
        <p:sp>
          <p:nvSpPr>
            <p:cNvPr id="11" name="椭圆 61"/>
            <p:cNvSpPr/>
            <p:nvPr/>
          </p:nvSpPr>
          <p:spPr>
            <a:xfrm flipH="1" flipV="1">
              <a:off x="3218020" y="3537575"/>
              <a:ext cx="1558290" cy="1353163"/>
            </a:xfrm>
            <a:custGeom>
              <a:avLst/>
              <a:gdLst/>
              <a:ahLst/>
              <a:cxnLst/>
              <a:rect l="l" t="t" r="r" b="b"/>
              <a:pathLst>
                <a:path w="1558290" h="1353163">
                  <a:moveTo>
                    <a:pt x="779145" y="0"/>
                  </a:moveTo>
                  <a:cubicBezTo>
                    <a:pt x="946584" y="0"/>
                    <a:pt x="1101686" y="52816"/>
                    <a:pt x="1227870" y="143872"/>
                  </a:cubicBezTo>
                  <a:lnTo>
                    <a:pt x="1452805" y="108907"/>
                  </a:lnTo>
                  <a:lnTo>
                    <a:pt x="1417746" y="334454"/>
                  </a:lnTo>
                  <a:cubicBezTo>
                    <a:pt x="1506649" y="460075"/>
                    <a:pt x="1558290" y="613579"/>
                    <a:pt x="1558290" y="779145"/>
                  </a:cubicBezTo>
                  <a:cubicBezTo>
                    <a:pt x="1558290" y="1007122"/>
                    <a:pt x="1460378" y="1212230"/>
                    <a:pt x="1302560" y="1352794"/>
                  </a:cubicBezTo>
                  <a:cubicBezTo>
                    <a:pt x="1163008" y="1230383"/>
                    <a:pt x="979715" y="1158329"/>
                    <a:pt x="779593" y="1158329"/>
                  </a:cubicBezTo>
                  <a:cubicBezTo>
                    <a:pt x="579261" y="1158329"/>
                    <a:pt x="395794" y="1230534"/>
                    <a:pt x="256179" y="1353163"/>
                  </a:cubicBezTo>
                  <a:cubicBezTo>
                    <a:pt x="98093" y="1212607"/>
                    <a:pt x="0" y="1007331"/>
                    <a:pt x="0" y="779145"/>
                  </a:cubicBezTo>
                  <a:cubicBezTo>
                    <a:pt x="0" y="348835"/>
                    <a:pt x="348835" y="0"/>
                    <a:pt x="779145"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Calibri"/>
                <a:ea typeface="宋体" panose="02010600030101010101" pitchFamily="2" charset="-122"/>
                <a:cs typeface="+mn-cs"/>
              </a:endParaRPr>
            </a:p>
          </p:txBody>
        </p:sp>
        <p:sp>
          <p:nvSpPr>
            <p:cNvPr id="12" name="椭圆 6"/>
            <p:cNvSpPr/>
            <p:nvPr/>
          </p:nvSpPr>
          <p:spPr>
            <a:xfrm>
              <a:off x="3218020" y="2137420"/>
              <a:ext cx="1352978" cy="1558290"/>
            </a:xfrm>
            <a:custGeom>
              <a:avLst/>
              <a:gdLst/>
              <a:ahLst/>
              <a:cxnLst/>
              <a:rect l="l" t="t" r="r" b="b"/>
              <a:pathLst>
                <a:path w="1352978" h="1558290">
                  <a:moveTo>
                    <a:pt x="779145" y="0"/>
                  </a:moveTo>
                  <a:cubicBezTo>
                    <a:pt x="1007226" y="0"/>
                    <a:pt x="1212417" y="98002"/>
                    <a:pt x="1352978" y="255954"/>
                  </a:cubicBezTo>
                  <a:cubicBezTo>
                    <a:pt x="1230457" y="395537"/>
                    <a:pt x="1158327" y="578918"/>
                    <a:pt x="1158327" y="779145"/>
                  </a:cubicBezTo>
                  <a:cubicBezTo>
                    <a:pt x="1158327" y="979373"/>
                    <a:pt x="1230457" y="1162753"/>
                    <a:pt x="1352978" y="1302337"/>
                  </a:cubicBezTo>
                  <a:cubicBezTo>
                    <a:pt x="1212417" y="1460288"/>
                    <a:pt x="1007226" y="1558290"/>
                    <a:pt x="779145" y="1558290"/>
                  </a:cubicBezTo>
                  <a:cubicBezTo>
                    <a:pt x="348835" y="1558290"/>
                    <a:pt x="0" y="1209455"/>
                    <a:pt x="0" y="779145"/>
                  </a:cubicBezTo>
                  <a:cubicBezTo>
                    <a:pt x="0" y="611543"/>
                    <a:pt x="52919" y="456302"/>
                    <a:pt x="144162" y="330069"/>
                  </a:cubicBezTo>
                  <a:lnTo>
                    <a:pt x="109784" y="108908"/>
                  </a:lnTo>
                  <a:lnTo>
                    <a:pt x="331101" y="143310"/>
                  </a:lnTo>
                  <a:cubicBezTo>
                    <a:pt x="457190" y="52617"/>
                    <a:pt x="612023" y="0"/>
                    <a:pt x="77914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Calibri"/>
                <a:ea typeface="宋体" panose="02010600030101010101" pitchFamily="2" charset="-122"/>
                <a:cs typeface="+mn-cs"/>
              </a:endParaRPr>
            </a:p>
          </p:txBody>
        </p:sp>
        <p:sp>
          <p:nvSpPr>
            <p:cNvPr id="13" name="椭圆 61"/>
            <p:cNvSpPr/>
            <p:nvPr/>
          </p:nvSpPr>
          <p:spPr>
            <a:xfrm>
              <a:off x="4412599" y="2137421"/>
              <a:ext cx="1558290" cy="1353163"/>
            </a:xfrm>
            <a:custGeom>
              <a:avLst/>
              <a:gdLst/>
              <a:ahLst/>
              <a:cxnLst/>
              <a:rect l="l" t="t" r="r" b="b"/>
              <a:pathLst>
                <a:path w="1558290" h="1353163">
                  <a:moveTo>
                    <a:pt x="779145" y="0"/>
                  </a:moveTo>
                  <a:cubicBezTo>
                    <a:pt x="946584" y="0"/>
                    <a:pt x="1101686" y="52816"/>
                    <a:pt x="1227870" y="143872"/>
                  </a:cubicBezTo>
                  <a:lnTo>
                    <a:pt x="1452805" y="108907"/>
                  </a:lnTo>
                  <a:lnTo>
                    <a:pt x="1417746" y="334454"/>
                  </a:lnTo>
                  <a:cubicBezTo>
                    <a:pt x="1506649" y="460075"/>
                    <a:pt x="1558290" y="613579"/>
                    <a:pt x="1558290" y="779145"/>
                  </a:cubicBezTo>
                  <a:cubicBezTo>
                    <a:pt x="1558290" y="1007122"/>
                    <a:pt x="1460378" y="1212230"/>
                    <a:pt x="1302560" y="1352794"/>
                  </a:cubicBezTo>
                  <a:cubicBezTo>
                    <a:pt x="1163008" y="1230383"/>
                    <a:pt x="979715" y="1158329"/>
                    <a:pt x="779593" y="1158329"/>
                  </a:cubicBezTo>
                  <a:cubicBezTo>
                    <a:pt x="579261" y="1158329"/>
                    <a:pt x="395794" y="1230534"/>
                    <a:pt x="256179" y="1353163"/>
                  </a:cubicBezTo>
                  <a:cubicBezTo>
                    <a:pt x="98093" y="1212607"/>
                    <a:pt x="0" y="1007331"/>
                    <a:pt x="0" y="779145"/>
                  </a:cubicBezTo>
                  <a:cubicBezTo>
                    <a:pt x="0" y="348835"/>
                    <a:pt x="348835" y="0"/>
                    <a:pt x="779145"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Calibri"/>
                <a:ea typeface="宋体" panose="02010600030101010101" pitchFamily="2" charset="-122"/>
                <a:cs typeface="+mn-cs"/>
              </a:endParaRPr>
            </a:p>
          </p:txBody>
        </p:sp>
        <p:sp>
          <p:nvSpPr>
            <p:cNvPr id="14" name="椭圆 13"/>
            <p:cNvSpPr/>
            <p:nvPr/>
          </p:nvSpPr>
          <p:spPr>
            <a:xfrm>
              <a:off x="4268518" y="3214227"/>
              <a:ext cx="651872" cy="651872"/>
            </a:xfrm>
            <a:prstGeom prst="ellipse">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Calibri"/>
                <a:ea typeface="宋体" panose="02010600030101010101" pitchFamily="2" charset="-122"/>
                <a:cs typeface="+mn-cs"/>
              </a:endParaRPr>
            </a:p>
          </p:txBody>
        </p:sp>
        <p:sp>
          <p:nvSpPr>
            <p:cNvPr id="15" name="TextBox 34"/>
            <p:cNvSpPr txBox="1"/>
            <p:nvPr/>
          </p:nvSpPr>
          <p:spPr>
            <a:xfrm>
              <a:off x="4355976" y="3401664"/>
              <a:ext cx="477644" cy="246221"/>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600" b="1"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a:t>
              </a:r>
              <a:endParaRPr kumimoji="0" lang="zh-CN" altLang="en-US" sz="1600" b="1"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6" name="TextBox 35"/>
            <p:cNvSpPr txBox="1"/>
            <p:nvPr/>
          </p:nvSpPr>
          <p:spPr>
            <a:xfrm>
              <a:off x="3491880" y="2569468"/>
              <a:ext cx="884467" cy="615553"/>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添加</a:t>
              </a:r>
              <a:endParaRPr kumimoji="0" lang="en-US" altLang="zh-CN" sz="2000" b="1"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内容</a:t>
              </a:r>
              <a:endParaRPr kumimoji="0" lang="zh-CN" altLang="en-US" sz="20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7" name="TextBox 36"/>
            <p:cNvSpPr txBox="1"/>
            <p:nvPr/>
          </p:nvSpPr>
          <p:spPr>
            <a:xfrm>
              <a:off x="4784238" y="2569468"/>
              <a:ext cx="815013" cy="615553"/>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添加</a:t>
              </a:r>
              <a:endParaRPr kumimoji="0" lang="en-US" altLang="zh-CN" sz="20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内容</a:t>
              </a:r>
              <a:endParaRPr kumimoji="0" lang="zh-CN" altLang="en-US" sz="20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8" name="TextBox 37"/>
            <p:cNvSpPr txBox="1"/>
            <p:nvPr/>
          </p:nvSpPr>
          <p:spPr>
            <a:xfrm>
              <a:off x="3590936" y="3907518"/>
              <a:ext cx="812459" cy="615553"/>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添加</a:t>
              </a:r>
              <a:endParaRPr kumimoji="0" lang="en-US" altLang="zh-CN" sz="20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内容</a:t>
              </a:r>
              <a:endParaRPr kumimoji="0" lang="zh-CN" altLang="en-US" sz="20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9" name="TextBox 38"/>
            <p:cNvSpPr txBox="1"/>
            <p:nvPr/>
          </p:nvSpPr>
          <p:spPr>
            <a:xfrm>
              <a:off x="4881641" y="3907518"/>
              <a:ext cx="770479" cy="615553"/>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添加</a:t>
              </a:r>
              <a:endParaRPr kumimoji="0" lang="en-US" altLang="zh-CN" sz="20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内容</a:t>
              </a:r>
              <a:endParaRPr kumimoji="0" lang="zh-CN" altLang="en-US" sz="20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20" name="椭圆 19"/>
            <p:cNvSpPr/>
            <p:nvPr/>
          </p:nvSpPr>
          <p:spPr>
            <a:xfrm>
              <a:off x="4305758" y="3251467"/>
              <a:ext cx="577392" cy="577392"/>
            </a:xfrm>
            <a:prstGeom prst="ellipse">
              <a:avLst/>
            </a:prstGeom>
            <a:noFill/>
            <a:ln>
              <a:solidFill>
                <a:schemeClr val="bg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Calibri"/>
                <a:ea typeface="宋体" panose="02010600030101010101" pitchFamily="2" charset="-122"/>
                <a:cs typeface="+mn-cs"/>
              </a:endParaRPr>
            </a:p>
          </p:txBody>
        </p:sp>
      </p:gr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Effect transition="in" filter="fade">
                                      <p:cBhvr>
                                        <p:cTn id="9" dur="1000"/>
                                        <p:tgtEl>
                                          <p:spTgt spid="9"/>
                                        </p:tgtEl>
                                      </p:cBhvr>
                                    </p:animEffect>
                                  </p:childTnLst>
                                </p:cTn>
                              </p:par>
                              <p:par>
                                <p:cTn id="10" presetID="8" presetClass="emph" presetSubtype="0" fill="hold" nodeType="withEffect">
                                  <p:stCondLst>
                                    <p:cond delay="0"/>
                                  </p:stCondLst>
                                  <p:childTnLst>
                                    <p:animRot by="21600000">
                                      <p:cBhvr>
                                        <p:cTn id="11" dur="1000" fill="hold"/>
                                        <p:tgtEl>
                                          <p:spTgt spid="9"/>
                                        </p:tgtEl>
                                        <p:attrNameLst>
                                          <p:attrName>r</p:attrName>
                                        </p:attrNameLst>
                                      </p:cBhvr>
                                    </p:animRot>
                                  </p:childTnLst>
                                </p:cTn>
                              </p:par>
                            </p:childTnLst>
                          </p:cTn>
                        </p:par>
                        <p:par>
                          <p:cTn id="12" fill="hold">
                            <p:stCondLst>
                              <p:cond delay="1000"/>
                            </p:stCondLst>
                            <p:childTnLst>
                              <p:par>
                                <p:cTn id="13" presetID="2" presetClass="entr" presetSubtype="8"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0-#ppt_w/2"/>
                                          </p:val>
                                        </p:tav>
                                        <p:tav tm="100000">
                                          <p:val>
                                            <p:strVal val="#ppt_x"/>
                                          </p:val>
                                        </p:tav>
                                      </p:tavLst>
                                    </p:anim>
                                    <p:anim calcmode="lin" valueType="num">
                                      <p:cBhvr additive="base">
                                        <p:cTn id="16" dur="500" fill="hold"/>
                                        <p:tgtEl>
                                          <p:spTgt spid="5"/>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1+#ppt_w/2"/>
                                          </p:val>
                                        </p:tav>
                                        <p:tav tm="100000">
                                          <p:val>
                                            <p:strVal val="#ppt_x"/>
                                          </p:val>
                                        </p:tav>
                                      </p:tavLst>
                                    </p:anim>
                                    <p:anim calcmode="lin" valueType="num">
                                      <p:cBhvr additive="base">
                                        <p:cTn id="20" dur="500" fill="hold"/>
                                        <p:tgtEl>
                                          <p:spTgt spid="6"/>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1+#ppt_w/2"/>
                                          </p:val>
                                        </p:tav>
                                        <p:tav tm="100000">
                                          <p:val>
                                            <p:strVal val="#ppt_x"/>
                                          </p:val>
                                        </p:tav>
                                      </p:tavLst>
                                    </p:anim>
                                    <p:anim calcmode="lin" valueType="num">
                                      <p:cBhvr additive="base">
                                        <p:cTn id="24" dur="500" fill="hold"/>
                                        <p:tgtEl>
                                          <p:spTgt spid="7"/>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0-#ppt_w/2"/>
                                          </p:val>
                                        </p:tav>
                                        <p:tav tm="100000">
                                          <p:val>
                                            <p:strVal val="#ppt_x"/>
                                          </p:val>
                                        </p:tav>
                                      </p:tavLst>
                                    </p:anim>
                                    <p:anim calcmode="lin" valueType="num">
                                      <p:cBhvr additive="base">
                                        <p:cTn id="28"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5" name="Freeform 6"/>
          <p:cNvSpPr>
            <a:spLocks noEditPoints="1"/>
          </p:cNvSpPr>
          <p:nvPr/>
        </p:nvSpPr>
        <p:spPr bwMode="auto">
          <a:xfrm>
            <a:off x="1929416" y="1295401"/>
            <a:ext cx="1517951" cy="1517218"/>
          </a:xfrm>
          <a:custGeom>
            <a:avLst/>
            <a:gdLst>
              <a:gd name="T0" fmla="*/ 421 w 421"/>
              <a:gd name="T1" fmla="*/ 229 h 421"/>
              <a:gd name="T2" fmla="*/ 398 w 421"/>
              <a:gd name="T3" fmla="*/ 188 h 421"/>
              <a:gd name="T4" fmla="*/ 367 w 421"/>
              <a:gd name="T5" fmla="*/ 146 h 421"/>
              <a:gd name="T6" fmla="*/ 402 w 421"/>
              <a:gd name="T7" fmla="*/ 122 h 421"/>
              <a:gd name="T8" fmla="*/ 361 w 421"/>
              <a:gd name="T9" fmla="*/ 97 h 421"/>
              <a:gd name="T10" fmla="*/ 314 w 421"/>
              <a:gd name="T11" fmla="*/ 77 h 421"/>
              <a:gd name="T12" fmla="*/ 332 w 421"/>
              <a:gd name="T13" fmla="*/ 38 h 421"/>
              <a:gd name="T14" fmla="*/ 285 w 421"/>
              <a:gd name="T15" fmla="*/ 37 h 421"/>
              <a:gd name="T16" fmla="*/ 233 w 421"/>
              <a:gd name="T17" fmla="*/ 43 h 421"/>
              <a:gd name="T18" fmla="*/ 229 w 421"/>
              <a:gd name="T19" fmla="*/ 0 h 421"/>
              <a:gd name="T20" fmla="*/ 188 w 421"/>
              <a:gd name="T21" fmla="*/ 23 h 421"/>
              <a:gd name="T22" fmla="*/ 146 w 421"/>
              <a:gd name="T23" fmla="*/ 54 h 421"/>
              <a:gd name="T24" fmla="*/ 122 w 421"/>
              <a:gd name="T25" fmla="*/ 19 h 421"/>
              <a:gd name="T26" fmla="*/ 98 w 421"/>
              <a:gd name="T27" fmla="*/ 60 h 421"/>
              <a:gd name="T28" fmla="*/ 77 w 421"/>
              <a:gd name="T29" fmla="*/ 107 h 421"/>
              <a:gd name="T30" fmla="*/ 38 w 421"/>
              <a:gd name="T31" fmla="*/ 89 h 421"/>
              <a:gd name="T32" fmla="*/ 37 w 421"/>
              <a:gd name="T33" fmla="*/ 136 h 421"/>
              <a:gd name="T34" fmla="*/ 43 w 421"/>
              <a:gd name="T35" fmla="*/ 188 h 421"/>
              <a:gd name="T36" fmla="*/ 0 w 421"/>
              <a:gd name="T37" fmla="*/ 192 h 421"/>
              <a:gd name="T38" fmla="*/ 24 w 421"/>
              <a:gd name="T39" fmla="*/ 233 h 421"/>
              <a:gd name="T40" fmla="*/ 54 w 421"/>
              <a:gd name="T41" fmla="*/ 274 h 421"/>
              <a:gd name="T42" fmla="*/ 19 w 421"/>
              <a:gd name="T43" fmla="*/ 299 h 421"/>
              <a:gd name="T44" fmla="*/ 60 w 421"/>
              <a:gd name="T45" fmla="*/ 323 h 421"/>
              <a:gd name="T46" fmla="*/ 107 w 421"/>
              <a:gd name="T47" fmla="*/ 344 h 421"/>
              <a:gd name="T48" fmla="*/ 89 w 421"/>
              <a:gd name="T49" fmla="*/ 383 h 421"/>
              <a:gd name="T50" fmla="*/ 137 w 421"/>
              <a:gd name="T51" fmla="*/ 384 h 421"/>
              <a:gd name="T52" fmla="*/ 188 w 421"/>
              <a:gd name="T53" fmla="*/ 378 h 421"/>
              <a:gd name="T54" fmla="*/ 192 w 421"/>
              <a:gd name="T55" fmla="*/ 421 h 421"/>
              <a:gd name="T56" fmla="*/ 233 w 421"/>
              <a:gd name="T57" fmla="*/ 397 h 421"/>
              <a:gd name="T58" fmla="*/ 275 w 421"/>
              <a:gd name="T59" fmla="*/ 367 h 421"/>
              <a:gd name="T60" fmla="*/ 299 w 421"/>
              <a:gd name="T61" fmla="*/ 402 h 421"/>
              <a:gd name="T62" fmla="*/ 324 w 421"/>
              <a:gd name="T63" fmla="*/ 361 h 421"/>
              <a:gd name="T64" fmla="*/ 344 w 421"/>
              <a:gd name="T65" fmla="*/ 314 h 421"/>
              <a:gd name="T66" fmla="*/ 383 w 421"/>
              <a:gd name="T67" fmla="*/ 332 h 421"/>
              <a:gd name="T68" fmla="*/ 384 w 421"/>
              <a:gd name="T69" fmla="*/ 284 h 421"/>
              <a:gd name="T70" fmla="*/ 378 w 421"/>
              <a:gd name="T71" fmla="*/ 233 h 421"/>
              <a:gd name="T72" fmla="*/ 211 w 421"/>
              <a:gd name="T73" fmla="*/ 236 h 421"/>
              <a:gd name="T74" fmla="*/ 211 w 421"/>
              <a:gd name="T75" fmla="*/ 185 h 421"/>
              <a:gd name="T76" fmla="*/ 211 w 421"/>
              <a:gd name="T77" fmla="*/ 236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21" h="421">
                <a:moveTo>
                  <a:pt x="398" y="233"/>
                </a:moveTo>
                <a:cubicBezTo>
                  <a:pt x="421" y="229"/>
                  <a:pt x="421" y="229"/>
                  <a:pt x="421" y="229"/>
                </a:cubicBezTo>
                <a:cubicBezTo>
                  <a:pt x="421" y="192"/>
                  <a:pt x="421" y="192"/>
                  <a:pt x="421" y="192"/>
                </a:cubicBezTo>
                <a:cubicBezTo>
                  <a:pt x="398" y="188"/>
                  <a:pt x="398" y="188"/>
                  <a:pt x="398" y="188"/>
                </a:cubicBezTo>
                <a:cubicBezTo>
                  <a:pt x="378" y="188"/>
                  <a:pt x="378" y="188"/>
                  <a:pt x="378" y="188"/>
                </a:cubicBezTo>
                <a:cubicBezTo>
                  <a:pt x="376" y="173"/>
                  <a:pt x="372" y="159"/>
                  <a:pt x="367" y="146"/>
                </a:cubicBezTo>
                <a:cubicBezTo>
                  <a:pt x="384" y="136"/>
                  <a:pt x="384" y="136"/>
                  <a:pt x="384" y="136"/>
                </a:cubicBezTo>
                <a:cubicBezTo>
                  <a:pt x="402" y="122"/>
                  <a:pt x="402" y="122"/>
                  <a:pt x="402" y="122"/>
                </a:cubicBezTo>
                <a:cubicBezTo>
                  <a:pt x="383" y="89"/>
                  <a:pt x="383" y="89"/>
                  <a:pt x="383" y="89"/>
                </a:cubicBezTo>
                <a:cubicBezTo>
                  <a:pt x="361" y="97"/>
                  <a:pt x="361" y="97"/>
                  <a:pt x="361" y="97"/>
                </a:cubicBezTo>
                <a:cubicBezTo>
                  <a:pt x="344" y="107"/>
                  <a:pt x="344" y="107"/>
                  <a:pt x="344" y="107"/>
                </a:cubicBezTo>
                <a:cubicBezTo>
                  <a:pt x="336" y="96"/>
                  <a:pt x="325" y="85"/>
                  <a:pt x="314" y="77"/>
                </a:cubicBezTo>
                <a:cubicBezTo>
                  <a:pt x="324" y="60"/>
                  <a:pt x="324" y="60"/>
                  <a:pt x="324" y="60"/>
                </a:cubicBezTo>
                <a:cubicBezTo>
                  <a:pt x="332" y="38"/>
                  <a:pt x="332" y="38"/>
                  <a:pt x="332" y="38"/>
                </a:cubicBezTo>
                <a:cubicBezTo>
                  <a:pt x="299" y="19"/>
                  <a:pt x="299" y="19"/>
                  <a:pt x="299" y="19"/>
                </a:cubicBezTo>
                <a:cubicBezTo>
                  <a:pt x="285" y="37"/>
                  <a:pt x="285" y="37"/>
                  <a:pt x="285" y="37"/>
                </a:cubicBezTo>
                <a:cubicBezTo>
                  <a:pt x="275" y="54"/>
                  <a:pt x="275" y="54"/>
                  <a:pt x="275" y="54"/>
                </a:cubicBezTo>
                <a:cubicBezTo>
                  <a:pt x="262" y="49"/>
                  <a:pt x="248" y="45"/>
                  <a:pt x="233" y="43"/>
                </a:cubicBezTo>
                <a:cubicBezTo>
                  <a:pt x="233" y="23"/>
                  <a:pt x="233" y="23"/>
                  <a:pt x="233" y="23"/>
                </a:cubicBezTo>
                <a:cubicBezTo>
                  <a:pt x="229" y="0"/>
                  <a:pt x="229" y="0"/>
                  <a:pt x="229" y="0"/>
                </a:cubicBezTo>
                <a:cubicBezTo>
                  <a:pt x="192" y="0"/>
                  <a:pt x="192" y="0"/>
                  <a:pt x="192" y="0"/>
                </a:cubicBezTo>
                <a:cubicBezTo>
                  <a:pt x="188" y="23"/>
                  <a:pt x="188" y="23"/>
                  <a:pt x="188" y="23"/>
                </a:cubicBezTo>
                <a:cubicBezTo>
                  <a:pt x="188" y="43"/>
                  <a:pt x="188" y="43"/>
                  <a:pt x="188" y="43"/>
                </a:cubicBezTo>
                <a:cubicBezTo>
                  <a:pt x="173" y="45"/>
                  <a:pt x="160" y="49"/>
                  <a:pt x="146" y="54"/>
                </a:cubicBezTo>
                <a:cubicBezTo>
                  <a:pt x="137" y="37"/>
                  <a:pt x="137" y="37"/>
                  <a:pt x="137" y="37"/>
                </a:cubicBezTo>
                <a:cubicBezTo>
                  <a:pt x="122" y="19"/>
                  <a:pt x="122" y="19"/>
                  <a:pt x="122" y="19"/>
                </a:cubicBezTo>
                <a:cubicBezTo>
                  <a:pt x="89" y="38"/>
                  <a:pt x="89" y="38"/>
                  <a:pt x="89" y="38"/>
                </a:cubicBezTo>
                <a:cubicBezTo>
                  <a:pt x="98" y="60"/>
                  <a:pt x="98" y="60"/>
                  <a:pt x="98" y="60"/>
                </a:cubicBezTo>
                <a:cubicBezTo>
                  <a:pt x="107" y="77"/>
                  <a:pt x="107" y="77"/>
                  <a:pt x="107" y="77"/>
                </a:cubicBezTo>
                <a:cubicBezTo>
                  <a:pt x="96" y="85"/>
                  <a:pt x="86" y="96"/>
                  <a:pt x="77" y="107"/>
                </a:cubicBezTo>
                <a:cubicBezTo>
                  <a:pt x="60" y="97"/>
                  <a:pt x="60" y="97"/>
                  <a:pt x="60" y="97"/>
                </a:cubicBezTo>
                <a:cubicBezTo>
                  <a:pt x="38" y="89"/>
                  <a:pt x="38" y="89"/>
                  <a:pt x="38" y="89"/>
                </a:cubicBezTo>
                <a:cubicBezTo>
                  <a:pt x="19" y="122"/>
                  <a:pt x="19" y="122"/>
                  <a:pt x="19" y="122"/>
                </a:cubicBezTo>
                <a:cubicBezTo>
                  <a:pt x="37" y="136"/>
                  <a:pt x="37" y="136"/>
                  <a:pt x="37" y="136"/>
                </a:cubicBezTo>
                <a:cubicBezTo>
                  <a:pt x="54" y="146"/>
                  <a:pt x="54" y="146"/>
                  <a:pt x="54" y="146"/>
                </a:cubicBezTo>
                <a:cubicBezTo>
                  <a:pt x="49" y="159"/>
                  <a:pt x="45" y="173"/>
                  <a:pt x="43" y="188"/>
                </a:cubicBezTo>
                <a:cubicBezTo>
                  <a:pt x="24" y="188"/>
                  <a:pt x="24" y="188"/>
                  <a:pt x="24" y="188"/>
                </a:cubicBezTo>
                <a:cubicBezTo>
                  <a:pt x="0" y="192"/>
                  <a:pt x="0" y="192"/>
                  <a:pt x="0" y="192"/>
                </a:cubicBezTo>
                <a:cubicBezTo>
                  <a:pt x="0" y="229"/>
                  <a:pt x="0" y="229"/>
                  <a:pt x="0" y="229"/>
                </a:cubicBezTo>
                <a:cubicBezTo>
                  <a:pt x="24" y="233"/>
                  <a:pt x="24" y="233"/>
                  <a:pt x="24" y="233"/>
                </a:cubicBezTo>
                <a:cubicBezTo>
                  <a:pt x="43" y="233"/>
                  <a:pt x="43" y="233"/>
                  <a:pt x="43" y="233"/>
                </a:cubicBezTo>
                <a:cubicBezTo>
                  <a:pt x="45" y="247"/>
                  <a:pt x="49" y="261"/>
                  <a:pt x="54" y="274"/>
                </a:cubicBezTo>
                <a:cubicBezTo>
                  <a:pt x="37" y="284"/>
                  <a:pt x="37" y="284"/>
                  <a:pt x="37" y="284"/>
                </a:cubicBezTo>
                <a:cubicBezTo>
                  <a:pt x="19" y="299"/>
                  <a:pt x="19" y="299"/>
                  <a:pt x="19" y="299"/>
                </a:cubicBezTo>
                <a:cubicBezTo>
                  <a:pt x="38" y="332"/>
                  <a:pt x="38" y="332"/>
                  <a:pt x="38" y="332"/>
                </a:cubicBezTo>
                <a:cubicBezTo>
                  <a:pt x="60" y="323"/>
                  <a:pt x="60" y="323"/>
                  <a:pt x="60" y="323"/>
                </a:cubicBezTo>
                <a:cubicBezTo>
                  <a:pt x="77" y="314"/>
                  <a:pt x="77" y="314"/>
                  <a:pt x="77" y="314"/>
                </a:cubicBezTo>
                <a:cubicBezTo>
                  <a:pt x="86" y="325"/>
                  <a:pt x="96" y="335"/>
                  <a:pt x="107" y="344"/>
                </a:cubicBezTo>
                <a:cubicBezTo>
                  <a:pt x="98" y="361"/>
                  <a:pt x="98" y="361"/>
                  <a:pt x="98" y="361"/>
                </a:cubicBezTo>
                <a:cubicBezTo>
                  <a:pt x="89" y="383"/>
                  <a:pt x="89" y="383"/>
                  <a:pt x="89" y="383"/>
                </a:cubicBezTo>
                <a:cubicBezTo>
                  <a:pt x="122" y="402"/>
                  <a:pt x="122" y="402"/>
                  <a:pt x="122" y="402"/>
                </a:cubicBezTo>
                <a:cubicBezTo>
                  <a:pt x="137" y="384"/>
                  <a:pt x="137" y="384"/>
                  <a:pt x="137" y="384"/>
                </a:cubicBezTo>
                <a:cubicBezTo>
                  <a:pt x="146" y="367"/>
                  <a:pt x="146" y="367"/>
                  <a:pt x="146" y="367"/>
                </a:cubicBezTo>
                <a:cubicBezTo>
                  <a:pt x="160" y="372"/>
                  <a:pt x="173" y="376"/>
                  <a:pt x="188" y="378"/>
                </a:cubicBezTo>
                <a:cubicBezTo>
                  <a:pt x="188" y="397"/>
                  <a:pt x="188" y="397"/>
                  <a:pt x="188" y="397"/>
                </a:cubicBezTo>
                <a:cubicBezTo>
                  <a:pt x="192" y="421"/>
                  <a:pt x="192" y="421"/>
                  <a:pt x="192" y="421"/>
                </a:cubicBezTo>
                <a:cubicBezTo>
                  <a:pt x="229" y="421"/>
                  <a:pt x="229" y="421"/>
                  <a:pt x="229" y="421"/>
                </a:cubicBezTo>
                <a:cubicBezTo>
                  <a:pt x="233" y="397"/>
                  <a:pt x="233" y="397"/>
                  <a:pt x="233" y="397"/>
                </a:cubicBezTo>
                <a:cubicBezTo>
                  <a:pt x="233" y="378"/>
                  <a:pt x="233" y="378"/>
                  <a:pt x="233" y="378"/>
                </a:cubicBezTo>
                <a:cubicBezTo>
                  <a:pt x="248" y="376"/>
                  <a:pt x="262" y="372"/>
                  <a:pt x="275" y="367"/>
                </a:cubicBezTo>
                <a:cubicBezTo>
                  <a:pt x="285" y="384"/>
                  <a:pt x="285" y="384"/>
                  <a:pt x="285" y="384"/>
                </a:cubicBezTo>
                <a:cubicBezTo>
                  <a:pt x="299" y="402"/>
                  <a:pt x="299" y="402"/>
                  <a:pt x="299" y="402"/>
                </a:cubicBezTo>
                <a:cubicBezTo>
                  <a:pt x="332" y="383"/>
                  <a:pt x="332" y="383"/>
                  <a:pt x="332" y="383"/>
                </a:cubicBezTo>
                <a:cubicBezTo>
                  <a:pt x="324" y="361"/>
                  <a:pt x="324" y="361"/>
                  <a:pt x="324" y="361"/>
                </a:cubicBezTo>
                <a:cubicBezTo>
                  <a:pt x="314" y="344"/>
                  <a:pt x="314" y="344"/>
                  <a:pt x="314" y="344"/>
                </a:cubicBezTo>
                <a:cubicBezTo>
                  <a:pt x="325" y="335"/>
                  <a:pt x="336" y="325"/>
                  <a:pt x="344" y="314"/>
                </a:cubicBezTo>
                <a:cubicBezTo>
                  <a:pt x="361" y="323"/>
                  <a:pt x="361" y="323"/>
                  <a:pt x="361" y="323"/>
                </a:cubicBezTo>
                <a:cubicBezTo>
                  <a:pt x="383" y="332"/>
                  <a:pt x="383" y="332"/>
                  <a:pt x="383" y="332"/>
                </a:cubicBezTo>
                <a:cubicBezTo>
                  <a:pt x="402" y="299"/>
                  <a:pt x="402" y="299"/>
                  <a:pt x="402" y="299"/>
                </a:cubicBezTo>
                <a:cubicBezTo>
                  <a:pt x="384" y="284"/>
                  <a:pt x="384" y="284"/>
                  <a:pt x="384" y="284"/>
                </a:cubicBezTo>
                <a:cubicBezTo>
                  <a:pt x="367" y="274"/>
                  <a:pt x="367" y="274"/>
                  <a:pt x="367" y="274"/>
                </a:cubicBezTo>
                <a:cubicBezTo>
                  <a:pt x="372" y="261"/>
                  <a:pt x="376" y="247"/>
                  <a:pt x="378" y="233"/>
                </a:cubicBezTo>
                <a:lnTo>
                  <a:pt x="398" y="233"/>
                </a:lnTo>
                <a:close/>
                <a:moveTo>
                  <a:pt x="211" y="236"/>
                </a:moveTo>
                <a:cubicBezTo>
                  <a:pt x="197" y="236"/>
                  <a:pt x="185" y="224"/>
                  <a:pt x="185" y="210"/>
                </a:cubicBezTo>
                <a:cubicBezTo>
                  <a:pt x="185" y="196"/>
                  <a:pt x="197" y="185"/>
                  <a:pt x="211" y="185"/>
                </a:cubicBezTo>
                <a:cubicBezTo>
                  <a:pt x="225" y="185"/>
                  <a:pt x="236" y="196"/>
                  <a:pt x="236" y="210"/>
                </a:cubicBezTo>
                <a:cubicBezTo>
                  <a:pt x="236" y="224"/>
                  <a:pt x="225" y="236"/>
                  <a:pt x="211" y="236"/>
                </a:cubicBezTo>
                <a:close/>
              </a:path>
            </a:pathLst>
          </a:custGeom>
          <a:solidFill>
            <a:schemeClr val="bg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15"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6" name="Freeform 12"/>
          <p:cNvSpPr>
            <a:spLocks noEditPoints="1"/>
          </p:cNvSpPr>
          <p:nvPr/>
        </p:nvSpPr>
        <p:spPr bwMode="auto">
          <a:xfrm>
            <a:off x="2850245" y="2215352"/>
            <a:ext cx="1905448" cy="1903392"/>
          </a:xfrm>
          <a:custGeom>
            <a:avLst/>
            <a:gdLst>
              <a:gd name="T0" fmla="*/ 529 w 529"/>
              <a:gd name="T1" fmla="*/ 283 h 528"/>
              <a:gd name="T2" fmla="*/ 506 w 529"/>
              <a:gd name="T3" fmla="*/ 241 h 528"/>
              <a:gd name="T4" fmla="*/ 479 w 529"/>
              <a:gd name="T5" fmla="*/ 200 h 528"/>
              <a:gd name="T6" fmla="*/ 516 w 529"/>
              <a:gd name="T7" fmla="*/ 180 h 528"/>
              <a:gd name="T8" fmla="*/ 479 w 529"/>
              <a:gd name="T9" fmla="*/ 151 h 528"/>
              <a:gd name="T10" fmla="*/ 438 w 529"/>
              <a:gd name="T11" fmla="*/ 123 h 528"/>
              <a:gd name="T12" fmla="*/ 465 w 529"/>
              <a:gd name="T13" fmla="*/ 90 h 528"/>
              <a:gd name="T14" fmla="*/ 420 w 529"/>
              <a:gd name="T15" fmla="*/ 77 h 528"/>
              <a:gd name="T16" fmla="*/ 371 w 529"/>
              <a:gd name="T17" fmla="*/ 67 h 528"/>
              <a:gd name="T18" fmla="*/ 383 w 529"/>
              <a:gd name="T19" fmla="*/ 27 h 528"/>
              <a:gd name="T20" fmla="*/ 336 w 529"/>
              <a:gd name="T21" fmla="*/ 32 h 528"/>
              <a:gd name="T22" fmla="*/ 288 w 529"/>
              <a:gd name="T23" fmla="*/ 42 h 528"/>
              <a:gd name="T24" fmla="*/ 284 w 529"/>
              <a:gd name="T25" fmla="*/ 0 h 528"/>
              <a:gd name="T26" fmla="*/ 242 w 529"/>
              <a:gd name="T27" fmla="*/ 23 h 528"/>
              <a:gd name="T28" fmla="*/ 201 w 529"/>
              <a:gd name="T29" fmla="*/ 50 h 528"/>
              <a:gd name="T30" fmla="*/ 181 w 529"/>
              <a:gd name="T31" fmla="*/ 13 h 528"/>
              <a:gd name="T32" fmla="*/ 152 w 529"/>
              <a:gd name="T33" fmla="*/ 50 h 528"/>
              <a:gd name="T34" fmla="*/ 124 w 529"/>
              <a:gd name="T35" fmla="*/ 91 h 528"/>
              <a:gd name="T36" fmla="*/ 91 w 529"/>
              <a:gd name="T37" fmla="*/ 64 h 528"/>
              <a:gd name="T38" fmla="*/ 78 w 529"/>
              <a:gd name="T39" fmla="*/ 109 h 528"/>
              <a:gd name="T40" fmla="*/ 68 w 529"/>
              <a:gd name="T41" fmla="*/ 158 h 528"/>
              <a:gd name="T42" fmla="*/ 28 w 529"/>
              <a:gd name="T43" fmla="*/ 145 h 528"/>
              <a:gd name="T44" fmla="*/ 33 w 529"/>
              <a:gd name="T45" fmla="*/ 193 h 528"/>
              <a:gd name="T46" fmla="*/ 42 w 529"/>
              <a:gd name="T47" fmla="*/ 241 h 528"/>
              <a:gd name="T48" fmla="*/ 0 w 529"/>
              <a:gd name="T49" fmla="*/ 245 h 528"/>
              <a:gd name="T50" fmla="*/ 24 w 529"/>
              <a:gd name="T51" fmla="*/ 287 h 528"/>
              <a:gd name="T52" fmla="*/ 51 w 529"/>
              <a:gd name="T53" fmla="*/ 328 h 528"/>
              <a:gd name="T54" fmla="*/ 13 w 529"/>
              <a:gd name="T55" fmla="*/ 348 h 528"/>
              <a:gd name="T56" fmla="*/ 51 w 529"/>
              <a:gd name="T57" fmla="*/ 377 h 528"/>
              <a:gd name="T58" fmla="*/ 92 w 529"/>
              <a:gd name="T59" fmla="*/ 405 h 528"/>
              <a:gd name="T60" fmla="*/ 65 w 529"/>
              <a:gd name="T61" fmla="*/ 438 h 528"/>
              <a:gd name="T62" fmla="*/ 110 w 529"/>
              <a:gd name="T63" fmla="*/ 451 h 528"/>
              <a:gd name="T64" fmla="*/ 159 w 529"/>
              <a:gd name="T65" fmla="*/ 461 h 528"/>
              <a:gd name="T66" fmla="*/ 146 w 529"/>
              <a:gd name="T67" fmla="*/ 501 h 528"/>
              <a:gd name="T68" fmla="*/ 193 w 529"/>
              <a:gd name="T69" fmla="*/ 496 h 528"/>
              <a:gd name="T70" fmla="*/ 242 w 529"/>
              <a:gd name="T71" fmla="*/ 486 h 528"/>
              <a:gd name="T72" fmla="*/ 246 w 529"/>
              <a:gd name="T73" fmla="*/ 528 h 528"/>
              <a:gd name="T74" fmla="*/ 288 w 529"/>
              <a:gd name="T75" fmla="*/ 505 h 528"/>
              <a:gd name="T76" fmla="*/ 329 w 529"/>
              <a:gd name="T77" fmla="*/ 478 h 528"/>
              <a:gd name="T78" fmla="*/ 349 w 529"/>
              <a:gd name="T79" fmla="*/ 516 h 528"/>
              <a:gd name="T80" fmla="*/ 378 w 529"/>
              <a:gd name="T81" fmla="*/ 478 h 528"/>
              <a:gd name="T82" fmla="*/ 406 w 529"/>
              <a:gd name="T83" fmla="*/ 437 h 528"/>
              <a:gd name="T84" fmla="*/ 439 w 529"/>
              <a:gd name="T85" fmla="*/ 464 h 528"/>
              <a:gd name="T86" fmla="*/ 452 w 529"/>
              <a:gd name="T87" fmla="*/ 419 h 528"/>
              <a:gd name="T88" fmla="*/ 462 w 529"/>
              <a:gd name="T89" fmla="*/ 370 h 528"/>
              <a:gd name="T90" fmla="*/ 502 w 529"/>
              <a:gd name="T91" fmla="*/ 383 h 528"/>
              <a:gd name="T92" fmla="*/ 496 w 529"/>
              <a:gd name="T93" fmla="*/ 335 h 528"/>
              <a:gd name="T94" fmla="*/ 487 w 529"/>
              <a:gd name="T95" fmla="*/ 287 h 528"/>
              <a:gd name="T96" fmla="*/ 265 w 529"/>
              <a:gd name="T97" fmla="*/ 290 h 528"/>
              <a:gd name="T98" fmla="*/ 265 w 529"/>
              <a:gd name="T99" fmla="*/ 238 h 528"/>
              <a:gd name="T100" fmla="*/ 265 w 529"/>
              <a:gd name="T101" fmla="*/ 290 h 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29" h="528">
                <a:moveTo>
                  <a:pt x="506" y="287"/>
                </a:moveTo>
                <a:cubicBezTo>
                  <a:pt x="529" y="283"/>
                  <a:pt x="529" y="283"/>
                  <a:pt x="529" y="283"/>
                </a:cubicBezTo>
                <a:cubicBezTo>
                  <a:pt x="529" y="245"/>
                  <a:pt x="529" y="245"/>
                  <a:pt x="529" y="245"/>
                </a:cubicBezTo>
                <a:cubicBezTo>
                  <a:pt x="506" y="241"/>
                  <a:pt x="506" y="241"/>
                  <a:pt x="506" y="241"/>
                </a:cubicBezTo>
                <a:cubicBezTo>
                  <a:pt x="487" y="241"/>
                  <a:pt x="487" y="241"/>
                  <a:pt x="487" y="241"/>
                </a:cubicBezTo>
                <a:cubicBezTo>
                  <a:pt x="486" y="227"/>
                  <a:pt x="483" y="213"/>
                  <a:pt x="479" y="200"/>
                </a:cubicBezTo>
                <a:cubicBezTo>
                  <a:pt x="496" y="193"/>
                  <a:pt x="496" y="193"/>
                  <a:pt x="496" y="193"/>
                </a:cubicBezTo>
                <a:cubicBezTo>
                  <a:pt x="516" y="180"/>
                  <a:pt x="516" y="180"/>
                  <a:pt x="516" y="180"/>
                </a:cubicBezTo>
                <a:cubicBezTo>
                  <a:pt x="502" y="145"/>
                  <a:pt x="502" y="145"/>
                  <a:pt x="502" y="145"/>
                </a:cubicBezTo>
                <a:cubicBezTo>
                  <a:pt x="479" y="151"/>
                  <a:pt x="479" y="151"/>
                  <a:pt x="479" y="151"/>
                </a:cubicBezTo>
                <a:cubicBezTo>
                  <a:pt x="462" y="158"/>
                  <a:pt x="462" y="158"/>
                  <a:pt x="462" y="158"/>
                </a:cubicBezTo>
                <a:cubicBezTo>
                  <a:pt x="455" y="145"/>
                  <a:pt x="447" y="134"/>
                  <a:pt x="438" y="123"/>
                </a:cubicBezTo>
                <a:cubicBezTo>
                  <a:pt x="452" y="109"/>
                  <a:pt x="452" y="109"/>
                  <a:pt x="452" y="109"/>
                </a:cubicBezTo>
                <a:cubicBezTo>
                  <a:pt x="465" y="90"/>
                  <a:pt x="465" y="90"/>
                  <a:pt x="465" y="90"/>
                </a:cubicBezTo>
                <a:cubicBezTo>
                  <a:pt x="439" y="64"/>
                  <a:pt x="439" y="64"/>
                  <a:pt x="439" y="64"/>
                </a:cubicBezTo>
                <a:cubicBezTo>
                  <a:pt x="420" y="77"/>
                  <a:pt x="420" y="77"/>
                  <a:pt x="420" y="77"/>
                </a:cubicBezTo>
                <a:cubicBezTo>
                  <a:pt x="406" y="91"/>
                  <a:pt x="406" y="91"/>
                  <a:pt x="406" y="91"/>
                </a:cubicBezTo>
                <a:cubicBezTo>
                  <a:pt x="395" y="82"/>
                  <a:pt x="383" y="74"/>
                  <a:pt x="371" y="67"/>
                </a:cubicBezTo>
                <a:cubicBezTo>
                  <a:pt x="378" y="50"/>
                  <a:pt x="378" y="50"/>
                  <a:pt x="378" y="50"/>
                </a:cubicBezTo>
                <a:cubicBezTo>
                  <a:pt x="383" y="27"/>
                  <a:pt x="383" y="27"/>
                  <a:pt x="383" y="27"/>
                </a:cubicBezTo>
                <a:cubicBezTo>
                  <a:pt x="349" y="13"/>
                  <a:pt x="349" y="13"/>
                  <a:pt x="349" y="13"/>
                </a:cubicBezTo>
                <a:cubicBezTo>
                  <a:pt x="336" y="32"/>
                  <a:pt x="336" y="32"/>
                  <a:pt x="336" y="32"/>
                </a:cubicBezTo>
                <a:cubicBezTo>
                  <a:pt x="329" y="50"/>
                  <a:pt x="329" y="50"/>
                  <a:pt x="329" y="50"/>
                </a:cubicBezTo>
                <a:cubicBezTo>
                  <a:pt x="316" y="46"/>
                  <a:pt x="302" y="43"/>
                  <a:pt x="288" y="42"/>
                </a:cubicBezTo>
                <a:cubicBezTo>
                  <a:pt x="288" y="23"/>
                  <a:pt x="288" y="23"/>
                  <a:pt x="288" y="23"/>
                </a:cubicBezTo>
                <a:cubicBezTo>
                  <a:pt x="284" y="0"/>
                  <a:pt x="284" y="0"/>
                  <a:pt x="284" y="0"/>
                </a:cubicBezTo>
                <a:cubicBezTo>
                  <a:pt x="246" y="0"/>
                  <a:pt x="246" y="0"/>
                  <a:pt x="246" y="0"/>
                </a:cubicBezTo>
                <a:cubicBezTo>
                  <a:pt x="242" y="23"/>
                  <a:pt x="242" y="23"/>
                  <a:pt x="242" y="23"/>
                </a:cubicBezTo>
                <a:cubicBezTo>
                  <a:pt x="242" y="42"/>
                  <a:pt x="242" y="42"/>
                  <a:pt x="242" y="42"/>
                </a:cubicBezTo>
                <a:cubicBezTo>
                  <a:pt x="228" y="43"/>
                  <a:pt x="214" y="46"/>
                  <a:pt x="201" y="50"/>
                </a:cubicBezTo>
                <a:cubicBezTo>
                  <a:pt x="193" y="32"/>
                  <a:pt x="193" y="32"/>
                  <a:pt x="193" y="32"/>
                </a:cubicBezTo>
                <a:cubicBezTo>
                  <a:pt x="181" y="13"/>
                  <a:pt x="181" y="13"/>
                  <a:pt x="181" y="13"/>
                </a:cubicBezTo>
                <a:cubicBezTo>
                  <a:pt x="146" y="27"/>
                  <a:pt x="146" y="27"/>
                  <a:pt x="146" y="27"/>
                </a:cubicBezTo>
                <a:cubicBezTo>
                  <a:pt x="152" y="50"/>
                  <a:pt x="152" y="50"/>
                  <a:pt x="152" y="50"/>
                </a:cubicBezTo>
                <a:cubicBezTo>
                  <a:pt x="159" y="67"/>
                  <a:pt x="159" y="67"/>
                  <a:pt x="159" y="67"/>
                </a:cubicBezTo>
                <a:cubicBezTo>
                  <a:pt x="146" y="74"/>
                  <a:pt x="135" y="82"/>
                  <a:pt x="124" y="91"/>
                </a:cubicBezTo>
                <a:cubicBezTo>
                  <a:pt x="110" y="77"/>
                  <a:pt x="110" y="77"/>
                  <a:pt x="110" y="77"/>
                </a:cubicBezTo>
                <a:cubicBezTo>
                  <a:pt x="91" y="64"/>
                  <a:pt x="91" y="64"/>
                  <a:pt x="91" y="64"/>
                </a:cubicBezTo>
                <a:cubicBezTo>
                  <a:pt x="65" y="90"/>
                  <a:pt x="65" y="90"/>
                  <a:pt x="65" y="90"/>
                </a:cubicBezTo>
                <a:cubicBezTo>
                  <a:pt x="78" y="109"/>
                  <a:pt x="78" y="109"/>
                  <a:pt x="78" y="109"/>
                </a:cubicBezTo>
                <a:cubicBezTo>
                  <a:pt x="92" y="123"/>
                  <a:pt x="92" y="123"/>
                  <a:pt x="92" y="123"/>
                </a:cubicBezTo>
                <a:cubicBezTo>
                  <a:pt x="83" y="134"/>
                  <a:pt x="75" y="145"/>
                  <a:pt x="68" y="158"/>
                </a:cubicBezTo>
                <a:cubicBezTo>
                  <a:pt x="51" y="151"/>
                  <a:pt x="51" y="151"/>
                  <a:pt x="51" y="151"/>
                </a:cubicBezTo>
                <a:cubicBezTo>
                  <a:pt x="28" y="145"/>
                  <a:pt x="28" y="145"/>
                  <a:pt x="28" y="145"/>
                </a:cubicBezTo>
                <a:cubicBezTo>
                  <a:pt x="13" y="180"/>
                  <a:pt x="13" y="180"/>
                  <a:pt x="13" y="180"/>
                </a:cubicBezTo>
                <a:cubicBezTo>
                  <a:pt x="33" y="193"/>
                  <a:pt x="33" y="193"/>
                  <a:pt x="33" y="193"/>
                </a:cubicBezTo>
                <a:cubicBezTo>
                  <a:pt x="51" y="200"/>
                  <a:pt x="51" y="200"/>
                  <a:pt x="51" y="200"/>
                </a:cubicBezTo>
                <a:cubicBezTo>
                  <a:pt x="47" y="213"/>
                  <a:pt x="44" y="227"/>
                  <a:pt x="42" y="241"/>
                </a:cubicBezTo>
                <a:cubicBezTo>
                  <a:pt x="24" y="241"/>
                  <a:pt x="24" y="241"/>
                  <a:pt x="24" y="241"/>
                </a:cubicBezTo>
                <a:cubicBezTo>
                  <a:pt x="0" y="245"/>
                  <a:pt x="0" y="245"/>
                  <a:pt x="0" y="245"/>
                </a:cubicBezTo>
                <a:cubicBezTo>
                  <a:pt x="0" y="283"/>
                  <a:pt x="0" y="283"/>
                  <a:pt x="0" y="283"/>
                </a:cubicBezTo>
                <a:cubicBezTo>
                  <a:pt x="24" y="287"/>
                  <a:pt x="24" y="287"/>
                  <a:pt x="24" y="287"/>
                </a:cubicBezTo>
                <a:cubicBezTo>
                  <a:pt x="42" y="287"/>
                  <a:pt x="42" y="287"/>
                  <a:pt x="42" y="287"/>
                </a:cubicBezTo>
                <a:cubicBezTo>
                  <a:pt x="44" y="301"/>
                  <a:pt x="47" y="315"/>
                  <a:pt x="51" y="328"/>
                </a:cubicBezTo>
                <a:cubicBezTo>
                  <a:pt x="33" y="335"/>
                  <a:pt x="33" y="335"/>
                  <a:pt x="33" y="335"/>
                </a:cubicBezTo>
                <a:cubicBezTo>
                  <a:pt x="13" y="348"/>
                  <a:pt x="13" y="348"/>
                  <a:pt x="13" y="348"/>
                </a:cubicBezTo>
                <a:cubicBezTo>
                  <a:pt x="28" y="383"/>
                  <a:pt x="28" y="383"/>
                  <a:pt x="28" y="383"/>
                </a:cubicBezTo>
                <a:cubicBezTo>
                  <a:pt x="51" y="377"/>
                  <a:pt x="51" y="377"/>
                  <a:pt x="51" y="377"/>
                </a:cubicBezTo>
                <a:cubicBezTo>
                  <a:pt x="68" y="370"/>
                  <a:pt x="68" y="370"/>
                  <a:pt x="68" y="370"/>
                </a:cubicBezTo>
                <a:cubicBezTo>
                  <a:pt x="75" y="383"/>
                  <a:pt x="83" y="394"/>
                  <a:pt x="92" y="405"/>
                </a:cubicBezTo>
                <a:cubicBezTo>
                  <a:pt x="78" y="419"/>
                  <a:pt x="78" y="419"/>
                  <a:pt x="78" y="419"/>
                </a:cubicBezTo>
                <a:cubicBezTo>
                  <a:pt x="65" y="438"/>
                  <a:pt x="65" y="438"/>
                  <a:pt x="65" y="438"/>
                </a:cubicBezTo>
                <a:cubicBezTo>
                  <a:pt x="91" y="464"/>
                  <a:pt x="91" y="464"/>
                  <a:pt x="91" y="464"/>
                </a:cubicBezTo>
                <a:cubicBezTo>
                  <a:pt x="110" y="451"/>
                  <a:pt x="110" y="451"/>
                  <a:pt x="110" y="451"/>
                </a:cubicBezTo>
                <a:cubicBezTo>
                  <a:pt x="124" y="437"/>
                  <a:pt x="124" y="437"/>
                  <a:pt x="124" y="437"/>
                </a:cubicBezTo>
                <a:cubicBezTo>
                  <a:pt x="135" y="446"/>
                  <a:pt x="146" y="454"/>
                  <a:pt x="159" y="461"/>
                </a:cubicBezTo>
                <a:cubicBezTo>
                  <a:pt x="152" y="478"/>
                  <a:pt x="152" y="478"/>
                  <a:pt x="152" y="478"/>
                </a:cubicBezTo>
                <a:cubicBezTo>
                  <a:pt x="146" y="501"/>
                  <a:pt x="146" y="501"/>
                  <a:pt x="146" y="501"/>
                </a:cubicBezTo>
                <a:cubicBezTo>
                  <a:pt x="181" y="516"/>
                  <a:pt x="181" y="516"/>
                  <a:pt x="181" y="516"/>
                </a:cubicBezTo>
                <a:cubicBezTo>
                  <a:pt x="193" y="496"/>
                  <a:pt x="193" y="496"/>
                  <a:pt x="193" y="496"/>
                </a:cubicBezTo>
                <a:cubicBezTo>
                  <a:pt x="201" y="478"/>
                  <a:pt x="201" y="478"/>
                  <a:pt x="201" y="478"/>
                </a:cubicBezTo>
                <a:cubicBezTo>
                  <a:pt x="214" y="482"/>
                  <a:pt x="228" y="485"/>
                  <a:pt x="242" y="486"/>
                </a:cubicBezTo>
                <a:cubicBezTo>
                  <a:pt x="242" y="505"/>
                  <a:pt x="242" y="505"/>
                  <a:pt x="242" y="505"/>
                </a:cubicBezTo>
                <a:cubicBezTo>
                  <a:pt x="246" y="528"/>
                  <a:pt x="246" y="528"/>
                  <a:pt x="246" y="528"/>
                </a:cubicBezTo>
                <a:cubicBezTo>
                  <a:pt x="284" y="528"/>
                  <a:pt x="284" y="528"/>
                  <a:pt x="284" y="528"/>
                </a:cubicBezTo>
                <a:cubicBezTo>
                  <a:pt x="288" y="505"/>
                  <a:pt x="288" y="505"/>
                  <a:pt x="288" y="505"/>
                </a:cubicBezTo>
                <a:cubicBezTo>
                  <a:pt x="288" y="486"/>
                  <a:pt x="288" y="486"/>
                  <a:pt x="288" y="486"/>
                </a:cubicBezTo>
                <a:cubicBezTo>
                  <a:pt x="302" y="485"/>
                  <a:pt x="316" y="482"/>
                  <a:pt x="329" y="478"/>
                </a:cubicBezTo>
                <a:cubicBezTo>
                  <a:pt x="336" y="496"/>
                  <a:pt x="336" y="496"/>
                  <a:pt x="336" y="496"/>
                </a:cubicBezTo>
                <a:cubicBezTo>
                  <a:pt x="349" y="516"/>
                  <a:pt x="349" y="516"/>
                  <a:pt x="349" y="516"/>
                </a:cubicBezTo>
                <a:cubicBezTo>
                  <a:pt x="383" y="501"/>
                  <a:pt x="383" y="501"/>
                  <a:pt x="383" y="501"/>
                </a:cubicBezTo>
                <a:cubicBezTo>
                  <a:pt x="378" y="478"/>
                  <a:pt x="378" y="478"/>
                  <a:pt x="378" y="478"/>
                </a:cubicBezTo>
                <a:cubicBezTo>
                  <a:pt x="371" y="461"/>
                  <a:pt x="371" y="461"/>
                  <a:pt x="371" y="461"/>
                </a:cubicBezTo>
                <a:cubicBezTo>
                  <a:pt x="383" y="454"/>
                  <a:pt x="395" y="446"/>
                  <a:pt x="406" y="437"/>
                </a:cubicBezTo>
                <a:cubicBezTo>
                  <a:pt x="420" y="451"/>
                  <a:pt x="420" y="451"/>
                  <a:pt x="420" y="451"/>
                </a:cubicBezTo>
                <a:cubicBezTo>
                  <a:pt x="439" y="464"/>
                  <a:pt x="439" y="464"/>
                  <a:pt x="439" y="464"/>
                </a:cubicBezTo>
                <a:cubicBezTo>
                  <a:pt x="465" y="438"/>
                  <a:pt x="465" y="438"/>
                  <a:pt x="465" y="438"/>
                </a:cubicBezTo>
                <a:cubicBezTo>
                  <a:pt x="452" y="419"/>
                  <a:pt x="452" y="419"/>
                  <a:pt x="452" y="419"/>
                </a:cubicBezTo>
                <a:cubicBezTo>
                  <a:pt x="438" y="405"/>
                  <a:pt x="438" y="405"/>
                  <a:pt x="438" y="405"/>
                </a:cubicBezTo>
                <a:cubicBezTo>
                  <a:pt x="447" y="394"/>
                  <a:pt x="455" y="383"/>
                  <a:pt x="462" y="370"/>
                </a:cubicBezTo>
                <a:cubicBezTo>
                  <a:pt x="479" y="377"/>
                  <a:pt x="479" y="377"/>
                  <a:pt x="479" y="377"/>
                </a:cubicBezTo>
                <a:cubicBezTo>
                  <a:pt x="502" y="383"/>
                  <a:pt x="502" y="383"/>
                  <a:pt x="502" y="383"/>
                </a:cubicBezTo>
                <a:cubicBezTo>
                  <a:pt x="516" y="348"/>
                  <a:pt x="516" y="348"/>
                  <a:pt x="516" y="348"/>
                </a:cubicBezTo>
                <a:cubicBezTo>
                  <a:pt x="496" y="335"/>
                  <a:pt x="496" y="335"/>
                  <a:pt x="496" y="335"/>
                </a:cubicBezTo>
                <a:cubicBezTo>
                  <a:pt x="479" y="328"/>
                  <a:pt x="479" y="328"/>
                  <a:pt x="479" y="328"/>
                </a:cubicBezTo>
                <a:cubicBezTo>
                  <a:pt x="483" y="315"/>
                  <a:pt x="486" y="301"/>
                  <a:pt x="487" y="287"/>
                </a:cubicBezTo>
                <a:lnTo>
                  <a:pt x="506" y="287"/>
                </a:lnTo>
                <a:close/>
                <a:moveTo>
                  <a:pt x="265" y="290"/>
                </a:moveTo>
                <a:cubicBezTo>
                  <a:pt x="251" y="290"/>
                  <a:pt x="239" y="278"/>
                  <a:pt x="239" y="264"/>
                </a:cubicBezTo>
                <a:cubicBezTo>
                  <a:pt x="239" y="250"/>
                  <a:pt x="251" y="238"/>
                  <a:pt x="265" y="238"/>
                </a:cubicBezTo>
                <a:cubicBezTo>
                  <a:pt x="279" y="238"/>
                  <a:pt x="291" y="250"/>
                  <a:pt x="291" y="264"/>
                </a:cubicBezTo>
                <a:cubicBezTo>
                  <a:pt x="291" y="278"/>
                  <a:pt x="279" y="290"/>
                  <a:pt x="265" y="290"/>
                </a:cubicBezTo>
                <a:close/>
              </a:path>
            </a:pathLst>
          </a:custGeom>
          <a:solidFill>
            <a:schemeClr val="tx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15"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7" name="Freeform 18"/>
          <p:cNvSpPr>
            <a:spLocks noEditPoints="1"/>
          </p:cNvSpPr>
          <p:nvPr/>
        </p:nvSpPr>
        <p:spPr bwMode="auto">
          <a:xfrm>
            <a:off x="4476513" y="1857418"/>
            <a:ext cx="1249450" cy="1268419"/>
          </a:xfrm>
          <a:custGeom>
            <a:avLst/>
            <a:gdLst>
              <a:gd name="T0" fmla="*/ 309 w 347"/>
              <a:gd name="T1" fmla="*/ 176 h 352"/>
              <a:gd name="T2" fmla="*/ 326 w 347"/>
              <a:gd name="T3" fmla="*/ 150 h 352"/>
              <a:gd name="T4" fmla="*/ 335 w 347"/>
              <a:gd name="T5" fmla="*/ 103 h 352"/>
              <a:gd name="T6" fmla="*/ 294 w 347"/>
              <a:gd name="T7" fmla="*/ 113 h 352"/>
              <a:gd name="T8" fmla="*/ 282 w 347"/>
              <a:gd name="T9" fmla="*/ 65 h 352"/>
              <a:gd name="T10" fmla="*/ 262 w 347"/>
              <a:gd name="T11" fmla="*/ 22 h 352"/>
              <a:gd name="T12" fmla="*/ 234 w 347"/>
              <a:gd name="T13" fmla="*/ 54 h 352"/>
              <a:gd name="T14" fmla="*/ 196 w 347"/>
              <a:gd name="T15" fmla="*/ 23 h 352"/>
              <a:gd name="T16" fmla="*/ 155 w 347"/>
              <a:gd name="T17" fmla="*/ 0 h 352"/>
              <a:gd name="T18" fmla="*/ 151 w 347"/>
              <a:gd name="T19" fmla="*/ 42 h 352"/>
              <a:gd name="T20" fmla="*/ 102 w 347"/>
              <a:gd name="T21" fmla="*/ 39 h 352"/>
              <a:gd name="T22" fmla="*/ 55 w 347"/>
              <a:gd name="T23" fmla="*/ 44 h 352"/>
              <a:gd name="T24" fmla="*/ 77 w 347"/>
              <a:gd name="T25" fmla="*/ 81 h 352"/>
              <a:gd name="T26" fmla="*/ 35 w 347"/>
              <a:gd name="T27" fmla="*/ 107 h 352"/>
              <a:gd name="T28" fmla="*/ 0 w 347"/>
              <a:gd name="T29" fmla="*/ 139 h 352"/>
              <a:gd name="T30" fmla="*/ 39 w 347"/>
              <a:gd name="T31" fmla="*/ 156 h 352"/>
              <a:gd name="T32" fmla="*/ 39 w 347"/>
              <a:gd name="T33" fmla="*/ 195 h 352"/>
              <a:gd name="T34" fmla="*/ 0 w 347"/>
              <a:gd name="T35" fmla="*/ 212 h 352"/>
              <a:gd name="T36" fmla="*/ 35 w 347"/>
              <a:gd name="T37" fmla="*/ 244 h 352"/>
              <a:gd name="T38" fmla="*/ 77 w 347"/>
              <a:gd name="T39" fmla="*/ 271 h 352"/>
              <a:gd name="T40" fmla="*/ 55 w 347"/>
              <a:gd name="T41" fmla="*/ 307 h 352"/>
              <a:gd name="T42" fmla="*/ 102 w 347"/>
              <a:gd name="T43" fmla="*/ 313 h 352"/>
              <a:gd name="T44" fmla="*/ 151 w 347"/>
              <a:gd name="T45" fmla="*/ 309 h 352"/>
              <a:gd name="T46" fmla="*/ 155 w 347"/>
              <a:gd name="T47" fmla="*/ 352 h 352"/>
              <a:gd name="T48" fmla="*/ 196 w 347"/>
              <a:gd name="T49" fmla="*/ 329 h 352"/>
              <a:gd name="T50" fmla="*/ 234 w 347"/>
              <a:gd name="T51" fmla="*/ 297 h 352"/>
              <a:gd name="T52" fmla="*/ 262 w 347"/>
              <a:gd name="T53" fmla="*/ 329 h 352"/>
              <a:gd name="T54" fmla="*/ 282 w 347"/>
              <a:gd name="T55" fmla="*/ 286 h 352"/>
              <a:gd name="T56" fmla="*/ 294 w 347"/>
              <a:gd name="T57" fmla="*/ 239 h 352"/>
              <a:gd name="T58" fmla="*/ 335 w 347"/>
              <a:gd name="T59" fmla="*/ 248 h 352"/>
              <a:gd name="T60" fmla="*/ 326 w 347"/>
              <a:gd name="T61" fmla="*/ 201 h 352"/>
              <a:gd name="T62" fmla="*/ 174 w 347"/>
              <a:gd name="T63" fmla="*/ 201 h 352"/>
              <a:gd name="T64" fmla="*/ 174 w 347"/>
              <a:gd name="T65" fmla="*/ 150 h 352"/>
              <a:gd name="T66" fmla="*/ 174 w 347"/>
              <a:gd name="T67" fmla="*/ 201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47" h="352">
                <a:moveTo>
                  <a:pt x="308" y="195"/>
                </a:moveTo>
                <a:cubicBezTo>
                  <a:pt x="309" y="189"/>
                  <a:pt x="309" y="182"/>
                  <a:pt x="309" y="176"/>
                </a:cubicBezTo>
                <a:cubicBezTo>
                  <a:pt x="309" y="169"/>
                  <a:pt x="309" y="162"/>
                  <a:pt x="308" y="156"/>
                </a:cubicBezTo>
                <a:cubicBezTo>
                  <a:pt x="326" y="150"/>
                  <a:pt x="326" y="150"/>
                  <a:pt x="326" y="150"/>
                </a:cubicBezTo>
                <a:cubicBezTo>
                  <a:pt x="347" y="139"/>
                  <a:pt x="347" y="139"/>
                  <a:pt x="347" y="139"/>
                </a:cubicBezTo>
                <a:cubicBezTo>
                  <a:pt x="335" y="103"/>
                  <a:pt x="335" y="103"/>
                  <a:pt x="335" y="103"/>
                </a:cubicBezTo>
                <a:cubicBezTo>
                  <a:pt x="312" y="107"/>
                  <a:pt x="312" y="107"/>
                  <a:pt x="312" y="107"/>
                </a:cubicBezTo>
                <a:cubicBezTo>
                  <a:pt x="294" y="113"/>
                  <a:pt x="294" y="113"/>
                  <a:pt x="294" y="113"/>
                </a:cubicBezTo>
                <a:cubicBezTo>
                  <a:pt x="288" y="101"/>
                  <a:pt x="280" y="90"/>
                  <a:pt x="271" y="81"/>
                </a:cubicBezTo>
                <a:cubicBezTo>
                  <a:pt x="282" y="65"/>
                  <a:pt x="282" y="65"/>
                  <a:pt x="282" y="65"/>
                </a:cubicBezTo>
                <a:cubicBezTo>
                  <a:pt x="292" y="44"/>
                  <a:pt x="292" y="44"/>
                  <a:pt x="292" y="44"/>
                </a:cubicBezTo>
                <a:cubicBezTo>
                  <a:pt x="262" y="22"/>
                  <a:pt x="262" y="22"/>
                  <a:pt x="262" y="22"/>
                </a:cubicBezTo>
                <a:cubicBezTo>
                  <a:pt x="245" y="39"/>
                  <a:pt x="245" y="39"/>
                  <a:pt x="245" y="39"/>
                </a:cubicBezTo>
                <a:cubicBezTo>
                  <a:pt x="234" y="54"/>
                  <a:pt x="234" y="54"/>
                  <a:pt x="234" y="54"/>
                </a:cubicBezTo>
                <a:cubicBezTo>
                  <a:pt x="222" y="48"/>
                  <a:pt x="210" y="44"/>
                  <a:pt x="196" y="42"/>
                </a:cubicBezTo>
                <a:cubicBezTo>
                  <a:pt x="196" y="23"/>
                  <a:pt x="196" y="23"/>
                  <a:pt x="196" y="23"/>
                </a:cubicBezTo>
                <a:cubicBezTo>
                  <a:pt x="192" y="0"/>
                  <a:pt x="192" y="0"/>
                  <a:pt x="192" y="0"/>
                </a:cubicBezTo>
                <a:cubicBezTo>
                  <a:pt x="155" y="0"/>
                  <a:pt x="155" y="0"/>
                  <a:pt x="155" y="0"/>
                </a:cubicBezTo>
                <a:cubicBezTo>
                  <a:pt x="151" y="23"/>
                  <a:pt x="151" y="23"/>
                  <a:pt x="151" y="23"/>
                </a:cubicBezTo>
                <a:cubicBezTo>
                  <a:pt x="151" y="42"/>
                  <a:pt x="151" y="42"/>
                  <a:pt x="151" y="42"/>
                </a:cubicBezTo>
                <a:cubicBezTo>
                  <a:pt x="138" y="44"/>
                  <a:pt x="125" y="48"/>
                  <a:pt x="113" y="54"/>
                </a:cubicBezTo>
                <a:cubicBezTo>
                  <a:pt x="102" y="39"/>
                  <a:pt x="102" y="39"/>
                  <a:pt x="102" y="39"/>
                </a:cubicBezTo>
                <a:cubicBezTo>
                  <a:pt x="85" y="22"/>
                  <a:pt x="85" y="22"/>
                  <a:pt x="85" y="22"/>
                </a:cubicBezTo>
                <a:cubicBezTo>
                  <a:pt x="55" y="44"/>
                  <a:pt x="55" y="44"/>
                  <a:pt x="55" y="44"/>
                </a:cubicBezTo>
                <a:cubicBezTo>
                  <a:pt x="65" y="65"/>
                  <a:pt x="65" y="65"/>
                  <a:pt x="65" y="65"/>
                </a:cubicBezTo>
                <a:cubicBezTo>
                  <a:pt x="77" y="81"/>
                  <a:pt x="77" y="81"/>
                  <a:pt x="77" y="81"/>
                </a:cubicBezTo>
                <a:cubicBezTo>
                  <a:pt x="67" y="90"/>
                  <a:pt x="60" y="101"/>
                  <a:pt x="53" y="113"/>
                </a:cubicBezTo>
                <a:cubicBezTo>
                  <a:pt x="35" y="107"/>
                  <a:pt x="35" y="107"/>
                  <a:pt x="35" y="107"/>
                </a:cubicBezTo>
                <a:cubicBezTo>
                  <a:pt x="12" y="103"/>
                  <a:pt x="12" y="103"/>
                  <a:pt x="12" y="103"/>
                </a:cubicBezTo>
                <a:cubicBezTo>
                  <a:pt x="0" y="139"/>
                  <a:pt x="0" y="139"/>
                  <a:pt x="0" y="139"/>
                </a:cubicBezTo>
                <a:cubicBezTo>
                  <a:pt x="21" y="150"/>
                  <a:pt x="21" y="150"/>
                  <a:pt x="21" y="150"/>
                </a:cubicBezTo>
                <a:cubicBezTo>
                  <a:pt x="39" y="156"/>
                  <a:pt x="39" y="156"/>
                  <a:pt x="39" y="156"/>
                </a:cubicBezTo>
                <a:cubicBezTo>
                  <a:pt x="38" y="162"/>
                  <a:pt x="38" y="169"/>
                  <a:pt x="38" y="176"/>
                </a:cubicBezTo>
                <a:cubicBezTo>
                  <a:pt x="38" y="182"/>
                  <a:pt x="38" y="189"/>
                  <a:pt x="39" y="195"/>
                </a:cubicBezTo>
                <a:cubicBezTo>
                  <a:pt x="21" y="201"/>
                  <a:pt x="21" y="201"/>
                  <a:pt x="21" y="201"/>
                </a:cubicBezTo>
                <a:cubicBezTo>
                  <a:pt x="0" y="212"/>
                  <a:pt x="0" y="212"/>
                  <a:pt x="0" y="212"/>
                </a:cubicBezTo>
                <a:cubicBezTo>
                  <a:pt x="12" y="248"/>
                  <a:pt x="12" y="248"/>
                  <a:pt x="12" y="248"/>
                </a:cubicBezTo>
                <a:cubicBezTo>
                  <a:pt x="35" y="244"/>
                  <a:pt x="35" y="244"/>
                  <a:pt x="35" y="244"/>
                </a:cubicBezTo>
                <a:cubicBezTo>
                  <a:pt x="53" y="239"/>
                  <a:pt x="53" y="239"/>
                  <a:pt x="53" y="239"/>
                </a:cubicBezTo>
                <a:cubicBezTo>
                  <a:pt x="60" y="250"/>
                  <a:pt x="67" y="261"/>
                  <a:pt x="77" y="271"/>
                </a:cubicBezTo>
                <a:cubicBezTo>
                  <a:pt x="65" y="286"/>
                  <a:pt x="65" y="286"/>
                  <a:pt x="65" y="286"/>
                </a:cubicBezTo>
                <a:cubicBezTo>
                  <a:pt x="55" y="307"/>
                  <a:pt x="55" y="307"/>
                  <a:pt x="55" y="307"/>
                </a:cubicBezTo>
                <a:cubicBezTo>
                  <a:pt x="85" y="329"/>
                  <a:pt x="85" y="329"/>
                  <a:pt x="85" y="329"/>
                </a:cubicBezTo>
                <a:cubicBezTo>
                  <a:pt x="102" y="313"/>
                  <a:pt x="102" y="313"/>
                  <a:pt x="102" y="313"/>
                </a:cubicBezTo>
                <a:cubicBezTo>
                  <a:pt x="113" y="297"/>
                  <a:pt x="113" y="297"/>
                  <a:pt x="113" y="297"/>
                </a:cubicBezTo>
                <a:cubicBezTo>
                  <a:pt x="125" y="303"/>
                  <a:pt x="138" y="307"/>
                  <a:pt x="151" y="309"/>
                </a:cubicBezTo>
                <a:cubicBezTo>
                  <a:pt x="151" y="329"/>
                  <a:pt x="151" y="329"/>
                  <a:pt x="151" y="329"/>
                </a:cubicBezTo>
                <a:cubicBezTo>
                  <a:pt x="155" y="352"/>
                  <a:pt x="155" y="352"/>
                  <a:pt x="155" y="352"/>
                </a:cubicBezTo>
                <a:cubicBezTo>
                  <a:pt x="192" y="352"/>
                  <a:pt x="192" y="352"/>
                  <a:pt x="192" y="352"/>
                </a:cubicBezTo>
                <a:cubicBezTo>
                  <a:pt x="196" y="329"/>
                  <a:pt x="196" y="329"/>
                  <a:pt x="196" y="329"/>
                </a:cubicBezTo>
                <a:cubicBezTo>
                  <a:pt x="196" y="309"/>
                  <a:pt x="196" y="309"/>
                  <a:pt x="196" y="309"/>
                </a:cubicBezTo>
                <a:cubicBezTo>
                  <a:pt x="210" y="307"/>
                  <a:pt x="222" y="303"/>
                  <a:pt x="234" y="297"/>
                </a:cubicBezTo>
                <a:cubicBezTo>
                  <a:pt x="245" y="313"/>
                  <a:pt x="245" y="313"/>
                  <a:pt x="245" y="313"/>
                </a:cubicBezTo>
                <a:cubicBezTo>
                  <a:pt x="262" y="329"/>
                  <a:pt x="262" y="329"/>
                  <a:pt x="262" y="329"/>
                </a:cubicBezTo>
                <a:cubicBezTo>
                  <a:pt x="292" y="307"/>
                  <a:pt x="292" y="307"/>
                  <a:pt x="292" y="307"/>
                </a:cubicBezTo>
                <a:cubicBezTo>
                  <a:pt x="282" y="286"/>
                  <a:pt x="282" y="286"/>
                  <a:pt x="282" y="286"/>
                </a:cubicBezTo>
                <a:cubicBezTo>
                  <a:pt x="271" y="271"/>
                  <a:pt x="271" y="271"/>
                  <a:pt x="271" y="271"/>
                </a:cubicBezTo>
                <a:cubicBezTo>
                  <a:pt x="280" y="261"/>
                  <a:pt x="288" y="250"/>
                  <a:pt x="294" y="239"/>
                </a:cubicBezTo>
                <a:cubicBezTo>
                  <a:pt x="312" y="244"/>
                  <a:pt x="312" y="244"/>
                  <a:pt x="312" y="244"/>
                </a:cubicBezTo>
                <a:cubicBezTo>
                  <a:pt x="335" y="248"/>
                  <a:pt x="335" y="248"/>
                  <a:pt x="335" y="248"/>
                </a:cubicBezTo>
                <a:cubicBezTo>
                  <a:pt x="347" y="212"/>
                  <a:pt x="347" y="212"/>
                  <a:pt x="347" y="212"/>
                </a:cubicBezTo>
                <a:cubicBezTo>
                  <a:pt x="326" y="201"/>
                  <a:pt x="326" y="201"/>
                  <a:pt x="326" y="201"/>
                </a:cubicBezTo>
                <a:lnTo>
                  <a:pt x="308" y="195"/>
                </a:lnTo>
                <a:close/>
                <a:moveTo>
                  <a:pt x="174" y="201"/>
                </a:moveTo>
                <a:cubicBezTo>
                  <a:pt x="159" y="201"/>
                  <a:pt x="148" y="190"/>
                  <a:pt x="148" y="176"/>
                </a:cubicBezTo>
                <a:cubicBezTo>
                  <a:pt x="148" y="162"/>
                  <a:pt x="159" y="150"/>
                  <a:pt x="174" y="150"/>
                </a:cubicBezTo>
                <a:cubicBezTo>
                  <a:pt x="188" y="150"/>
                  <a:pt x="199" y="162"/>
                  <a:pt x="199" y="176"/>
                </a:cubicBezTo>
                <a:cubicBezTo>
                  <a:pt x="199" y="190"/>
                  <a:pt x="188" y="201"/>
                  <a:pt x="174" y="201"/>
                </a:cubicBezTo>
                <a:close/>
              </a:path>
            </a:pathLst>
          </a:custGeom>
          <a:solidFill>
            <a:schemeClr val="bg2"/>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15"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8" name="Freeform 6"/>
          <p:cNvSpPr>
            <a:spLocks noEditPoints="1"/>
          </p:cNvSpPr>
          <p:nvPr/>
        </p:nvSpPr>
        <p:spPr bwMode="auto">
          <a:xfrm>
            <a:off x="5552066" y="2089427"/>
            <a:ext cx="1517951" cy="1517218"/>
          </a:xfrm>
          <a:custGeom>
            <a:avLst/>
            <a:gdLst>
              <a:gd name="T0" fmla="*/ 421 w 421"/>
              <a:gd name="T1" fmla="*/ 229 h 421"/>
              <a:gd name="T2" fmla="*/ 398 w 421"/>
              <a:gd name="T3" fmla="*/ 188 h 421"/>
              <a:gd name="T4" fmla="*/ 367 w 421"/>
              <a:gd name="T5" fmla="*/ 146 h 421"/>
              <a:gd name="T6" fmla="*/ 402 w 421"/>
              <a:gd name="T7" fmla="*/ 122 h 421"/>
              <a:gd name="T8" fmla="*/ 361 w 421"/>
              <a:gd name="T9" fmla="*/ 97 h 421"/>
              <a:gd name="T10" fmla="*/ 314 w 421"/>
              <a:gd name="T11" fmla="*/ 77 h 421"/>
              <a:gd name="T12" fmla="*/ 332 w 421"/>
              <a:gd name="T13" fmla="*/ 38 h 421"/>
              <a:gd name="T14" fmla="*/ 285 w 421"/>
              <a:gd name="T15" fmla="*/ 37 h 421"/>
              <a:gd name="T16" fmla="*/ 233 w 421"/>
              <a:gd name="T17" fmla="*/ 43 h 421"/>
              <a:gd name="T18" fmla="*/ 229 w 421"/>
              <a:gd name="T19" fmla="*/ 0 h 421"/>
              <a:gd name="T20" fmla="*/ 188 w 421"/>
              <a:gd name="T21" fmla="*/ 23 h 421"/>
              <a:gd name="T22" fmla="*/ 146 w 421"/>
              <a:gd name="T23" fmla="*/ 54 h 421"/>
              <a:gd name="T24" fmla="*/ 122 w 421"/>
              <a:gd name="T25" fmla="*/ 19 h 421"/>
              <a:gd name="T26" fmla="*/ 98 w 421"/>
              <a:gd name="T27" fmla="*/ 60 h 421"/>
              <a:gd name="T28" fmla="*/ 77 w 421"/>
              <a:gd name="T29" fmla="*/ 107 h 421"/>
              <a:gd name="T30" fmla="*/ 38 w 421"/>
              <a:gd name="T31" fmla="*/ 89 h 421"/>
              <a:gd name="T32" fmla="*/ 37 w 421"/>
              <a:gd name="T33" fmla="*/ 136 h 421"/>
              <a:gd name="T34" fmla="*/ 43 w 421"/>
              <a:gd name="T35" fmla="*/ 188 h 421"/>
              <a:gd name="T36" fmla="*/ 0 w 421"/>
              <a:gd name="T37" fmla="*/ 192 h 421"/>
              <a:gd name="T38" fmla="*/ 24 w 421"/>
              <a:gd name="T39" fmla="*/ 233 h 421"/>
              <a:gd name="T40" fmla="*/ 54 w 421"/>
              <a:gd name="T41" fmla="*/ 274 h 421"/>
              <a:gd name="T42" fmla="*/ 19 w 421"/>
              <a:gd name="T43" fmla="*/ 299 h 421"/>
              <a:gd name="T44" fmla="*/ 60 w 421"/>
              <a:gd name="T45" fmla="*/ 323 h 421"/>
              <a:gd name="T46" fmla="*/ 107 w 421"/>
              <a:gd name="T47" fmla="*/ 344 h 421"/>
              <a:gd name="T48" fmla="*/ 89 w 421"/>
              <a:gd name="T49" fmla="*/ 383 h 421"/>
              <a:gd name="T50" fmla="*/ 137 w 421"/>
              <a:gd name="T51" fmla="*/ 384 h 421"/>
              <a:gd name="T52" fmla="*/ 188 w 421"/>
              <a:gd name="T53" fmla="*/ 378 h 421"/>
              <a:gd name="T54" fmla="*/ 192 w 421"/>
              <a:gd name="T55" fmla="*/ 421 h 421"/>
              <a:gd name="T56" fmla="*/ 233 w 421"/>
              <a:gd name="T57" fmla="*/ 397 h 421"/>
              <a:gd name="T58" fmla="*/ 275 w 421"/>
              <a:gd name="T59" fmla="*/ 367 h 421"/>
              <a:gd name="T60" fmla="*/ 299 w 421"/>
              <a:gd name="T61" fmla="*/ 402 h 421"/>
              <a:gd name="T62" fmla="*/ 324 w 421"/>
              <a:gd name="T63" fmla="*/ 361 h 421"/>
              <a:gd name="T64" fmla="*/ 344 w 421"/>
              <a:gd name="T65" fmla="*/ 314 h 421"/>
              <a:gd name="T66" fmla="*/ 383 w 421"/>
              <a:gd name="T67" fmla="*/ 332 h 421"/>
              <a:gd name="T68" fmla="*/ 384 w 421"/>
              <a:gd name="T69" fmla="*/ 284 h 421"/>
              <a:gd name="T70" fmla="*/ 378 w 421"/>
              <a:gd name="T71" fmla="*/ 233 h 421"/>
              <a:gd name="T72" fmla="*/ 211 w 421"/>
              <a:gd name="T73" fmla="*/ 236 h 421"/>
              <a:gd name="T74" fmla="*/ 211 w 421"/>
              <a:gd name="T75" fmla="*/ 185 h 421"/>
              <a:gd name="T76" fmla="*/ 211 w 421"/>
              <a:gd name="T77" fmla="*/ 236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21" h="421">
                <a:moveTo>
                  <a:pt x="398" y="233"/>
                </a:moveTo>
                <a:cubicBezTo>
                  <a:pt x="421" y="229"/>
                  <a:pt x="421" y="229"/>
                  <a:pt x="421" y="229"/>
                </a:cubicBezTo>
                <a:cubicBezTo>
                  <a:pt x="421" y="192"/>
                  <a:pt x="421" y="192"/>
                  <a:pt x="421" y="192"/>
                </a:cubicBezTo>
                <a:cubicBezTo>
                  <a:pt x="398" y="188"/>
                  <a:pt x="398" y="188"/>
                  <a:pt x="398" y="188"/>
                </a:cubicBezTo>
                <a:cubicBezTo>
                  <a:pt x="378" y="188"/>
                  <a:pt x="378" y="188"/>
                  <a:pt x="378" y="188"/>
                </a:cubicBezTo>
                <a:cubicBezTo>
                  <a:pt x="376" y="173"/>
                  <a:pt x="372" y="159"/>
                  <a:pt x="367" y="146"/>
                </a:cubicBezTo>
                <a:cubicBezTo>
                  <a:pt x="384" y="136"/>
                  <a:pt x="384" y="136"/>
                  <a:pt x="384" y="136"/>
                </a:cubicBezTo>
                <a:cubicBezTo>
                  <a:pt x="402" y="122"/>
                  <a:pt x="402" y="122"/>
                  <a:pt x="402" y="122"/>
                </a:cubicBezTo>
                <a:cubicBezTo>
                  <a:pt x="383" y="89"/>
                  <a:pt x="383" y="89"/>
                  <a:pt x="383" y="89"/>
                </a:cubicBezTo>
                <a:cubicBezTo>
                  <a:pt x="361" y="97"/>
                  <a:pt x="361" y="97"/>
                  <a:pt x="361" y="97"/>
                </a:cubicBezTo>
                <a:cubicBezTo>
                  <a:pt x="344" y="107"/>
                  <a:pt x="344" y="107"/>
                  <a:pt x="344" y="107"/>
                </a:cubicBezTo>
                <a:cubicBezTo>
                  <a:pt x="336" y="96"/>
                  <a:pt x="325" y="85"/>
                  <a:pt x="314" y="77"/>
                </a:cubicBezTo>
                <a:cubicBezTo>
                  <a:pt x="324" y="60"/>
                  <a:pt x="324" y="60"/>
                  <a:pt x="324" y="60"/>
                </a:cubicBezTo>
                <a:cubicBezTo>
                  <a:pt x="332" y="38"/>
                  <a:pt x="332" y="38"/>
                  <a:pt x="332" y="38"/>
                </a:cubicBezTo>
                <a:cubicBezTo>
                  <a:pt x="299" y="19"/>
                  <a:pt x="299" y="19"/>
                  <a:pt x="299" y="19"/>
                </a:cubicBezTo>
                <a:cubicBezTo>
                  <a:pt x="285" y="37"/>
                  <a:pt x="285" y="37"/>
                  <a:pt x="285" y="37"/>
                </a:cubicBezTo>
                <a:cubicBezTo>
                  <a:pt x="275" y="54"/>
                  <a:pt x="275" y="54"/>
                  <a:pt x="275" y="54"/>
                </a:cubicBezTo>
                <a:cubicBezTo>
                  <a:pt x="262" y="49"/>
                  <a:pt x="248" y="45"/>
                  <a:pt x="233" y="43"/>
                </a:cubicBezTo>
                <a:cubicBezTo>
                  <a:pt x="233" y="23"/>
                  <a:pt x="233" y="23"/>
                  <a:pt x="233" y="23"/>
                </a:cubicBezTo>
                <a:cubicBezTo>
                  <a:pt x="229" y="0"/>
                  <a:pt x="229" y="0"/>
                  <a:pt x="229" y="0"/>
                </a:cubicBezTo>
                <a:cubicBezTo>
                  <a:pt x="192" y="0"/>
                  <a:pt x="192" y="0"/>
                  <a:pt x="192" y="0"/>
                </a:cubicBezTo>
                <a:cubicBezTo>
                  <a:pt x="188" y="23"/>
                  <a:pt x="188" y="23"/>
                  <a:pt x="188" y="23"/>
                </a:cubicBezTo>
                <a:cubicBezTo>
                  <a:pt x="188" y="43"/>
                  <a:pt x="188" y="43"/>
                  <a:pt x="188" y="43"/>
                </a:cubicBezTo>
                <a:cubicBezTo>
                  <a:pt x="173" y="45"/>
                  <a:pt x="160" y="49"/>
                  <a:pt x="146" y="54"/>
                </a:cubicBezTo>
                <a:cubicBezTo>
                  <a:pt x="137" y="37"/>
                  <a:pt x="137" y="37"/>
                  <a:pt x="137" y="37"/>
                </a:cubicBezTo>
                <a:cubicBezTo>
                  <a:pt x="122" y="19"/>
                  <a:pt x="122" y="19"/>
                  <a:pt x="122" y="19"/>
                </a:cubicBezTo>
                <a:cubicBezTo>
                  <a:pt x="89" y="38"/>
                  <a:pt x="89" y="38"/>
                  <a:pt x="89" y="38"/>
                </a:cubicBezTo>
                <a:cubicBezTo>
                  <a:pt x="98" y="60"/>
                  <a:pt x="98" y="60"/>
                  <a:pt x="98" y="60"/>
                </a:cubicBezTo>
                <a:cubicBezTo>
                  <a:pt x="107" y="77"/>
                  <a:pt x="107" y="77"/>
                  <a:pt x="107" y="77"/>
                </a:cubicBezTo>
                <a:cubicBezTo>
                  <a:pt x="96" y="85"/>
                  <a:pt x="86" y="96"/>
                  <a:pt x="77" y="107"/>
                </a:cubicBezTo>
                <a:cubicBezTo>
                  <a:pt x="60" y="97"/>
                  <a:pt x="60" y="97"/>
                  <a:pt x="60" y="97"/>
                </a:cubicBezTo>
                <a:cubicBezTo>
                  <a:pt x="38" y="89"/>
                  <a:pt x="38" y="89"/>
                  <a:pt x="38" y="89"/>
                </a:cubicBezTo>
                <a:cubicBezTo>
                  <a:pt x="19" y="122"/>
                  <a:pt x="19" y="122"/>
                  <a:pt x="19" y="122"/>
                </a:cubicBezTo>
                <a:cubicBezTo>
                  <a:pt x="37" y="136"/>
                  <a:pt x="37" y="136"/>
                  <a:pt x="37" y="136"/>
                </a:cubicBezTo>
                <a:cubicBezTo>
                  <a:pt x="54" y="146"/>
                  <a:pt x="54" y="146"/>
                  <a:pt x="54" y="146"/>
                </a:cubicBezTo>
                <a:cubicBezTo>
                  <a:pt x="49" y="159"/>
                  <a:pt x="45" y="173"/>
                  <a:pt x="43" y="188"/>
                </a:cubicBezTo>
                <a:cubicBezTo>
                  <a:pt x="24" y="188"/>
                  <a:pt x="24" y="188"/>
                  <a:pt x="24" y="188"/>
                </a:cubicBezTo>
                <a:cubicBezTo>
                  <a:pt x="0" y="192"/>
                  <a:pt x="0" y="192"/>
                  <a:pt x="0" y="192"/>
                </a:cubicBezTo>
                <a:cubicBezTo>
                  <a:pt x="0" y="229"/>
                  <a:pt x="0" y="229"/>
                  <a:pt x="0" y="229"/>
                </a:cubicBezTo>
                <a:cubicBezTo>
                  <a:pt x="24" y="233"/>
                  <a:pt x="24" y="233"/>
                  <a:pt x="24" y="233"/>
                </a:cubicBezTo>
                <a:cubicBezTo>
                  <a:pt x="43" y="233"/>
                  <a:pt x="43" y="233"/>
                  <a:pt x="43" y="233"/>
                </a:cubicBezTo>
                <a:cubicBezTo>
                  <a:pt x="45" y="247"/>
                  <a:pt x="49" y="261"/>
                  <a:pt x="54" y="274"/>
                </a:cubicBezTo>
                <a:cubicBezTo>
                  <a:pt x="37" y="284"/>
                  <a:pt x="37" y="284"/>
                  <a:pt x="37" y="284"/>
                </a:cubicBezTo>
                <a:cubicBezTo>
                  <a:pt x="19" y="299"/>
                  <a:pt x="19" y="299"/>
                  <a:pt x="19" y="299"/>
                </a:cubicBezTo>
                <a:cubicBezTo>
                  <a:pt x="38" y="332"/>
                  <a:pt x="38" y="332"/>
                  <a:pt x="38" y="332"/>
                </a:cubicBezTo>
                <a:cubicBezTo>
                  <a:pt x="60" y="323"/>
                  <a:pt x="60" y="323"/>
                  <a:pt x="60" y="323"/>
                </a:cubicBezTo>
                <a:cubicBezTo>
                  <a:pt x="77" y="314"/>
                  <a:pt x="77" y="314"/>
                  <a:pt x="77" y="314"/>
                </a:cubicBezTo>
                <a:cubicBezTo>
                  <a:pt x="86" y="325"/>
                  <a:pt x="96" y="335"/>
                  <a:pt x="107" y="344"/>
                </a:cubicBezTo>
                <a:cubicBezTo>
                  <a:pt x="98" y="361"/>
                  <a:pt x="98" y="361"/>
                  <a:pt x="98" y="361"/>
                </a:cubicBezTo>
                <a:cubicBezTo>
                  <a:pt x="89" y="383"/>
                  <a:pt x="89" y="383"/>
                  <a:pt x="89" y="383"/>
                </a:cubicBezTo>
                <a:cubicBezTo>
                  <a:pt x="122" y="402"/>
                  <a:pt x="122" y="402"/>
                  <a:pt x="122" y="402"/>
                </a:cubicBezTo>
                <a:cubicBezTo>
                  <a:pt x="137" y="384"/>
                  <a:pt x="137" y="384"/>
                  <a:pt x="137" y="384"/>
                </a:cubicBezTo>
                <a:cubicBezTo>
                  <a:pt x="146" y="367"/>
                  <a:pt x="146" y="367"/>
                  <a:pt x="146" y="367"/>
                </a:cubicBezTo>
                <a:cubicBezTo>
                  <a:pt x="160" y="372"/>
                  <a:pt x="173" y="376"/>
                  <a:pt x="188" y="378"/>
                </a:cubicBezTo>
                <a:cubicBezTo>
                  <a:pt x="188" y="397"/>
                  <a:pt x="188" y="397"/>
                  <a:pt x="188" y="397"/>
                </a:cubicBezTo>
                <a:cubicBezTo>
                  <a:pt x="192" y="421"/>
                  <a:pt x="192" y="421"/>
                  <a:pt x="192" y="421"/>
                </a:cubicBezTo>
                <a:cubicBezTo>
                  <a:pt x="229" y="421"/>
                  <a:pt x="229" y="421"/>
                  <a:pt x="229" y="421"/>
                </a:cubicBezTo>
                <a:cubicBezTo>
                  <a:pt x="233" y="397"/>
                  <a:pt x="233" y="397"/>
                  <a:pt x="233" y="397"/>
                </a:cubicBezTo>
                <a:cubicBezTo>
                  <a:pt x="233" y="378"/>
                  <a:pt x="233" y="378"/>
                  <a:pt x="233" y="378"/>
                </a:cubicBezTo>
                <a:cubicBezTo>
                  <a:pt x="248" y="376"/>
                  <a:pt x="262" y="372"/>
                  <a:pt x="275" y="367"/>
                </a:cubicBezTo>
                <a:cubicBezTo>
                  <a:pt x="285" y="384"/>
                  <a:pt x="285" y="384"/>
                  <a:pt x="285" y="384"/>
                </a:cubicBezTo>
                <a:cubicBezTo>
                  <a:pt x="299" y="402"/>
                  <a:pt x="299" y="402"/>
                  <a:pt x="299" y="402"/>
                </a:cubicBezTo>
                <a:cubicBezTo>
                  <a:pt x="332" y="383"/>
                  <a:pt x="332" y="383"/>
                  <a:pt x="332" y="383"/>
                </a:cubicBezTo>
                <a:cubicBezTo>
                  <a:pt x="324" y="361"/>
                  <a:pt x="324" y="361"/>
                  <a:pt x="324" y="361"/>
                </a:cubicBezTo>
                <a:cubicBezTo>
                  <a:pt x="314" y="344"/>
                  <a:pt x="314" y="344"/>
                  <a:pt x="314" y="344"/>
                </a:cubicBezTo>
                <a:cubicBezTo>
                  <a:pt x="325" y="335"/>
                  <a:pt x="336" y="325"/>
                  <a:pt x="344" y="314"/>
                </a:cubicBezTo>
                <a:cubicBezTo>
                  <a:pt x="361" y="323"/>
                  <a:pt x="361" y="323"/>
                  <a:pt x="361" y="323"/>
                </a:cubicBezTo>
                <a:cubicBezTo>
                  <a:pt x="383" y="332"/>
                  <a:pt x="383" y="332"/>
                  <a:pt x="383" y="332"/>
                </a:cubicBezTo>
                <a:cubicBezTo>
                  <a:pt x="402" y="299"/>
                  <a:pt x="402" y="299"/>
                  <a:pt x="402" y="299"/>
                </a:cubicBezTo>
                <a:cubicBezTo>
                  <a:pt x="384" y="284"/>
                  <a:pt x="384" y="284"/>
                  <a:pt x="384" y="284"/>
                </a:cubicBezTo>
                <a:cubicBezTo>
                  <a:pt x="367" y="274"/>
                  <a:pt x="367" y="274"/>
                  <a:pt x="367" y="274"/>
                </a:cubicBezTo>
                <a:cubicBezTo>
                  <a:pt x="372" y="261"/>
                  <a:pt x="376" y="247"/>
                  <a:pt x="378" y="233"/>
                </a:cubicBezTo>
                <a:lnTo>
                  <a:pt x="398" y="233"/>
                </a:lnTo>
                <a:close/>
                <a:moveTo>
                  <a:pt x="211" y="236"/>
                </a:moveTo>
                <a:cubicBezTo>
                  <a:pt x="197" y="236"/>
                  <a:pt x="185" y="224"/>
                  <a:pt x="185" y="210"/>
                </a:cubicBezTo>
                <a:cubicBezTo>
                  <a:pt x="185" y="196"/>
                  <a:pt x="197" y="185"/>
                  <a:pt x="211" y="185"/>
                </a:cubicBezTo>
                <a:cubicBezTo>
                  <a:pt x="225" y="185"/>
                  <a:pt x="236" y="196"/>
                  <a:pt x="236" y="210"/>
                </a:cubicBezTo>
                <a:cubicBezTo>
                  <a:pt x="236" y="224"/>
                  <a:pt x="225" y="236"/>
                  <a:pt x="211" y="236"/>
                </a:cubicBezTo>
                <a:close/>
              </a:path>
            </a:pathLst>
          </a:custGeom>
          <a:solidFill>
            <a:schemeClr val="tx2"/>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15"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9" name="TextBox 6"/>
          <p:cNvSpPr txBox="1"/>
          <p:nvPr/>
        </p:nvSpPr>
        <p:spPr>
          <a:xfrm>
            <a:off x="558220" y="2492297"/>
            <a:ext cx="1145057" cy="323493"/>
          </a:xfrm>
          <a:prstGeom prst="rect">
            <a:avLst/>
          </a:prstGeom>
          <a:noFill/>
        </p:spPr>
        <p:txBody>
          <a:bodyPr wrap="square" lIns="68904" tIns="34452" rIns="68904" bIns="34452"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825"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rPr>
              <a:t>单击添加文本单击添加文本单击添加文本</a:t>
            </a:r>
            <a:endParaRPr kumimoji="0" lang="zh-CN" altLang="en-US" sz="825"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10" name="矩形 9"/>
          <p:cNvSpPr/>
          <p:nvPr/>
        </p:nvSpPr>
        <p:spPr>
          <a:xfrm>
            <a:off x="2086002" y="951571"/>
            <a:ext cx="1204778" cy="254243"/>
          </a:xfrm>
          <a:prstGeom prst="rect">
            <a:avLst/>
          </a:prstGeom>
        </p:spPr>
        <p:txBody>
          <a:bodyPr wrap="square" lIns="68904" tIns="34452" rIns="68904" bIns="34452">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rPr>
              <a:t>添加标题</a:t>
            </a:r>
            <a:endPar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11" name="TextBox 8"/>
          <p:cNvSpPr txBox="1"/>
          <p:nvPr/>
        </p:nvSpPr>
        <p:spPr>
          <a:xfrm>
            <a:off x="1189115" y="3155923"/>
            <a:ext cx="1258225" cy="450450"/>
          </a:xfrm>
          <a:prstGeom prst="rect">
            <a:avLst/>
          </a:prstGeom>
          <a:noFill/>
        </p:spPr>
        <p:txBody>
          <a:bodyPr wrap="square" lIns="68904" tIns="34452" rIns="68904" bIns="34452"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825"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rPr>
              <a:t>单击添加文本单击添加文本单击添加文本单击添加文本</a:t>
            </a:r>
            <a:endParaRPr kumimoji="0" lang="zh-CN" altLang="en-US" sz="825"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12" name="矩形 11"/>
          <p:cNvSpPr/>
          <p:nvPr/>
        </p:nvSpPr>
        <p:spPr>
          <a:xfrm>
            <a:off x="3200581" y="4160967"/>
            <a:ext cx="1204778" cy="254243"/>
          </a:xfrm>
          <a:prstGeom prst="rect">
            <a:avLst/>
          </a:prstGeom>
        </p:spPr>
        <p:txBody>
          <a:bodyPr wrap="square" lIns="68904" tIns="34452" rIns="68904" bIns="34452">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rPr>
              <a:t>添加标题</a:t>
            </a:r>
            <a:endPar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13" name="TextBox 10"/>
          <p:cNvSpPr txBox="1"/>
          <p:nvPr/>
        </p:nvSpPr>
        <p:spPr>
          <a:xfrm>
            <a:off x="6102679" y="1496291"/>
            <a:ext cx="1331639" cy="323493"/>
          </a:xfrm>
          <a:prstGeom prst="rect">
            <a:avLst/>
          </a:prstGeom>
          <a:noFill/>
        </p:spPr>
        <p:txBody>
          <a:bodyPr wrap="square" lIns="68904" tIns="34452" rIns="68904" bIns="34452"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825"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rPr>
              <a:t>单击添加文本单击添加文本单击添加文本</a:t>
            </a:r>
            <a:endParaRPr kumimoji="0" lang="zh-CN" altLang="en-US" sz="825"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14" name="矩形 13"/>
          <p:cNvSpPr/>
          <p:nvPr/>
        </p:nvSpPr>
        <p:spPr>
          <a:xfrm>
            <a:off x="4498848" y="1499008"/>
            <a:ext cx="1204778" cy="254243"/>
          </a:xfrm>
          <a:prstGeom prst="rect">
            <a:avLst/>
          </a:prstGeom>
        </p:spPr>
        <p:txBody>
          <a:bodyPr wrap="square" lIns="68904" tIns="34452" rIns="68904" bIns="34452">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rPr>
              <a:t>添加标题</a:t>
            </a:r>
            <a:endPar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15" name="TextBox 12"/>
          <p:cNvSpPr txBox="1"/>
          <p:nvPr/>
        </p:nvSpPr>
        <p:spPr>
          <a:xfrm>
            <a:off x="7164289" y="3184792"/>
            <a:ext cx="1242138" cy="323493"/>
          </a:xfrm>
          <a:prstGeom prst="rect">
            <a:avLst/>
          </a:prstGeom>
          <a:noFill/>
        </p:spPr>
        <p:txBody>
          <a:bodyPr wrap="square" lIns="68904" tIns="34452" rIns="68904" bIns="34452"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825"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rPr>
              <a:t>单击添加文本单击添加文本单击添加文本</a:t>
            </a:r>
            <a:endParaRPr kumimoji="0" lang="zh-CN" altLang="en-US" sz="825"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16" name="矩形 15"/>
          <p:cNvSpPr/>
          <p:nvPr/>
        </p:nvSpPr>
        <p:spPr>
          <a:xfrm>
            <a:off x="5708656" y="3663920"/>
            <a:ext cx="1204778" cy="254243"/>
          </a:xfrm>
          <a:prstGeom prst="rect">
            <a:avLst/>
          </a:prstGeom>
        </p:spPr>
        <p:txBody>
          <a:bodyPr wrap="square" lIns="68904" tIns="34452" rIns="68904" bIns="34452">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rPr>
              <a:t>添加标题</a:t>
            </a:r>
            <a:endPar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endParaRPr>
          </a:p>
        </p:txBody>
      </p:sp>
      <p:cxnSp>
        <p:nvCxnSpPr>
          <p:cNvPr id="17" name="肘形连接符 16"/>
          <p:cNvCxnSpPr/>
          <p:nvPr/>
        </p:nvCxnSpPr>
        <p:spPr>
          <a:xfrm rot="10800000" flipV="1">
            <a:off x="575556" y="2301654"/>
            <a:ext cx="1353864" cy="546382"/>
          </a:xfrm>
          <a:prstGeom prst="bentConnector3">
            <a:avLst>
              <a:gd name="adj1" fmla="val 18594"/>
            </a:avLst>
          </a:prstGeom>
          <a:ln>
            <a:solidFill>
              <a:schemeClr val="accent3"/>
            </a:solidFill>
            <a:prstDash val="sysDash"/>
          </a:ln>
        </p:spPr>
        <p:style>
          <a:lnRef idx="1">
            <a:schemeClr val="accent1"/>
          </a:lnRef>
          <a:fillRef idx="0">
            <a:schemeClr val="accent1"/>
          </a:fillRef>
          <a:effectRef idx="0">
            <a:schemeClr val="accent1"/>
          </a:effectRef>
          <a:fontRef idx="minor">
            <a:schemeClr val="tx1"/>
          </a:fontRef>
        </p:style>
      </p:cxnSp>
      <p:cxnSp>
        <p:nvCxnSpPr>
          <p:cNvPr id="18" name="肘形连接符 17"/>
          <p:cNvCxnSpPr/>
          <p:nvPr/>
        </p:nvCxnSpPr>
        <p:spPr>
          <a:xfrm rot="10800000">
            <a:off x="1252488" y="3093496"/>
            <a:ext cx="1597761" cy="377792"/>
          </a:xfrm>
          <a:prstGeom prst="bentConnector3">
            <a:avLst>
              <a:gd name="adj1" fmla="val 27680"/>
            </a:avLst>
          </a:prstGeom>
          <a:ln>
            <a:solidFill>
              <a:schemeClr val="accent3"/>
            </a:solidFill>
            <a:prstDash val="sysDash"/>
          </a:ln>
        </p:spPr>
        <p:style>
          <a:lnRef idx="1">
            <a:schemeClr val="accent1"/>
          </a:lnRef>
          <a:fillRef idx="0">
            <a:schemeClr val="accent1"/>
          </a:fillRef>
          <a:effectRef idx="0">
            <a:schemeClr val="accent1"/>
          </a:effectRef>
          <a:fontRef idx="minor">
            <a:schemeClr val="tx1"/>
          </a:fontRef>
        </p:style>
      </p:cxnSp>
      <p:cxnSp>
        <p:nvCxnSpPr>
          <p:cNvPr id="19" name="肘形连接符 18"/>
          <p:cNvCxnSpPr/>
          <p:nvPr/>
        </p:nvCxnSpPr>
        <p:spPr>
          <a:xfrm rot="10800000" flipV="1">
            <a:off x="6905133" y="3125837"/>
            <a:ext cx="1447287" cy="370905"/>
          </a:xfrm>
          <a:prstGeom prst="bentConnector3">
            <a:avLst>
              <a:gd name="adj1" fmla="val 84117"/>
            </a:avLst>
          </a:prstGeom>
          <a:ln>
            <a:solidFill>
              <a:schemeClr val="accent3"/>
            </a:solidFill>
            <a:prstDash val="sysDash"/>
          </a:ln>
        </p:spPr>
        <p:style>
          <a:lnRef idx="1">
            <a:schemeClr val="accent1"/>
          </a:lnRef>
          <a:fillRef idx="0">
            <a:schemeClr val="accent1"/>
          </a:fillRef>
          <a:effectRef idx="0">
            <a:schemeClr val="accent1"/>
          </a:effectRef>
          <a:fontRef idx="minor">
            <a:schemeClr val="tx1"/>
          </a:fontRef>
        </p:style>
      </p:cxnSp>
      <p:cxnSp>
        <p:nvCxnSpPr>
          <p:cNvPr id="20" name="肘形连接符 19"/>
          <p:cNvCxnSpPr/>
          <p:nvPr/>
        </p:nvCxnSpPr>
        <p:spPr>
          <a:xfrm rot="10800000" flipV="1">
            <a:off x="5703627" y="1449139"/>
            <a:ext cx="1676685" cy="521726"/>
          </a:xfrm>
          <a:prstGeom prst="bentConnector3">
            <a:avLst>
              <a:gd name="adj1" fmla="val 80677"/>
            </a:avLst>
          </a:prstGeom>
          <a:ln>
            <a:solidFill>
              <a:schemeClr val="accent3"/>
            </a:solidFill>
            <a:prstDash val="sysDash"/>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8" presetClass="emph" presetSubtype="0" repeatCount="indefinite" fill="hold" grpId="1" nodeType="withEffect">
                                  <p:stCondLst>
                                    <p:cond delay="0"/>
                                  </p:stCondLst>
                                  <p:childTnLst>
                                    <p:animRot by="-86400000">
                                      <p:cBhvr>
                                        <p:cTn id="9" dur="8000" fill="hold"/>
                                        <p:tgtEl>
                                          <p:spTgt spid="5"/>
                                        </p:tgtEl>
                                        <p:attrNameLst>
                                          <p:attrName>r</p:attrName>
                                        </p:attrNameLst>
                                      </p:cBhvr>
                                    </p:animRot>
                                  </p:childTnLst>
                                </p:cTn>
                              </p:par>
                              <p:par>
                                <p:cTn id="10" presetID="22" presetClass="entr" presetSubtype="2" fill="hold" nodeType="with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right)">
                                      <p:cBhvr>
                                        <p:cTn id="12" dur="500"/>
                                        <p:tgtEl>
                                          <p:spTgt spid="17"/>
                                        </p:tgtEl>
                                      </p:cBhvr>
                                    </p:animEffect>
                                  </p:childTnLst>
                                </p:cTn>
                              </p:par>
                              <p:par>
                                <p:cTn id="13" presetID="53" presetClass="entr" presetSubtype="16"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500" fill="hold"/>
                                        <p:tgtEl>
                                          <p:spTgt spid="9"/>
                                        </p:tgtEl>
                                        <p:attrNameLst>
                                          <p:attrName>ppt_w</p:attrName>
                                        </p:attrNameLst>
                                      </p:cBhvr>
                                      <p:tavLst>
                                        <p:tav tm="0">
                                          <p:val>
                                            <p:fltVal val="0"/>
                                          </p:val>
                                        </p:tav>
                                        <p:tav tm="100000">
                                          <p:val>
                                            <p:strVal val="#ppt_w"/>
                                          </p:val>
                                        </p:tav>
                                      </p:tavLst>
                                    </p:anim>
                                    <p:anim calcmode="lin" valueType="num">
                                      <p:cBhvr>
                                        <p:cTn id="16" dur="500" fill="hold"/>
                                        <p:tgtEl>
                                          <p:spTgt spid="9"/>
                                        </p:tgtEl>
                                        <p:attrNameLst>
                                          <p:attrName>ppt_h</p:attrName>
                                        </p:attrNameLst>
                                      </p:cBhvr>
                                      <p:tavLst>
                                        <p:tav tm="0">
                                          <p:val>
                                            <p:fltVal val="0"/>
                                          </p:val>
                                        </p:tav>
                                        <p:tav tm="100000">
                                          <p:val>
                                            <p:strVal val="#ppt_h"/>
                                          </p:val>
                                        </p:tav>
                                      </p:tavLst>
                                    </p:anim>
                                    <p:animEffect transition="in" filter="fade">
                                      <p:cBhvr>
                                        <p:cTn id="17" dur="500"/>
                                        <p:tgtEl>
                                          <p:spTgt spid="9"/>
                                        </p:tgtEl>
                                      </p:cBhvr>
                                    </p:animEffect>
                                  </p:childTnLst>
                                </p:cTn>
                              </p:par>
                              <p:par>
                                <p:cTn id="18" presetID="47" presetClass="entr" presetSubtype="0" fill="hold" grpId="0" nodeType="withEffect">
                                  <p:stCondLst>
                                    <p:cond delay="50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1000"/>
                                        <p:tgtEl>
                                          <p:spTgt spid="10"/>
                                        </p:tgtEl>
                                      </p:cBhvr>
                                    </p:animEffect>
                                    <p:anim calcmode="lin" valueType="num">
                                      <p:cBhvr>
                                        <p:cTn id="21" dur="1000" fill="hold"/>
                                        <p:tgtEl>
                                          <p:spTgt spid="10"/>
                                        </p:tgtEl>
                                        <p:attrNameLst>
                                          <p:attrName>ppt_x</p:attrName>
                                        </p:attrNameLst>
                                      </p:cBhvr>
                                      <p:tavLst>
                                        <p:tav tm="0">
                                          <p:val>
                                            <p:strVal val="#ppt_x"/>
                                          </p:val>
                                        </p:tav>
                                        <p:tav tm="100000">
                                          <p:val>
                                            <p:strVal val="#ppt_x"/>
                                          </p:val>
                                        </p:tav>
                                      </p:tavLst>
                                    </p:anim>
                                    <p:anim calcmode="lin" valueType="num">
                                      <p:cBhvr>
                                        <p:cTn id="22" dur="1000" fill="hold"/>
                                        <p:tgtEl>
                                          <p:spTgt spid="10"/>
                                        </p:tgtEl>
                                        <p:attrNameLst>
                                          <p:attrName>ppt_y</p:attrName>
                                        </p:attrNameLst>
                                      </p:cBhvr>
                                      <p:tavLst>
                                        <p:tav tm="0">
                                          <p:val>
                                            <p:strVal val="#ppt_y-.1"/>
                                          </p:val>
                                        </p:tav>
                                        <p:tav tm="100000">
                                          <p:val>
                                            <p:strVal val="#ppt_y"/>
                                          </p:val>
                                        </p:tav>
                                      </p:tavLst>
                                    </p:anim>
                                  </p:childTnLst>
                                </p:cTn>
                              </p:par>
                              <p:par>
                                <p:cTn id="23" presetID="10" presetClass="entr" presetSubtype="0" fill="hold" grpId="0" nodeType="withEffect">
                                  <p:stCondLst>
                                    <p:cond delay="50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par>
                                <p:cTn id="26" presetID="8" presetClass="emph" presetSubtype="0" repeatCount="indefinite" fill="hold" grpId="1" nodeType="withEffect">
                                  <p:stCondLst>
                                    <p:cond delay="500"/>
                                  </p:stCondLst>
                                  <p:childTnLst>
                                    <p:animRot by="76680000">
                                      <p:cBhvr>
                                        <p:cTn id="27" dur="7500" fill="hold"/>
                                        <p:tgtEl>
                                          <p:spTgt spid="6"/>
                                        </p:tgtEl>
                                        <p:attrNameLst>
                                          <p:attrName>r</p:attrName>
                                        </p:attrNameLst>
                                      </p:cBhvr>
                                    </p:animRot>
                                  </p:childTnLst>
                                </p:cTn>
                              </p:par>
                              <p:par>
                                <p:cTn id="28" presetID="22" presetClass="entr" presetSubtype="2" fill="hold" nodeType="withEffect">
                                  <p:stCondLst>
                                    <p:cond delay="500"/>
                                  </p:stCondLst>
                                  <p:childTnLst>
                                    <p:set>
                                      <p:cBhvr>
                                        <p:cTn id="29" dur="1" fill="hold">
                                          <p:stCondLst>
                                            <p:cond delay="0"/>
                                          </p:stCondLst>
                                        </p:cTn>
                                        <p:tgtEl>
                                          <p:spTgt spid="18"/>
                                        </p:tgtEl>
                                        <p:attrNameLst>
                                          <p:attrName>style.visibility</p:attrName>
                                        </p:attrNameLst>
                                      </p:cBhvr>
                                      <p:to>
                                        <p:strVal val="visible"/>
                                      </p:to>
                                    </p:set>
                                    <p:animEffect transition="in" filter="wipe(right)">
                                      <p:cBhvr>
                                        <p:cTn id="30" dur="500"/>
                                        <p:tgtEl>
                                          <p:spTgt spid="18"/>
                                        </p:tgtEl>
                                      </p:cBhvr>
                                    </p:animEffect>
                                  </p:childTnLst>
                                </p:cTn>
                              </p:par>
                              <p:par>
                                <p:cTn id="31" presetID="53" presetClass="entr" presetSubtype="16" fill="hold" grpId="0" nodeType="withEffect">
                                  <p:stCondLst>
                                    <p:cond delay="500"/>
                                  </p:stCondLst>
                                  <p:childTnLst>
                                    <p:set>
                                      <p:cBhvr>
                                        <p:cTn id="32" dur="1" fill="hold">
                                          <p:stCondLst>
                                            <p:cond delay="0"/>
                                          </p:stCondLst>
                                        </p:cTn>
                                        <p:tgtEl>
                                          <p:spTgt spid="11"/>
                                        </p:tgtEl>
                                        <p:attrNameLst>
                                          <p:attrName>style.visibility</p:attrName>
                                        </p:attrNameLst>
                                      </p:cBhvr>
                                      <p:to>
                                        <p:strVal val="visible"/>
                                      </p:to>
                                    </p:set>
                                    <p:anim calcmode="lin" valueType="num">
                                      <p:cBhvr>
                                        <p:cTn id="33" dur="500" fill="hold"/>
                                        <p:tgtEl>
                                          <p:spTgt spid="11"/>
                                        </p:tgtEl>
                                        <p:attrNameLst>
                                          <p:attrName>ppt_w</p:attrName>
                                        </p:attrNameLst>
                                      </p:cBhvr>
                                      <p:tavLst>
                                        <p:tav tm="0">
                                          <p:val>
                                            <p:fltVal val="0"/>
                                          </p:val>
                                        </p:tav>
                                        <p:tav tm="100000">
                                          <p:val>
                                            <p:strVal val="#ppt_w"/>
                                          </p:val>
                                        </p:tav>
                                      </p:tavLst>
                                    </p:anim>
                                    <p:anim calcmode="lin" valueType="num">
                                      <p:cBhvr>
                                        <p:cTn id="34" dur="500" fill="hold"/>
                                        <p:tgtEl>
                                          <p:spTgt spid="11"/>
                                        </p:tgtEl>
                                        <p:attrNameLst>
                                          <p:attrName>ppt_h</p:attrName>
                                        </p:attrNameLst>
                                      </p:cBhvr>
                                      <p:tavLst>
                                        <p:tav tm="0">
                                          <p:val>
                                            <p:fltVal val="0"/>
                                          </p:val>
                                        </p:tav>
                                        <p:tav tm="100000">
                                          <p:val>
                                            <p:strVal val="#ppt_h"/>
                                          </p:val>
                                        </p:tav>
                                      </p:tavLst>
                                    </p:anim>
                                    <p:animEffect transition="in" filter="fade">
                                      <p:cBhvr>
                                        <p:cTn id="35" dur="500"/>
                                        <p:tgtEl>
                                          <p:spTgt spid="11"/>
                                        </p:tgtEl>
                                      </p:cBhvr>
                                    </p:animEffect>
                                  </p:childTnLst>
                                </p:cTn>
                              </p:par>
                              <p:par>
                                <p:cTn id="36" presetID="42" presetClass="entr" presetSubtype="0" fill="hold" grpId="0" nodeType="withEffect">
                                  <p:stCondLst>
                                    <p:cond delay="500"/>
                                  </p:stCondLst>
                                  <p:childTnLst>
                                    <p:set>
                                      <p:cBhvr>
                                        <p:cTn id="37" dur="1" fill="hold">
                                          <p:stCondLst>
                                            <p:cond delay="0"/>
                                          </p:stCondLst>
                                        </p:cTn>
                                        <p:tgtEl>
                                          <p:spTgt spid="12"/>
                                        </p:tgtEl>
                                        <p:attrNameLst>
                                          <p:attrName>style.visibility</p:attrName>
                                        </p:attrNameLst>
                                      </p:cBhvr>
                                      <p:to>
                                        <p:strVal val="visible"/>
                                      </p:to>
                                    </p:set>
                                    <p:animEffect transition="in" filter="fade">
                                      <p:cBhvr>
                                        <p:cTn id="38" dur="1000"/>
                                        <p:tgtEl>
                                          <p:spTgt spid="12"/>
                                        </p:tgtEl>
                                      </p:cBhvr>
                                    </p:animEffect>
                                    <p:anim calcmode="lin" valueType="num">
                                      <p:cBhvr>
                                        <p:cTn id="39" dur="1000" fill="hold"/>
                                        <p:tgtEl>
                                          <p:spTgt spid="12"/>
                                        </p:tgtEl>
                                        <p:attrNameLst>
                                          <p:attrName>ppt_x</p:attrName>
                                        </p:attrNameLst>
                                      </p:cBhvr>
                                      <p:tavLst>
                                        <p:tav tm="0">
                                          <p:val>
                                            <p:strVal val="#ppt_x"/>
                                          </p:val>
                                        </p:tav>
                                        <p:tav tm="100000">
                                          <p:val>
                                            <p:strVal val="#ppt_x"/>
                                          </p:val>
                                        </p:tav>
                                      </p:tavLst>
                                    </p:anim>
                                    <p:anim calcmode="lin" valueType="num">
                                      <p:cBhvr>
                                        <p:cTn id="40" dur="1000" fill="hold"/>
                                        <p:tgtEl>
                                          <p:spTgt spid="12"/>
                                        </p:tgtEl>
                                        <p:attrNameLst>
                                          <p:attrName>ppt_y</p:attrName>
                                        </p:attrNameLst>
                                      </p:cBhvr>
                                      <p:tavLst>
                                        <p:tav tm="0">
                                          <p:val>
                                            <p:strVal val="#ppt_y+.1"/>
                                          </p:val>
                                        </p:tav>
                                        <p:tav tm="100000">
                                          <p:val>
                                            <p:strVal val="#ppt_y"/>
                                          </p:val>
                                        </p:tav>
                                      </p:tavLst>
                                    </p:anim>
                                  </p:childTnLst>
                                </p:cTn>
                              </p:par>
                              <p:par>
                                <p:cTn id="41" presetID="10" presetClass="entr" presetSubtype="0" fill="hold" grpId="0" nodeType="withEffect">
                                  <p:stCondLst>
                                    <p:cond delay="50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500"/>
                                        <p:tgtEl>
                                          <p:spTgt spid="7"/>
                                        </p:tgtEl>
                                      </p:cBhvr>
                                    </p:animEffect>
                                  </p:childTnLst>
                                </p:cTn>
                              </p:par>
                              <p:par>
                                <p:cTn id="44" presetID="8" presetClass="emph" presetSubtype="0" repeatCount="indefinite" fill="hold" grpId="1" nodeType="withEffect">
                                  <p:stCondLst>
                                    <p:cond delay="500"/>
                                  </p:stCondLst>
                                  <p:childTnLst>
                                    <p:animRot by="-108000000">
                                      <p:cBhvr>
                                        <p:cTn id="45" dur="7000" fill="hold"/>
                                        <p:tgtEl>
                                          <p:spTgt spid="7"/>
                                        </p:tgtEl>
                                        <p:attrNameLst>
                                          <p:attrName>r</p:attrName>
                                        </p:attrNameLst>
                                      </p:cBhvr>
                                    </p:animRot>
                                  </p:childTnLst>
                                </p:cTn>
                              </p:par>
                              <p:par>
                                <p:cTn id="46" presetID="22" presetClass="entr" presetSubtype="8" fill="hold" nodeType="withEffect">
                                  <p:stCondLst>
                                    <p:cond delay="1000"/>
                                  </p:stCondLst>
                                  <p:childTnLst>
                                    <p:set>
                                      <p:cBhvr>
                                        <p:cTn id="47" dur="1" fill="hold">
                                          <p:stCondLst>
                                            <p:cond delay="0"/>
                                          </p:stCondLst>
                                        </p:cTn>
                                        <p:tgtEl>
                                          <p:spTgt spid="20"/>
                                        </p:tgtEl>
                                        <p:attrNameLst>
                                          <p:attrName>style.visibility</p:attrName>
                                        </p:attrNameLst>
                                      </p:cBhvr>
                                      <p:to>
                                        <p:strVal val="visible"/>
                                      </p:to>
                                    </p:set>
                                    <p:animEffect transition="in" filter="wipe(left)">
                                      <p:cBhvr>
                                        <p:cTn id="48" dur="500"/>
                                        <p:tgtEl>
                                          <p:spTgt spid="20"/>
                                        </p:tgtEl>
                                      </p:cBhvr>
                                    </p:animEffect>
                                  </p:childTnLst>
                                </p:cTn>
                              </p:par>
                              <p:par>
                                <p:cTn id="49" presetID="53" presetClass="entr" presetSubtype="16" fill="hold" grpId="0" nodeType="withEffect">
                                  <p:stCondLst>
                                    <p:cond delay="1000"/>
                                  </p:stCondLst>
                                  <p:childTnLst>
                                    <p:set>
                                      <p:cBhvr>
                                        <p:cTn id="50" dur="1" fill="hold">
                                          <p:stCondLst>
                                            <p:cond delay="0"/>
                                          </p:stCondLst>
                                        </p:cTn>
                                        <p:tgtEl>
                                          <p:spTgt spid="13"/>
                                        </p:tgtEl>
                                        <p:attrNameLst>
                                          <p:attrName>style.visibility</p:attrName>
                                        </p:attrNameLst>
                                      </p:cBhvr>
                                      <p:to>
                                        <p:strVal val="visible"/>
                                      </p:to>
                                    </p:set>
                                    <p:anim calcmode="lin" valueType="num">
                                      <p:cBhvr>
                                        <p:cTn id="51" dur="500" fill="hold"/>
                                        <p:tgtEl>
                                          <p:spTgt spid="13"/>
                                        </p:tgtEl>
                                        <p:attrNameLst>
                                          <p:attrName>ppt_w</p:attrName>
                                        </p:attrNameLst>
                                      </p:cBhvr>
                                      <p:tavLst>
                                        <p:tav tm="0">
                                          <p:val>
                                            <p:fltVal val="0"/>
                                          </p:val>
                                        </p:tav>
                                        <p:tav tm="100000">
                                          <p:val>
                                            <p:strVal val="#ppt_w"/>
                                          </p:val>
                                        </p:tav>
                                      </p:tavLst>
                                    </p:anim>
                                    <p:anim calcmode="lin" valueType="num">
                                      <p:cBhvr>
                                        <p:cTn id="52" dur="500" fill="hold"/>
                                        <p:tgtEl>
                                          <p:spTgt spid="13"/>
                                        </p:tgtEl>
                                        <p:attrNameLst>
                                          <p:attrName>ppt_h</p:attrName>
                                        </p:attrNameLst>
                                      </p:cBhvr>
                                      <p:tavLst>
                                        <p:tav tm="0">
                                          <p:val>
                                            <p:fltVal val="0"/>
                                          </p:val>
                                        </p:tav>
                                        <p:tav tm="100000">
                                          <p:val>
                                            <p:strVal val="#ppt_h"/>
                                          </p:val>
                                        </p:tav>
                                      </p:tavLst>
                                    </p:anim>
                                    <p:animEffect transition="in" filter="fade">
                                      <p:cBhvr>
                                        <p:cTn id="53" dur="500"/>
                                        <p:tgtEl>
                                          <p:spTgt spid="13"/>
                                        </p:tgtEl>
                                      </p:cBhvr>
                                    </p:animEffect>
                                  </p:childTnLst>
                                </p:cTn>
                              </p:par>
                              <p:par>
                                <p:cTn id="54" presetID="47" presetClass="entr" presetSubtype="0" fill="hold" grpId="0" nodeType="withEffect">
                                  <p:stCondLst>
                                    <p:cond delay="1000"/>
                                  </p:stCondLst>
                                  <p:childTnLst>
                                    <p:set>
                                      <p:cBhvr>
                                        <p:cTn id="55" dur="1" fill="hold">
                                          <p:stCondLst>
                                            <p:cond delay="0"/>
                                          </p:stCondLst>
                                        </p:cTn>
                                        <p:tgtEl>
                                          <p:spTgt spid="14"/>
                                        </p:tgtEl>
                                        <p:attrNameLst>
                                          <p:attrName>style.visibility</p:attrName>
                                        </p:attrNameLst>
                                      </p:cBhvr>
                                      <p:to>
                                        <p:strVal val="visible"/>
                                      </p:to>
                                    </p:set>
                                    <p:animEffect transition="in" filter="fade">
                                      <p:cBhvr>
                                        <p:cTn id="56" dur="1000"/>
                                        <p:tgtEl>
                                          <p:spTgt spid="14"/>
                                        </p:tgtEl>
                                      </p:cBhvr>
                                    </p:animEffect>
                                    <p:anim calcmode="lin" valueType="num">
                                      <p:cBhvr>
                                        <p:cTn id="57" dur="1000" fill="hold"/>
                                        <p:tgtEl>
                                          <p:spTgt spid="14"/>
                                        </p:tgtEl>
                                        <p:attrNameLst>
                                          <p:attrName>ppt_x</p:attrName>
                                        </p:attrNameLst>
                                      </p:cBhvr>
                                      <p:tavLst>
                                        <p:tav tm="0">
                                          <p:val>
                                            <p:strVal val="#ppt_x"/>
                                          </p:val>
                                        </p:tav>
                                        <p:tav tm="100000">
                                          <p:val>
                                            <p:strVal val="#ppt_x"/>
                                          </p:val>
                                        </p:tav>
                                      </p:tavLst>
                                    </p:anim>
                                    <p:anim calcmode="lin" valueType="num">
                                      <p:cBhvr>
                                        <p:cTn id="58" dur="1000" fill="hold"/>
                                        <p:tgtEl>
                                          <p:spTgt spid="14"/>
                                        </p:tgtEl>
                                        <p:attrNameLst>
                                          <p:attrName>ppt_y</p:attrName>
                                        </p:attrNameLst>
                                      </p:cBhvr>
                                      <p:tavLst>
                                        <p:tav tm="0">
                                          <p:val>
                                            <p:strVal val="#ppt_y-.1"/>
                                          </p:val>
                                        </p:tav>
                                        <p:tav tm="100000">
                                          <p:val>
                                            <p:strVal val="#ppt_y"/>
                                          </p:val>
                                        </p:tav>
                                      </p:tavLst>
                                    </p:anim>
                                  </p:childTnLst>
                                </p:cTn>
                              </p:par>
                              <p:par>
                                <p:cTn id="59" presetID="10" presetClass="entr" presetSubtype="0" fill="hold" grpId="0" nodeType="withEffect">
                                  <p:stCondLst>
                                    <p:cond delay="1000"/>
                                  </p:stCondLst>
                                  <p:childTnLst>
                                    <p:set>
                                      <p:cBhvr>
                                        <p:cTn id="60" dur="1" fill="hold">
                                          <p:stCondLst>
                                            <p:cond delay="0"/>
                                          </p:stCondLst>
                                        </p:cTn>
                                        <p:tgtEl>
                                          <p:spTgt spid="8"/>
                                        </p:tgtEl>
                                        <p:attrNameLst>
                                          <p:attrName>style.visibility</p:attrName>
                                        </p:attrNameLst>
                                      </p:cBhvr>
                                      <p:to>
                                        <p:strVal val="visible"/>
                                      </p:to>
                                    </p:set>
                                    <p:animEffect transition="in" filter="fade">
                                      <p:cBhvr>
                                        <p:cTn id="61" dur="500"/>
                                        <p:tgtEl>
                                          <p:spTgt spid="8"/>
                                        </p:tgtEl>
                                      </p:cBhvr>
                                    </p:animEffect>
                                  </p:childTnLst>
                                </p:cTn>
                              </p:par>
                              <p:par>
                                <p:cTn id="62" presetID="8" presetClass="emph" presetSubtype="0" repeatCount="indefinite" fill="hold" grpId="1" nodeType="withEffect">
                                  <p:stCondLst>
                                    <p:cond delay="1000"/>
                                  </p:stCondLst>
                                  <p:childTnLst>
                                    <p:animRot by="86400000">
                                      <p:cBhvr>
                                        <p:cTn id="63" dur="6500" fill="hold"/>
                                        <p:tgtEl>
                                          <p:spTgt spid="8"/>
                                        </p:tgtEl>
                                        <p:attrNameLst>
                                          <p:attrName>r</p:attrName>
                                        </p:attrNameLst>
                                      </p:cBhvr>
                                    </p:animRot>
                                  </p:childTnLst>
                                </p:cTn>
                              </p:par>
                              <p:par>
                                <p:cTn id="64" presetID="22" presetClass="entr" presetSubtype="8" fill="hold" nodeType="withEffect">
                                  <p:stCondLst>
                                    <p:cond delay="1500"/>
                                  </p:stCondLst>
                                  <p:childTnLst>
                                    <p:set>
                                      <p:cBhvr>
                                        <p:cTn id="65" dur="1" fill="hold">
                                          <p:stCondLst>
                                            <p:cond delay="0"/>
                                          </p:stCondLst>
                                        </p:cTn>
                                        <p:tgtEl>
                                          <p:spTgt spid="19"/>
                                        </p:tgtEl>
                                        <p:attrNameLst>
                                          <p:attrName>style.visibility</p:attrName>
                                        </p:attrNameLst>
                                      </p:cBhvr>
                                      <p:to>
                                        <p:strVal val="visible"/>
                                      </p:to>
                                    </p:set>
                                    <p:animEffect transition="in" filter="wipe(left)">
                                      <p:cBhvr>
                                        <p:cTn id="66" dur="500"/>
                                        <p:tgtEl>
                                          <p:spTgt spid="19"/>
                                        </p:tgtEl>
                                      </p:cBhvr>
                                    </p:animEffect>
                                  </p:childTnLst>
                                </p:cTn>
                              </p:par>
                              <p:par>
                                <p:cTn id="67" presetID="53" presetClass="entr" presetSubtype="16" fill="hold" grpId="0" nodeType="withEffect">
                                  <p:stCondLst>
                                    <p:cond delay="1500"/>
                                  </p:stCondLst>
                                  <p:childTnLst>
                                    <p:set>
                                      <p:cBhvr>
                                        <p:cTn id="68" dur="1" fill="hold">
                                          <p:stCondLst>
                                            <p:cond delay="0"/>
                                          </p:stCondLst>
                                        </p:cTn>
                                        <p:tgtEl>
                                          <p:spTgt spid="15"/>
                                        </p:tgtEl>
                                        <p:attrNameLst>
                                          <p:attrName>style.visibility</p:attrName>
                                        </p:attrNameLst>
                                      </p:cBhvr>
                                      <p:to>
                                        <p:strVal val="visible"/>
                                      </p:to>
                                    </p:set>
                                    <p:anim calcmode="lin" valueType="num">
                                      <p:cBhvr>
                                        <p:cTn id="69" dur="500" fill="hold"/>
                                        <p:tgtEl>
                                          <p:spTgt spid="15"/>
                                        </p:tgtEl>
                                        <p:attrNameLst>
                                          <p:attrName>ppt_w</p:attrName>
                                        </p:attrNameLst>
                                      </p:cBhvr>
                                      <p:tavLst>
                                        <p:tav tm="0">
                                          <p:val>
                                            <p:fltVal val="0"/>
                                          </p:val>
                                        </p:tav>
                                        <p:tav tm="100000">
                                          <p:val>
                                            <p:strVal val="#ppt_w"/>
                                          </p:val>
                                        </p:tav>
                                      </p:tavLst>
                                    </p:anim>
                                    <p:anim calcmode="lin" valueType="num">
                                      <p:cBhvr>
                                        <p:cTn id="70" dur="500" fill="hold"/>
                                        <p:tgtEl>
                                          <p:spTgt spid="15"/>
                                        </p:tgtEl>
                                        <p:attrNameLst>
                                          <p:attrName>ppt_h</p:attrName>
                                        </p:attrNameLst>
                                      </p:cBhvr>
                                      <p:tavLst>
                                        <p:tav tm="0">
                                          <p:val>
                                            <p:fltVal val="0"/>
                                          </p:val>
                                        </p:tav>
                                        <p:tav tm="100000">
                                          <p:val>
                                            <p:strVal val="#ppt_h"/>
                                          </p:val>
                                        </p:tav>
                                      </p:tavLst>
                                    </p:anim>
                                    <p:animEffect transition="in" filter="fade">
                                      <p:cBhvr>
                                        <p:cTn id="71" dur="500"/>
                                        <p:tgtEl>
                                          <p:spTgt spid="15"/>
                                        </p:tgtEl>
                                      </p:cBhvr>
                                    </p:animEffect>
                                  </p:childTnLst>
                                </p:cTn>
                              </p:par>
                              <p:par>
                                <p:cTn id="72" presetID="42" presetClass="entr" presetSubtype="0" fill="hold" grpId="0" nodeType="withEffect">
                                  <p:stCondLst>
                                    <p:cond delay="1500"/>
                                  </p:stCondLst>
                                  <p:childTnLst>
                                    <p:set>
                                      <p:cBhvr>
                                        <p:cTn id="73" dur="1" fill="hold">
                                          <p:stCondLst>
                                            <p:cond delay="0"/>
                                          </p:stCondLst>
                                        </p:cTn>
                                        <p:tgtEl>
                                          <p:spTgt spid="16"/>
                                        </p:tgtEl>
                                        <p:attrNameLst>
                                          <p:attrName>style.visibility</p:attrName>
                                        </p:attrNameLst>
                                      </p:cBhvr>
                                      <p:to>
                                        <p:strVal val="visible"/>
                                      </p:to>
                                    </p:set>
                                    <p:animEffect transition="in" filter="fade">
                                      <p:cBhvr>
                                        <p:cTn id="74" dur="1000"/>
                                        <p:tgtEl>
                                          <p:spTgt spid="16"/>
                                        </p:tgtEl>
                                      </p:cBhvr>
                                    </p:animEffect>
                                    <p:anim calcmode="lin" valueType="num">
                                      <p:cBhvr>
                                        <p:cTn id="75" dur="1000" fill="hold"/>
                                        <p:tgtEl>
                                          <p:spTgt spid="16"/>
                                        </p:tgtEl>
                                        <p:attrNameLst>
                                          <p:attrName>ppt_x</p:attrName>
                                        </p:attrNameLst>
                                      </p:cBhvr>
                                      <p:tavLst>
                                        <p:tav tm="0">
                                          <p:val>
                                            <p:strVal val="#ppt_x"/>
                                          </p:val>
                                        </p:tav>
                                        <p:tav tm="100000">
                                          <p:val>
                                            <p:strVal val="#ppt_x"/>
                                          </p:val>
                                        </p:tav>
                                      </p:tavLst>
                                    </p:anim>
                                    <p:anim calcmode="lin" valueType="num">
                                      <p:cBhvr>
                                        <p:cTn id="76"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7" grpId="0" animBg="1"/>
      <p:bldP spid="7" grpId="1" animBg="1"/>
      <p:bldP spid="8" grpId="0" animBg="1"/>
      <p:bldP spid="8" grpId="1" animBg="1"/>
      <p:bldP spid="9" grpId="0"/>
      <p:bldP spid="10" grpId="0"/>
      <p:bldP spid="11" grpId="0"/>
      <p:bldP spid="12" grpId="0"/>
      <p:bldP spid="13" grpId="0"/>
      <p:bldP spid="14" grpId="0"/>
      <p:bldP spid="15" grpId="0"/>
      <p:bldP spid="1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5" name="MH_Other_18"/>
          <p:cNvSpPr/>
          <p:nvPr>
            <p:custDataLst>
              <p:tags r:id="rId1"/>
            </p:custDataLst>
          </p:nvPr>
        </p:nvSpPr>
        <p:spPr>
          <a:xfrm>
            <a:off x="4834231" y="1934940"/>
            <a:ext cx="165851" cy="194184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6" name="MH_Other_1"/>
          <p:cNvSpPr/>
          <p:nvPr>
            <p:custDataLst>
              <p:tags r:id="rId2"/>
            </p:custDataLst>
          </p:nvPr>
        </p:nvSpPr>
        <p:spPr>
          <a:xfrm>
            <a:off x="4834231" y="1938125"/>
            <a:ext cx="165851" cy="19386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7" name="MH_Other_2"/>
          <p:cNvSpPr/>
          <p:nvPr>
            <p:custDataLst>
              <p:tags r:id="rId3"/>
            </p:custDataLst>
          </p:nvPr>
        </p:nvSpPr>
        <p:spPr>
          <a:xfrm>
            <a:off x="2104969" y="1934940"/>
            <a:ext cx="164396"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8" name="MH_Other_3"/>
          <p:cNvSpPr/>
          <p:nvPr>
            <p:custDataLst>
              <p:tags r:id="rId4"/>
            </p:custDataLst>
          </p:nvPr>
        </p:nvSpPr>
        <p:spPr>
          <a:xfrm>
            <a:off x="2297007" y="1934940"/>
            <a:ext cx="164396"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9" name="MH_Other_4"/>
          <p:cNvSpPr/>
          <p:nvPr>
            <p:custDataLst>
              <p:tags r:id="rId5"/>
            </p:custDataLst>
          </p:nvPr>
        </p:nvSpPr>
        <p:spPr>
          <a:xfrm>
            <a:off x="2104969" y="3532791"/>
            <a:ext cx="164396" cy="3439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0" name="MH_Other_5"/>
          <p:cNvSpPr/>
          <p:nvPr>
            <p:custDataLst>
              <p:tags r:id="rId6"/>
            </p:custDataLst>
          </p:nvPr>
        </p:nvSpPr>
        <p:spPr>
          <a:xfrm>
            <a:off x="2297007" y="2399963"/>
            <a:ext cx="164396" cy="147681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1" name="MH_SubTitle_1"/>
          <p:cNvSpPr txBox="1"/>
          <p:nvPr>
            <p:custDataLst>
              <p:tags r:id="rId7"/>
            </p:custDataLst>
          </p:nvPr>
        </p:nvSpPr>
        <p:spPr>
          <a:xfrm>
            <a:off x="2098921" y="3947873"/>
            <a:ext cx="348167" cy="198619"/>
          </a:xfrm>
          <a:prstGeom prst="rect">
            <a:avLst/>
          </a:prstGeom>
          <a:noFill/>
        </p:spPr>
        <p:txBody>
          <a:bodyPr lIns="0" tIns="0" rIns="0" bIns="0" numCol="1">
            <a:prstTxWarp prst="textPlain">
              <a:avLst/>
            </a:prstTxWarp>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南京</a:t>
            </a:r>
            <a:endPar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2" name="MH_Other_6"/>
          <p:cNvSpPr/>
          <p:nvPr>
            <p:custDataLst>
              <p:tags r:id="rId8"/>
            </p:custDataLst>
          </p:nvPr>
        </p:nvSpPr>
        <p:spPr>
          <a:xfrm>
            <a:off x="2782920" y="1934940"/>
            <a:ext cx="164396"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3" name="MH_Other_7"/>
          <p:cNvSpPr/>
          <p:nvPr>
            <p:custDataLst>
              <p:tags r:id="rId9"/>
            </p:custDataLst>
          </p:nvPr>
        </p:nvSpPr>
        <p:spPr>
          <a:xfrm>
            <a:off x="2974957" y="1934940"/>
            <a:ext cx="164396"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4" name="MH_Other_8"/>
          <p:cNvSpPr/>
          <p:nvPr>
            <p:custDataLst>
              <p:tags r:id="rId10"/>
            </p:custDataLst>
          </p:nvPr>
        </p:nvSpPr>
        <p:spPr>
          <a:xfrm>
            <a:off x="2782920" y="3120854"/>
            <a:ext cx="164396" cy="75592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5" name="MH_Other_9"/>
          <p:cNvSpPr/>
          <p:nvPr>
            <p:custDataLst>
              <p:tags r:id="rId11"/>
            </p:custDataLst>
          </p:nvPr>
        </p:nvSpPr>
        <p:spPr>
          <a:xfrm>
            <a:off x="2974957" y="2540106"/>
            <a:ext cx="164396" cy="133667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6" name="MH_SubTitle_2"/>
          <p:cNvSpPr txBox="1"/>
          <p:nvPr>
            <p:custDataLst>
              <p:tags r:id="rId12"/>
            </p:custDataLst>
          </p:nvPr>
        </p:nvSpPr>
        <p:spPr>
          <a:xfrm>
            <a:off x="2789962" y="3947873"/>
            <a:ext cx="348168" cy="198619"/>
          </a:xfrm>
          <a:prstGeom prst="rect">
            <a:avLst/>
          </a:prstGeom>
          <a:noFill/>
        </p:spPr>
        <p:txBody>
          <a:bodyPr lIns="0" tIns="0" rIns="0" bIns="0" numCol="1">
            <a:prstTxWarp prst="textPlain">
              <a:avLst/>
            </a:prstTxWarp>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武汉</a:t>
            </a:r>
            <a:endPar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7" name="MH_Other_10"/>
          <p:cNvSpPr/>
          <p:nvPr>
            <p:custDataLst>
              <p:tags r:id="rId13"/>
            </p:custDataLst>
          </p:nvPr>
        </p:nvSpPr>
        <p:spPr>
          <a:xfrm>
            <a:off x="3463780" y="1934940"/>
            <a:ext cx="164396"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8" name="MH_Other_11"/>
          <p:cNvSpPr/>
          <p:nvPr>
            <p:custDataLst>
              <p:tags r:id="rId14"/>
            </p:custDataLst>
          </p:nvPr>
        </p:nvSpPr>
        <p:spPr>
          <a:xfrm>
            <a:off x="3655817" y="1934940"/>
            <a:ext cx="164396"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9" name="MH_Other_12"/>
          <p:cNvSpPr/>
          <p:nvPr>
            <p:custDataLst>
              <p:tags r:id="rId15"/>
            </p:custDataLst>
          </p:nvPr>
        </p:nvSpPr>
        <p:spPr>
          <a:xfrm>
            <a:off x="3463780" y="3483953"/>
            <a:ext cx="164396" cy="3928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0" name="MH_Other_13"/>
          <p:cNvSpPr/>
          <p:nvPr>
            <p:custDataLst>
              <p:tags r:id="rId16"/>
            </p:custDataLst>
          </p:nvPr>
        </p:nvSpPr>
        <p:spPr>
          <a:xfrm>
            <a:off x="3655817" y="2773680"/>
            <a:ext cx="164396" cy="11031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1" name="MH_SubTitle_3"/>
          <p:cNvSpPr txBox="1"/>
          <p:nvPr>
            <p:custDataLst>
              <p:tags r:id="rId17"/>
            </p:custDataLst>
          </p:nvPr>
        </p:nvSpPr>
        <p:spPr>
          <a:xfrm>
            <a:off x="3482461" y="3947873"/>
            <a:ext cx="348168" cy="198619"/>
          </a:xfrm>
          <a:prstGeom prst="rect">
            <a:avLst/>
          </a:prstGeom>
          <a:noFill/>
        </p:spPr>
        <p:txBody>
          <a:bodyPr lIns="0" tIns="0" rIns="0" bIns="0" numCol="1">
            <a:prstTxWarp prst="textPlain">
              <a:avLst/>
            </a:prstTxWarp>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无锡</a:t>
            </a:r>
            <a:endPar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2" name="MH_Other_14"/>
          <p:cNvSpPr/>
          <p:nvPr>
            <p:custDataLst>
              <p:tags r:id="rId18"/>
            </p:custDataLst>
          </p:nvPr>
        </p:nvSpPr>
        <p:spPr>
          <a:xfrm>
            <a:off x="4147552" y="1934940"/>
            <a:ext cx="165851"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3" name="MH_Other_15"/>
          <p:cNvSpPr/>
          <p:nvPr>
            <p:custDataLst>
              <p:tags r:id="rId19"/>
            </p:custDataLst>
          </p:nvPr>
        </p:nvSpPr>
        <p:spPr>
          <a:xfrm>
            <a:off x="4339587" y="1934940"/>
            <a:ext cx="164396"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4" name="MH_Other_16"/>
          <p:cNvSpPr/>
          <p:nvPr>
            <p:custDataLst>
              <p:tags r:id="rId20"/>
            </p:custDataLst>
          </p:nvPr>
        </p:nvSpPr>
        <p:spPr>
          <a:xfrm>
            <a:off x="4147552" y="2831011"/>
            <a:ext cx="165851" cy="104576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5" name="MH_Other_17"/>
          <p:cNvSpPr/>
          <p:nvPr>
            <p:custDataLst>
              <p:tags r:id="rId21"/>
            </p:custDataLst>
          </p:nvPr>
        </p:nvSpPr>
        <p:spPr>
          <a:xfrm>
            <a:off x="4339587" y="2576203"/>
            <a:ext cx="164396" cy="130057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9" name="MH_SubTitle_4"/>
          <p:cNvSpPr txBox="1"/>
          <p:nvPr>
            <p:custDataLst>
              <p:tags r:id="rId22"/>
            </p:custDataLst>
          </p:nvPr>
        </p:nvSpPr>
        <p:spPr>
          <a:xfrm>
            <a:off x="4173506" y="3947873"/>
            <a:ext cx="348167" cy="198619"/>
          </a:xfrm>
          <a:prstGeom prst="rect">
            <a:avLst/>
          </a:prstGeom>
          <a:noFill/>
        </p:spPr>
        <p:txBody>
          <a:bodyPr lIns="0" tIns="0" rIns="0" bIns="0" numCol="1">
            <a:prstTxWarp prst="textPlain">
              <a:avLst/>
            </a:prstTxWarp>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杭州</a:t>
            </a:r>
            <a:endPar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0" name="MH_Other_19"/>
          <p:cNvSpPr/>
          <p:nvPr>
            <p:custDataLst>
              <p:tags r:id="rId23"/>
            </p:custDataLst>
          </p:nvPr>
        </p:nvSpPr>
        <p:spPr>
          <a:xfrm>
            <a:off x="5026267" y="1934940"/>
            <a:ext cx="164396"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1" name="MH_Other_20"/>
          <p:cNvSpPr/>
          <p:nvPr>
            <p:custDataLst>
              <p:tags r:id="rId24"/>
            </p:custDataLst>
          </p:nvPr>
        </p:nvSpPr>
        <p:spPr>
          <a:xfrm>
            <a:off x="5026267" y="2876664"/>
            <a:ext cx="164396" cy="100011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2" name="MH_SubTitle_5"/>
          <p:cNvSpPr txBox="1"/>
          <p:nvPr>
            <p:custDataLst>
              <p:tags r:id="rId25"/>
            </p:custDataLst>
          </p:nvPr>
        </p:nvSpPr>
        <p:spPr>
          <a:xfrm>
            <a:off x="4864549" y="3947873"/>
            <a:ext cx="348168" cy="198619"/>
          </a:xfrm>
          <a:prstGeom prst="rect">
            <a:avLst/>
          </a:prstGeom>
          <a:noFill/>
        </p:spPr>
        <p:txBody>
          <a:bodyPr lIns="0" tIns="0" rIns="0" bIns="0" numCol="1">
            <a:prstTxWarp prst="textPlain">
              <a:avLst/>
            </a:prstTxWarp>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宁波</a:t>
            </a:r>
            <a:endPar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3" name="MH_Other_21"/>
          <p:cNvSpPr/>
          <p:nvPr>
            <p:custDataLst>
              <p:tags r:id="rId26"/>
            </p:custDataLst>
          </p:nvPr>
        </p:nvSpPr>
        <p:spPr>
          <a:xfrm>
            <a:off x="5523820" y="1934940"/>
            <a:ext cx="165851"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4" name="MH_Other_22"/>
          <p:cNvSpPr/>
          <p:nvPr>
            <p:custDataLst>
              <p:tags r:id="rId27"/>
            </p:custDataLst>
          </p:nvPr>
        </p:nvSpPr>
        <p:spPr>
          <a:xfrm>
            <a:off x="5715858" y="1934940"/>
            <a:ext cx="165851"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5" name="MH_Other_23"/>
          <p:cNvSpPr/>
          <p:nvPr>
            <p:custDataLst>
              <p:tags r:id="rId28"/>
            </p:custDataLst>
          </p:nvPr>
        </p:nvSpPr>
        <p:spPr>
          <a:xfrm>
            <a:off x="5523820" y="3077323"/>
            <a:ext cx="165851" cy="7994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6" name="MH_Other_24"/>
          <p:cNvSpPr/>
          <p:nvPr>
            <p:custDataLst>
              <p:tags r:id="rId29"/>
            </p:custDataLst>
          </p:nvPr>
        </p:nvSpPr>
        <p:spPr>
          <a:xfrm>
            <a:off x="5715858" y="2941427"/>
            <a:ext cx="165851" cy="93535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7" name="MH_SubTitle_6"/>
          <p:cNvSpPr txBox="1"/>
          <p:nvPr>
            <p:custDataLst>
              <p:tags r:id="rId30"/>
            </p:custDataLst>
          </p:nvPr>
        </p:nvSpPr>
        <p:spPr>
          <a:xfrm>
            <a:off x="5555595" y="3947873"/>
            <a:ext cx="348167" cy="198619"/>
          </a:xfrm>
          <a:prstGeom prst="rect">
            <a:avLst/>
          </a:prstGeom>
          <a:noFill/>
        </p:spPr>
        <p:txBody>
          <a:bodyPr lIns="0" tIns="0" rIns="0" bIns="0" numCol="1">
            <a:prstTxWarp prst="textPlain">
              <a:avLst/>
            </a:prstTxWarp>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上海</a:t>
            </a:r>
            <a:endPar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8" name="MH_Other_25"/>
          <p:cNvSpPr/>
          <p:nvPr>
            <p:custDataLst>
              <p:tags r:id="rId31"/>
            </p:custDataLst>
          </p:nvPr>
        </p:nvSpPr>
        <p:spPr>
          <a:xfrm>
            <a:off x="6217775" y="1934940"/>
            <a:ext cx="164395"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9" name="MH_Other_26"/>
          <p:cNvSpPr/>
          <p:nvPr>
            <p:custDataLst>
              <p:tags r:id="rId32"/>
            </p:custDataLst>
          </p:nvPr>
        </p:nvSpPr>
        <p:spPr>
          <a:xfrm>
            <a:off x="6408356" y="1934940"/>
            <a:ext cx="165851"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0" name="MH_Other_27"/>
          <p:cNvSpPr/>
          <p:nvPr>
            <p:custDataLst>
              <p:tags r:id="rId33"/>
            </p:custDataLst>
          </p:nvPr>
        </p:nvSpPr>
        <p:spPr>
          <a:xfrm>
            <a:off x="6217775" y="2876664"/>
            <a:ext cx="164395" cy="10001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1" name="MH_Other_28"/>
          <p:cNvSpPr/>
          <p:nvPr>
            <p:custDataLst>
              <p:tags r:id="rId34"/>
            </p:custDataLst>
          </p:nvPr>
        </p:nvSpPr>
        <p:spPr>
          <a:xfrm>
            <a:off x="6408356" y="2773680"/>
            <a:ext cx="165851" cy="11031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2" name="MH_SubTitle_7"/>
          <p:cNvSpPr txBox="1"/>
          <p:nvPr>
            <p:custDataLst>
              <p:tags r:id="rId35"/>
            </p:custDataLst>
          </p:nvPr>
        </p:nvSpPr>
        <p:spPr>
          <a:xfrm>
            <a:off x="6224165" y="3947873"/>
            <a:ext cx="348846" cy="198619"/>
          </a:xfrm>
          <a:prstGeom prst="rect">
            <a:avLst/>
          </a:prstGeom>
          <a:noFill/>
        </p:spPr>
        <p:txBody>
          <a:bodyPr lIns="0" tIns="0" rIns="0" bIns="0" numCol="1">
            <a:prstTxWarp prst="textPlain">
              <a:avLst/>
            </a:prstTxWarp>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北京</a:t>
            </a:r>
            <a:endPar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3" name="MH_Other_29"/>
          <p:cNvSpPr/>
          <p:nvPr>
            <p:custDataLst>
              <p:tags r:id="rId36"/>
            </p:custDataLst>
          </p:nvPr>
        </p:nvSpPr>
        <p:spPr>
          <a:xfrm>
            <a:off x="6913183" y="1934940"/>
            <a:ext cx="164395"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4" name="MH_Other_30"/>
          <p:cNvSpPr/>
          <p:nvPr>
            <p:custDataLst>
              <p:tags r:id="rId37"/>
            </p:custDataLst>
          </p:nvPr>
        </p:nvSpPr>
        <p:spPr>
          <a:xfrm>
            <a:off x="7105221" y="1934940"/>
            <a:ext cx="164395"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5" name="MH_Other_31"/>
          <p:cNvSpPr/>
          <p:nvPr>
            <p:custDataLst>
              <p:tags r:id="rId38"/>
            </p:custDataLst>
          </p:nvPr>
        </p:nvSpPr>
        <p:spPr>
          <a:xfrm>
            <a:off x="6913182" y="3619301"/>
            <a:ext cx="164394" cy="24686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6" name="MH_Other_32"/>
          <p:cNvSpPr/>
          <p:nvPr>
            <p:custDataLst>
              <p:tags r:id="rId39"/>
            </p:custDataLst>
          </p:nvPr>
        </p:nvSpPr>
        <p:spPr>
          <a:xfrm>
            <a:off x="7105221" y="3190925"/>
            <a:ext cx="164395" cy="68585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7" name="MH_SubTitle_8"/>
          <p:cNvSpPr txBox="1"/>
          <p:nvPr>
            <p:custDataLst>
              <p:tags r:id="rId40"/>
            </p:custDataLst>
          </p:nvPr>
        </p:nvSpPr>
        <p:spPr>
          <a:xfrm>
            <a:off x="6939136" y="3947873"/>
            <a:ext cx="348168" cy="198619"/>
          </a:xfrm>
          <a:prstGeom prst="rect">
            <a:avLst/>
          </a:prstGeom>
          <a:noFill/>
        </p:spPr>
        <p:txBody>
          <a:bodyPr lIns="0" tIns="0" rIns="0" bIns="0" numCol="1">
            <a:prstTxWarp prst="textPlain">
              <a:avLst/>
            </a:prstTxWarp>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青岛</a:t>
            </a:r>
            <a:endPar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8" name="MH_Other_33"/>
          <p:cNvSpPr/>
          <p:nvPr>
            <p:custDataLst>
              <p:tags r:id="rId41"/>
            </p:custDataLst>
          </p:nvPr>
        </p:nvSpPr>
        <p:spPr>
          <a:xfrm>
            <a:off x="7611501" y="1934940"/>
            <a:ext cx="165851"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9" name="MH_Other_34"/>
          <p:cNvSpPr/>
          <p:nvPr>
            <p:custDataLst>
              <p:tags r:id="rId42"/>
            </p:custDataLst>
          </p:nvPr>
        </p:nvSpPr>
        <p:spPr>
          <a:xfrm>
            <a:off x="7803539" y="1934940"/>
            <a:ext cx="164395"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50" name="MH_Other_35"/>
          <p:cNvSpPr/>
          <p:nvPr>
            <p:custDataLst>
              <p:tags r:id="rId43"/>
            </p:custDataLst>
          </p:nvPr>
        </p:nvSpPr>
        <p:spPr>
          <a:xfrm>
            <a:off x="7611501" y="2063405"/>
            <a:ext cx="165851" cy="1813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51" name="MH_Other_36"/>
          <p:cNvSpPr/>
          <p:nvPr>
            <p:custDataLst>
              <p:tags r:id="rId44"/>
            </p:custDataLst>
          </p:nvPr>
        </p:nvSpPr>
        <p:spPr>
          <a:xfrm>
            <a:off x="7803539" y="2460480"/>
            <a:ext cx="164395" cy="14163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52" name="MH_SubTitle_9"/>
          <p:cNvSpPr txBox="1"/>
          <p:nvPr>
            <p:custDataLst>
              <p:tags r:id="rId45"/>
            </p:custDataLst>
          </p:nvPr>
        </p:nvSpPr>
        <p:spPr>
          <a:xfrm>
            <a:off x="7630182" y="3947873"/>
            <a:ext cx="348167" cy="198619"/>
          </a:xfrm>
          <a:prstGeom prst="rect">
            <a:avLst/>
          </a:prstGeom>
          <a:noFill/>
        </p:spPr>
        <p:txBody>
          <a:bodyPr lIns="0" tIns="0" rIns="0" bIns="0" numCol="1">
            <a:prstTxWarp prst="textPlain">
              <a:avLst/>
            </a:prstTxWarp>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大连</a:t>
            </a:r>
            <a:endPar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53" name="MH_Other_37"/>
          <p:cNvSpPr txBox="1"/>
          <p:nvPr>
            <p:custDataLst>
              <p:tags r:id="rId46"/>
            </p:custDataLst>
          </p:nvPr>
        </p:nvSpPr>
        <p:spPr>
          <a:xfrm>
            <a:off x="1261168" y="3614541"/>
            <a:ext cx="746328" cy="264362"/>
          </a:xfrm>
          <a:prstGeom prst="rect">
            <a:avLst/>
          </a:prstGeom>
          <a:noFill/>
        </p:spPr>
        <p:txBody>
          <a:bodyPr lIns="0" tIns="0" rIns="0" bIns="0" anchor="ctr" anchorCtr="1"/>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0</a:t>
            </a:r>
            <a:endParaRPr kumimoji="0" lang="zh-CN" altLang="en-US" sz="16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54" name="MH_Other_38"/>
          <p:cNvSpPr txBox="1"/>
          <p:nvPr>
            <p:custDataLst>
              <p:tags r:id="rId47"/>
            </p:custDataLst>
          </p:nvPr>
        </p:nvSpPr>
        <p:spPr>
          <a:xfrm>
            <a:off x="1261168" y="3160874"/>
            <a:ext cx="746328" cy="265423"/>
          </a:xfrm>
          <a:prstGeom prst="rect">
            <a:avLst/>
          </a:prstGeom>
          <a:noFill/>
        </p:spPr>
        <p:txBody>
          <a:bodyPr lIns="0" tIns="0" rIns="0" bIns="0" anchor="ctr" anchorCtr="1"/>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250</a:t>
            </a:r>
            <a:endParaRPr kumimoji="0" lang="zh-CN" altLang="en-US" sz="16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55" name="MH_Other_39"/>
          <p:cNvSpPr txBox="1"/>
          <p:nvPr>
            <p:custDataLst>
              <p:tags r:id="rId48"/>
            </p:custDataLst>
          </p:nvPr>
        </p:nvSpPr>
        <p:spPr>
          <a:xfrm>
            <a:off x="1261168" y="2708262"/>
            <a:ext cx="746328" cy="264362"/>
          </a:xfrm>
          <a:prstGeom prst="rect">
            <a:avLst/>
          </a:prstGeom>
          <a:noFill/>
        </p:spPr>
        <p:txBody>
          <a:bodyPr lIns="0" tIns="0" rIns="0" bIns="0" anchor="ctr" anchorCtr="1"/>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500</a:t>
            </a:r>
            <a:endParaRPr kumimoji="0" lang="zh-CN" altLang="en-US" sz="16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56" name="MH_Other_40"/>
          <p:cNvSpPr txBox="1"/>
          <p:nvPr>
            <p:custDataLst>
              <p:tags r:id="rId49"/>
            </p:custDataLst>
          </p:nvPr>
        </p:nvSpPr>
        <p:spPr>
          <a:xfrm>
            <a:off x="1261168" y="2255652"/>
            <a:ext cx="746328" cy="264362"/>
          </a:xfrm>
          <a:prstGeom prst="rect">
            <a:avLst/>
          </a:prstGeom>
          <a:noFill/>
        </p:spPr>
        <p:txBody>
          <a:bodyPr lIns="0" tIns="0" rIns="0" bIns="0" anchor="ctr" anchorCtr="1"/>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750</a:t>
            </a:r>
            <a:endParaRPr kumimoji="0" lang="zh-CN" altLang="en-US" sz="16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57" name="MH_Other_41"/>
          <p:cNvSpPr txBox="1"/>
          <p:nvPr>
            <p:custDataLst>
              <p:tags r:id="rId50"/>
            </p:custDataLst>
          </p:nvPr>
        </p:nvSpPr>
        <p:spPr>
          <a:xfrm>
            <a:off x="1261168" y="1803042"/>
            <a:ext cx="746328" cy="264362"/>
          </a:xfrm>
          <a:prstGeom prst="rect">
            <a:avLst/>
          </a:prstGeom>
          <a:noFill/>
        </p:spPr>
        <p:txBody>
          <a:bodyPr lIns="0" tIns="0" rIns="0" bIns="0" anchor="ctr" anchorCtr="1"/>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100</a:t>
            </a:r>
            <a:endParaRPr kumimoji="0" lang="zh-CN" altLang="en-US" sz="16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58" name="MH_Other_42"/>
          <p:cNvSpPr/>
          <p:nvPr>
            <p:custDataLst>
              <p:tags r:id="rId51"/>
            </p:custDataLst>
          </p:nvPr>
        </p:nvSpPr>
        <p:spPr>
          <a:xfrm>
            <a:off x="3482353" y="4414425"/>
            <a:ext cx="158576" cy="114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fontScale="62500" lnSpcReduction="20000"/>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59" name="MH_Other_43"/>
          <p:cNvSpPr txBox="1"/>
          <p:nvPr>
            <p:custDataLst>
              <p:tags r:id="rId52"/>
            </p:custDataLst>
          </p:nvPr>
        </p:nvSpPr>
        <p:spPr>
          <a:xfrm>
            <a:off x="3535313" y="4361877"/>
            <a:ext cx="1133701" cy="178399"/>
          </a:xfrm>
          <a:prstGeom prst="rect">
            <a:avLst/>
          </a:prstGeom>
          <a:noFill/>
        </p:spPr>
        <p:txBody>
          <a:bodyPr lIns="0" tIns="0" rIns="0" bIns="0" anchor="ctr" anchorCtr="1"/>
          <a:lstStyle/>
          <a:p>
            <a:pPr marL="0" marR="0" lvl="0" indent="0" algn="l" defTabSz="914400" rtl="0" eaLnBrk="1" fontAlgn="auto" latinLnBrk="0" hangingPunct="1">
              <a:lnSpc>
                <a:spcPct val="1500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05</a:t>
            </a: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年销售额</a:t>
            </a:r>
            <a:endPar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60" name="MH_Other_44"/>
          <p:cNvSpPr/>
          <p:nvPr>
            <p:custDataLst>
              <p:tags r:id="rId53"/>
            </p:custDataLst>
          </p:nvPr>
        </p:nvSpPr>
        <p:spPr>
          <a:xfrm>
            <a:off x="4911232" y="4414425"/>
            <a:ext cx="158576" cy="1146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fontScale="62500" lnSpcReduction="20000"/>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61" name="MH_Other_45"/>
          <p:cNvSpPr txBox="1"/>
          <p:nvPr>
            <p:custDataLst>
              <p:tags r:id="rId54"/>
            </p:custDataLst>
          </p:nvPr>
        </p:nvSpPr>
        <p:spPr>
          <a:xfrm>
            <a:off x="4964192" y="4361876"/>
            <a:ext cx="1303771" cy="218589"/>
          </a:xfrm>
          <a:prstGeom prst="rect">
            <a:avLst/>
          </a:prstGeom>
          <a:noFill/>
        </p:spPr>
        <p:txBody>
          <a:bodyPr lIns="0" tIns="0" rIns="0" bIns="0" anchor="ctr" anchorCtr="1"/>
          <a:lstStyle/>
          <a:p>
            <a:pPr marL="0" marR="0" lvl="0" indent="0" algn="l" defTabSz="914400" rtl="0" eaLnBrk="1" fontAlgn="auto" latinLnBrk="0" hangingPunct="1">
              <a:lnSpc>
                <a:spcPct val="1500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06</a:t>
            </a: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年销售额</a:t>
            </a:r>
            <a:endPar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62" name="MH_Other_46"/>
          <p:cNvCxnSpPr/>
          <p:nvPr>
            <p:custDataLst>
              <p:tags r:id="rId55"/>
            </p:custDataLst>
          </p:nvPr>
        </p:nvCxnSpPr>
        <p:spPr>
          <a:xfrm>
            <a:off x="1492486" y="3866162"/>
            <a:ext cx="6850792" cy="0"/>
          </a:xfrm>
          <a:prstGeom prst="line">
            <a:avLst/>
          </a:prstGeom>
          <a:ln w="12700">
            <a:solidFill>
              <a:srgbClr val="C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3" name="KSO_Shape"/>
          <p:cNvSpPr/>
          <p:nvPr/>
        </p:nvSpPr>
        <p:spPr>
          <a:xfrm>
            <a:off x="4964191" y="1605381"/>
            <a:ext cx="705582" cy="619344"/>
          </a:xfrm>
          <a:prstGeom prst="wedgeEllipseCallout">
            <a:avLst>
              <a:gd name="adj1" fmla="val -54745"/>
              <a:gd name="adj2" fmla="val 4109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添加文字</a:t>
            </a:r>
            <a:endParaRPr kumimoji="0" lang="zh-CN" altLang="en-US"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64" name="KSO_Shape"/>
          <p:cNvSpPr/>
          <p:nvPr/>
        </p:nvSpPr>
        <p:spPr>
          <a:xfrm>
            <a:off x="6834626" y="2811181"/>
            <a:ext cx="705582" cy="619344"/>
          </a:xfrm>
          <a:prstGeom prst="wedgeEllipseCallout">
            <a:avLst>
              <a:gd name="adj1" fmla="val -25046"/>
              <a:gd name="adj2" fmla="val 6569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1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添加文字</a:t>
            </a:r>
            <a:endParaRPr kumimoji="0" lang="zh-CN" altLang="en-US" sz="11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65" name="MH_Other_45"/>
          <p:cNvSpPr txBox="1"/>
          <p:nvPr>
            <p:custDataLst>
              <p:tags r:id="rId56"/>
            </p:custDataLst>
          </p:nvPr>
        </p:nvSpPr>
        <p:spPr>
          <a:xfrm>
            <a:off x="1187624" y="1440520"/>
            <a:ext cx="890493" cy="264492"/>
          </a:xfrm>
          <a:prstGeom prst="rect">
            <a:avLst/>
          </a:prstGeom>
          <a:noFill/>
        </p:spPr>
        <p:txBody>
          <a:bodyPr lIns="0" tIns="0" rIns="0" bIns="0" anchor="ctr" anchorCtr="1"/>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1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单位：亿元</a:t>
            </a:r>
            <a:endParaRPr kumimoji="0" lang="zh-CN" altLang="en-US" sz="11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66" name="TextBox 78"/>
          <p:cNvSpPr txBox="1"/>
          <p:nvPr/>
        </p:nvSpPr>
        <p:spPr>
          <a:xfrm>
            <a:off x="1798059" y="987574"/>
            <a:ext cx="6104892" cy="452947"/>
          </a:xfrm>
          <a:prstGeom prst="rect">
            <a:avLst/>
          </a:prstGeom>
          <a:noFill/>
        </p:spPr>
        <p:txBody>
          <a:bodyPr wrap="square" lIns="82808" tIns="41403" rIns="82808" bIns="41403" rtlCol="0">
            <a:spAutoFit/>
          </a:bodyPr>
          <a:lstStyle>
            <a:defPPr>
              <a:defRPr lang="zh-CN"/>
            </a:defPPr>
            <a:lvl1pPr>
              <a:defRPr sz="1200">
                <a:solidFill>
                  <a:schemeClr val="tx1">
                    <a:lumMod val="65000"/>
                    <a:lumOff val="35000"/>
                  </a:schemeClr>
                </a:solidFill>
                <a:latin typeface="微软雅黑" panose="020B0503020204020204" pitchFamily="34" charset="-122"/>
                <a:ea typeface="微软雅黑" panose="020B0503020204020204" pitchFamily="34" charset="-122"/>
              </a:defRPr>
            </a:lvl1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在这里说点什么，单击此处添加文字单击此处添加文字单击此处添加文字单击此处添加文字单击此处添加单击此处添加文字单击此处添加文字文字</a:t>
            </a:r>
            <a:r>
              <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a:t>
            </a:r>
            <a:endPar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left)">
                                      <p:cBhvr>
                                        <p:cTn id="7" dur="500"/>
                                        <p:tgtEl>
                                          <p:spTgt spid="6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Effect transition="in" filter="wipe(down)">
                                      <p:cBhvr>
                                        <p:cTn id="11" dur="500"/>
                                        <p:tgtEl>
                                          <p:spTgt spid="53"/>
                                        </p:tgtEl>
                                      </p:cBhvr>
                                    </p:animEffect>
                                  </p:childTnLst>
                                </p:cTn>
                              </p:par>
                              <p:par>
                                <p:cTn id="12" presetID="22" presetClass="entr" presetSubtype="4" fill="hold" grpId="0" nodeType="withEffect">
                                  <p:stCondLst>
                                    <p:cond delay="0"/>
                                  </p:stCondLst>
                                  <p:childTnLst>
                                    <p:set>
                                      <p:cBhvr>
                                        <p:cTn id="13" dur="1" fill="hold">
                                          <p:stCondLst>
                                            <p:cond delay="0"/>
                                          </p:stCondLst>
                                        </p:cTn>
                                        <p:tgtEl>
                                          <p:spTgt spid="54"/>
                                        </p:tgtEl>
                                        <p:attrNameLst>
                                          <p:attrName>style.visibility</p:attrName>
                                        </p:attrNameLst>
                                      </p:cBhvr>
                                      <p:to>
                                        <p:strVal val="visible"/>
                                      </p:to>
                                    </p:set>
                                    <p:animEffect transition="in" filter="wipe(down)">
                                      <p:cBhvr>
                                        <p:cTn id="14" dur="500"/>
                                        <p:tgtEl>
                                          <p:spTgt spid="54"/>
                                        </p:tgtEl>
                                      </p:cBhvr>
                                    </p:animEffect>
                                  </p:childTnLst>
                                </p:cTn>
                              </p:par>
                              <p:par>
                                <p:cTn id="15" presetID="22" presetClass="entr" presetSubtype="4" fill="hold" grpId="0" nodeType="withEffect">
                                  <p:stCondLst>
                                    <p:cond delay="0"/>
                                  </p:stCondLst>
                                  <p:childTnLst>
                                    <p:set>
                                      <p:cBhvr>
                                        <p:cTn id="16" dur="1" fill="hold">
                                          <p:stCondLst>
                                            <p:cond delay="0"/>
                                          </p:stCondLst>
                                        </p:cTn>
                                        <p:tgtEl>
                                          <p:spTgt spid="55"/>
                                        </p:tgtEl>
                                        <p:attrNameLst>
                                          <p:attrName>style.visibility</p:attrName>
                                        </p:attrNameLst>
                                      </p:cBhvr>
                                      <p:to>
                                        <p:strVal val="visible"/>
                                      </p:to>
                                    </p:set>
                                    <p:animEffect transition="in" filter="wipe(down)">
                                      <p:cBhvr>
                                        <p:cTn id="17" dur="500"/>
                                        <p:tgtEl>
                                          <p:spTgt spid="55"/>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56"/>
                                        </p:tgtEl>
                                        <p:attrNameLst>
                                          <p:attrName>style.visibility</p:attrName>
                                        </p:attrNameLst>
                                      </p:cBhvr>
                                      <p:to>
                                        <p:strVal val="visible"/>
                                      </p:to>
                                    </p:set>
                                    <p:animEffect transition="in" filter="wipe(down)">
                                      <p:cBhvr>
                                        <p:cTn id="20" dur="500"/>
                                        <p:tgtEl>
                                          <p:spTgt spid="56"/>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57"/>
                                        </p:tgtEl>
                                        <p:attrNameLst>
                                          <p:attrName>style.visibility</p:attrName>
                                        </p:attrNameLst>
                                      </p:cBhvr>
                                      <p:to>
                                        <p:strVal val="visible"/>
                                      </p:to>
                                    </p:set>
                                    <p:animEffect transition="in" filter="wipe(down)">
                                      <p:cBhvr>
                                        <p:cTn id="23" dur="500"/>
                                        <p:tgtEl>
                                          <p:spTgt spid="57"/>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wipe(down)">
                                      <p:cBhvr>
                                        <p:cTn id="26" dur="500"/>
                                        <p:tgtEl>
                                          <p:spTgt spid="7"/>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wipe(down)">
                                      <p:cBhvr>
                                        <p:cTn id="29" dur="500"/>
                                        <p:tgtEl>
                                          <p:spTgt spid="8"/>
                                        </p:tgtEl>
                                      </p:cBhvr>
                                    </p:animEffect>
                                  </p:childTnLst>
                                </p:cTn>
                              </p:par>
                              <p:par>
                                <p:cTn id="30" presetID="22" presetClass="entr" presetSubtype="4"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down)">
                                      <p:cBhvr>
                                        <p:cTn id="32" dur="500"/>
                                        <p:tgtEl>
                                          <p:spTgt spid="12"/>
                                        </p:tgtEl>
                                      </p:cBhvr>
                                    </p:animEffect>
                                  </p:childTnLst>
                                </p:cTn>
                              </p:par>
                              <p:par>
                                <p:cTn id="33" presetID="22" presetClass="entr" presetSubtype="4"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wipe(down)">
                                      <p:cBhvr>
                                        <p:cTn id="35" dur="500"/>
                                        <p:tgtEl>
                                          <p:spTgt spid="13"/>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wipe(down)">
                                      <p:cBhvr>
                                        <p:cTn id="38" dur="500"/>
                                        <p:tgtEl>
                                          <p:spTgt spid="17"/>
                                        </p:tgtEl>
                                      </p:cBhvr>
                                    </p:animEffect>
                                  </p:childTnLst>
                                </p:cTn>
                              </p:par>
                              <p:par>
                                <p:cTn id="39" presetID="22" presetClass="entr" presetSubtype="4" fill="hold" grpId="0" nodeType="with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wipe(down)">
                                      <p:cBhvr>
                                        <p:cTn id="41" dur="500"/>
                                        <p:tgtEl>
                                          <p:spTgt spid="18"/>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wipe(down)">
                                      <p:cBhvr>
                                        <p:cTn id="44" dur="500"/>
                                        <p:tgtEl>
                                          <p:spTgt spid="22"/>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wipe(down)">
                                      <p:cBhvr>
                                        <p:cTn id="47" dur="500"/>
                                        <p:tgtEl>
                                          <p:spTgt spid="23"/>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30"/>
                                        </p:tgtEl>
                                        <p:attrNameLst>
                                          <p:attrName>style.visibility</p:attrName>
                                        </p:attrNameLst>
                                      </p:cBhvr>
                                      <p:to>
                                        <p:strVal val="visible"/>
                                      </p:to>
                                    </p:set>
                                    <p:animEffect transition="in" filter="wipe(down)">
                                      <p:cBhvr>
                                        <p:cTn id="50" dur="500"/>
                                        <p:tgtEl>
                                          <p:spTgt spid="30"/>
                                        </p:tgtEl>
                                      </p:cBhvr>
                                    </p:animEffect>
                                  </p:childTnLst>
                                </p:cTn>
                              </p:par>
                              <p:par>
                                <p:cTn id="51" presetID="22" presetClass="entr" presetSubtype="4" fill="hold" grpId="0" nodeType="withEffect">
                                  <p:stCondLst>
                                    <p:cond delay="0"/>
                                  </p:stCondLst>
                                  <p:childTnLst>
                                    <p:set>
                                      <p:cBhvr>
                                        <p:cTn id="52" dur="1" fill="hold">
                                          <p:stCondLst>
                                            <p:cond delay="0"/>
                                          </p:stCondLst>
                                        </p:cTn>
                                        <p:tgtEl>
                                          <p:spTgt spid="33"/>
                                        </p:tgtEl>
                                        <p:attrNameLst>
                                          <p:attrName>style.visibility</p:attrName>
                                        </p:attrNameLst>
                                      </p:cBhvr>
                                      <p:to>
                                        <p:strVal val="visible"/>
                                      </p:to>
                                    </p:set>
                                    <p:animEffect transition="in" filter="wipe(down)">
                                      <p:cBhvr>
                                        <p:cTn id="53" dur="500"/>
                                        <p:tgtEl>
                                          <p:spTgt spid="33"/>
                                        </p:tgtEl>
                                      </p:cBhvr>
                                    </p:animEffect>
                                  </p:childTnLst>
                                </p:cTn>
                              </p:par>
                              <p:par>
                                <p:cTn id="54" presetID="22" presetClass="entr" presetSubtype="4" fill="hold" grpId="0" nodeType="withEffect">
                                  <p:stCondLst>
                                    <p:cond delay="0"/>
                                  </p:stCondLst>
                                  <p:childTnLst>
                                    <p:set>
                                      <p:cBhvr>
                                        <p:cTn id="55" dur="1" fill="hold">
                                          <p:stCondLst>
                                            <p:cond delay="0"/>
                                          </p:stCondLst>
                                        </p:cTn>
                                        <p:tgtEl>
                                          <p:spTgt spid="34"/>
                                        </p:tgtEl>
                                        <p:attrNameLst>
                                          <p:attrName>style.visibility</p:attrName>
                                        </p:attrNameLst>
                                      </p:cBhvr>
                                      <p:to>
                                        <p:strVal val="visible"/>
                                      </p:to>
                                    </p:set>
                                    <p:animEffect transition="in" filter="wipe(down)">
                                      <p:cBhvr>
                                        <p:cTn id="56" dur="500"/>
                                        <p:tgtEl>
                                          <p:spTgt spid="34"/>
                                        </p:tgtEl>
                                      </p:cBhvr>
                                    </p:animEffect>
                                  </p:childTnLst>
                                </p:cTn>
                              </p:par>
                              <p:par>
                                <p:cTn id="57" presetID="22" presetClass="entr" presetSubtype="4" fill="hold" grpId="0" nodeType="withEffect">
                                  <p:stCondLst>
                                    <p:cond delay="0"/>
                                  </p:stCondLst>
                                  <p:childTnLst>
                                    <p:set>
                                      <p:cBhvr>
                                        <p:cTn id="58" dur="1" fill="hold">
                                          <p:stCondLst>
                                            <p:cond delay="0"/>
                                          </p:stCondLst>
                                        </p:cTn>
                                        <p:tgtEl>
                                          <p:spTgt spid="38"/>
                                        </p:tgtEl>
                                        <p:attrNameLst>
                                          <p:attrName>style.visibility</p:attrName>
                                        </p:attrNameLst>
                                      </p:cBhvr>
                                      <p:to>
                                        <p:strVal val="visible"/>
                                      </p:to>
                                    </p:set>
                                    <p:animEffect transition="in" filter="wipe(down)">
                                      <p:cBhvr>
                                        <p:cTn id="59" dur="500"/>
                                        <p:tgtEl>
                                          <p:spTgt spid="38"/>
                                        </p:tgtEl>
                                      </p:cBhvr>
                                    </p:animEffect>
                                  </p:childTnLst>
                                </p:cTn>
                              </p:par>
                              <p:par>
                                <p:cTn id="60" presetID="22" presetClass="entr" presetSubtype="4" fill="hold" grpId="0" nodeType="withEffect">
                                  <p:stCondLst>
                                    <p:cond delay="0"/>
                                  </p:stCondLst>
                                  <p:childTnLst>
                                    <p:set>
                                      <p:cBhvr>
                                        <p:cTn id="61" dur="1" fill="hold">
                                          <p:stCondLst>
                                            <p:cond delay="0"/>
                                          </p:stCondLst>
                                        </p:cTn>
                                        <p:tgtEl>
                                          <p:spTgt spid="39"/>
                                        </p:tgtEl>
                                        <p:attrNameLst>
                                          <p:attrName>style.visibility</p:attrName>
                                        </p:attrNameLst>
                                      </p:cBhvr>
                                      <p:to>
                                        <p:strVal val="visible"/>
                                      </p:to>
                                    </p:set>
                                    <p:animEffect transition="in" filter="wipe(down)">
                                      <p:cBhvr>
                                        <p:cTn id="62" dur="500"/>
                                        <p:tgtEl>
                                          <p:spTgt spid="39"/>
                                        </p:tgtEl>
                                      </p:cBhvr>
                                    </p:animEffect>
                                  </p:childTnLst>
                                </p:cTn>
                              </p:par>
                              <p:par>
                                <p:cTn id="63" presetID="22" presetClass="entr" presetSubtype="4" fill="hold" grpId="0" nodeType="withEffect">
                                  <p:stCondLst>
                                    <p:cond delay="0"/>
                                  </p:stCondLst>
                                  <p:childTnLst>
                                    <p:set>
                                      <p:cBhvr>
                                        <p:cTn id="64" dur="1" fill="hold">
                                          <p:stCondLst>
                                            <p:cond delay="0"/>
                                          </p:stCondLst>
                                        </p:cTn>
                                        <p:tgtEl>
                                          <p:spTgt spid="43"/>
                                        </p:tgtEl>
                                        <p:attrNameLst>
                                          <p:attrName>style.visibility</p:attrName>
                                        </p:attrNameLst>
                                      </p:cBhvr>
                                      <p:to>
                                        <p:strVal val="visible"/>
                                      </p:to>
                                    </p:set>
                                    <p:animEffect transition="in" filter="wipe(down)">
                                      <p:cBhvr>
                                        <p:cTn id="65" dur="500"/>
                                        <p:tgtEl>
                                          <p:spTgt spid="43"/>
                                        </p:tgtEl>
                                      </p:cBhvr>
                                    </p:animEffect>
                                  </p:childTnLst>
                                </p:cTn>
                              </p:par>
                              <p:par>
                                <p:cTn id="66" presetID="22" presetClass="entr" presetSubtype="4" fill="hold" grpId="0" nodeType="with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down)">
                                      <p:cBhvr>
                                        <p:cTn id="68" dur="500"/>
                                        <p:tgtEl>
                                          <p:spTgt spid="44"/>
                                        </p:tgtEl>
                                      </p:cBhvr>
                                    </p:animEffect>
                                  </p:childTnLst>
                                </p:cTn>
                              </p:par>
                              <p:par>
                                <p:cTn id="69" presetID="22" presetClass="entr" presetSubtype="4" fill="hold" grpId="0" nodeType="with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wipe(down)">
                                      <p:cBhvr>
                                        <p:cTn id="71" dur="500"/>
                                        <p:tgtEl>
                                          <p:spTgt spid="49"/>
                                        </p:tgtEl>
                                      </p:cBhvr>
                                    </p:animEffect>
                                  </p:childTnLst>
                                </p:cTn>
                              </p:par>
                              <p:par>
                                <p:cTn id="72" presetID="22" presetClass="entr" presetSubtype="4" fill="hold" grpId="0" nodeType="withEffect">
                                  <p:stCondLst>
                                    <p:cond delay="0"/>
                                  </p:stCondLst>
                                  <p:childTnLst>
                                    <p:set>
                                      <p:cBhvr>
                                        <p:cTn id="73" dur="1" fill="hold">
                                          <p:stCondLst>
                                            <p:cond delay="0"/>
                                          </p:stCondLst>
                                        </p:cTn>
                                        <p:tgtEl>
                                          <p:spTgt spid="48"/>
                                        </p:tgtEl>
                                        <p:attrNameLst>
                                          <p:attrName>style.visibility</p:attrName>
                                        </p:attrNameLst>
                                      </p:cBhvr>
                                      <p:to>
                                        <p:strVal val="visible"/>
                                      </p:to>
                                    </p:set>
                                    <p:animEffect transition="in" filter="wipe(down)">
                                      <p:cBhvr>
                                        <p:cTn id="74" dur="500"/>
                                        <p:tgtEl>
                                          <p:spTgt spid="48"/>
                                        </p:tgtEl>
                                      </p:cBhvr>
                                    </p:animEffect>
                                  </p:childTnLst>
                                </p:cTn>
                              </p:par>
                              <p:par>
                                <p:cTn id="75" presetID="22" presetClass="entr" presetSubtype="4" fill="hold" grpId="0" nodeType="withEffect">
                                  <p:stCondLst>
                                    <p:cond delay="0"/>
                                  </p:stCondLst>
                                  <p:childTnLst>
                                    <p:set>
                                      <p:cBhvr>
                                        <p:cTn id="76" dur="1" fill="hold">
                                          <p:stCondLst>
                                            <p:cond delay="0"/>
                                          </p:stCondLst>
                                        </p:cTn>
                                        <p:tgtEl>
                                          <p:spTgt spid="5"/>
                                        </p:tgtEl>
                                        <p:attrNameLst>
                                          <p:attrName>style.visibility</p:attrName>
                                        </p:attrNameLst>
                                      </p:cBhvr>
                                      <p:to>
                                        <p:strVal val="visible"/>
                                      </p:to>
                                    </p:set>
                                    <p:animEffect transition="in" filter="wipe(down)">
                                      <p:cBhvr>
                                        <p:cTn id="77" dur="500"/>
                                        <p:tgtEl>
                                          <p:spTgt spid="5"/>
                                        </p:tgtEl>
                                      </p:cBhvr>
                                    </p:animEffect>
                                  </p:childTnLst>
                                </p:cTn>
                              </p:par>
                            </p:childTnLst>
                          </p:cTn>
                        </p:par>
                        <p:par>
                          <p:cTn id="78" fill="hold">
                            <p:stCondLst>
                              <p:cond delay="1000"/>
                            </p:stCondLst>
                            <p:childTnLst>
                              <p:par>
                                <p:cTn id="79" presetID="10" presetClass="entr" presetSubtype="0" fill="hold" grpId="0" nodeType="afterEffect">
                                  <p:stCondLst>
                                    <p:cond delay="0"/>
                                  </p:stCondLst>
                                  <p:childTnLst>
                                    <p:set>
                                      <p:cBhvr>
                                        <p:cTn id="80" dur="1" fill="hold">
                                          <p:stCondLst>
                                            <p:cond delay="0"/>
                                          </p:stCondLst>
                                        </p:cTn>
                                        <p:tgtEl>
                                          <p:spTgt spid="65"/>
                                        </p:tgtEl>
                                        <p:attrNameLst>
                                          <p:attrName>style.visibility</p:attrName>
                                        </p:attrNameLst>
                                      </p:cBhvr>
                                      <p:to>
                                        <p:strVal val="visible"/>
                                      </p:to>
                                    </p:set>
                                    <p:animEffect transition="in" filter="fade">
                                      <p:cBhvr>
                                        <p:cTn id="81" dur="250"/>
                                        <p:tgtEl>
                                          <p:spTgt spid="65"/>
                                        </p:tgtEl>
                                      </p:cBhvr>
                                    </p:animEffect>
                                  </p:childTnLst>
                                </p:cTn>
                              </p:par>
                            </p:childTnLst>
                          </p:cTn>
                        </p:par>
                        <p:par>
                          <p:cTn id="82" fill="hold">
                            <p:stCondLst>
                              <p:cond delay="1500"/>
                            </p:stCondLst>
                            <p:childTnLst>
                              <p:par>
                                <p:cTn id="83" presetID="42" presetClass="entr" presetSubtype="0" fill="hold" grpId="0" nodeType="afterEffect">
                                  <p:stCondLst>
                                    <p:cond delay="0"/>
                                  </p:stCondLst>
                                  <p:childTnLst>
                                    <p:set>
                                      <p:cBhvr>
                                        <p:cTn id="84" dur="1" fill="hold">
                                          <p:stCondLst>
                                            <p:cond delay="0"/>
                                          </p:stCondLst>
                                        </p:cTn>
                                        <p:tgtEl>
                                          <p:spTgt spid="58"/>
                                        </p:tgtEl>
                                        <p:attrNameLst>
                                          <p:attrName>style.visibility</p:attrName>
                                        </p:attrNameLst>
                                      </p:cBhvr>
                                      <p:to>
                                        <p:strVal val="visible"/>
                                      </p:to>
                                    </p:set>
                                    <p:animEffect transition="in" filter="fade">
                                      <p:cBhvr>
                                        <p:cTn id="85" dur="500"/>
                                        <p:tgtEl>
                                          <p:spTgt spid="58"/>
                                        </p:tgtEl>
                                      </p:cBhvr>
                                    </p:animEffect>
                                    <p:anim calcmode="lin" valueType="num">
                                      <p:cBhvr>
                                        <p:cTn id="86" dur="500" fill="hold"/>
                                        <p:tgtEl>
                                          <p:spTgt spid="58"/>
                                        </p:tgtEl>
                                        <p:attrNameLst>
                                          <p:attrName>ppt_x</p:attrName>
                                        </p:attrNameLst>
                                      </p:cBhvr>
                                      <p:tavLst>
                                        <p:tav tm="0">
                                          <p:val>
                                            <p:strVal val="#ppt_x"/>
                                          </p:val>
                                        </p:tav>
                                        <p:tav tm="100000">
                                          <p:val>
                                            <p:strVal val="#ppt_x"/>
                                          </p:val>
                                        </p:tav>
                                      </p:tavLst>
                                    </p:anim>
                                    <p:anim calcmode="lin" valueType="num">
                                      <p:cBhvr>
                                        <p:cTn id="87" dur="500" fill="hold"/>
                                        <p:tgtEl>
                                          <p:spTgt spid="58"/>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0"/>
                                  </p:stCondLst>
                                  <p:childTnLst>
                                    <p:set>
                                      <p:cBhvr>
                                        <p:cTn id="89" dur="1" fill="hold">
                                          <p:stCondLst>
                                            <p:cond delay="0"/>
                                          </p:stCondLst>
                                        </p:cTn>
                                        <p:tgtEl>
                                          <p:spTgt spid="59"/>
                                        </p:tgtEl>
                                        <p:attrNameLst>
                                          <p:attrName>style.visibility</p:attrName>
                                        </p:attrNameLst>
                                      </p:cBhvr>
                                      <p:to>
                                        <p:strVal val="visible"/>
                                      </p:to>
                                    </p:set>
                                    <p:animEffect transition="in" filter="fade">
                                      <p:cBhvr>
                                        <p:cTn id="90" dur="500"/>
                                        <p:tgtEl>
                                          <p:spTgt spid="59"/>
                                        </p:tgtEl>
                                      </p:cBhvr>
                                    </p:animEffect>
                                    <p:anim calcmode="lin" valueType="num">
                                      <p:cBhvr>
                                        <p:cTn id="91" dur="500" fill="hold"/>
                                        <p:tgtEl>
                                          <p:spTgt spid="59"/>
                                        </p:tgtEl>
                                        <p:attrNameLst>
                                          <p:attrName>ppt_x</p:attrName>
                                        </p:attrNameLst>
                                      </p:cBhvr>
                                      <p:tavLst>
                                        <p:tav tm="0">
                                          <p:val>
                                            <p:strVal val="#ppt_x"/>
                                          </p:val>
                                        </p:tav>
                                        <p:tav tm="100000">
                                          <p:val>
                                            <p:strVal val="#ppt_x"/>
                                          </p:val>
                                        </p:tav>
                                      </p:tavLst>
                                    </p:anim>
                                    <p:anim calcmode="lin" valueType="num">
                                      <p:cBhvr>
                                        <p:cTn id="92" dur="500" fill="hold"/>
                                        <p:tgtEl>
                                          <p:spTgt spid="59"/>
                                        </p:tgtEl>
                                        <p:attrNameLst>
                                          <p:attrName>ppt_y</p:attrName>
                                        </p:attrNameLst>
                                      </p:cBhvr>
                                      <p:tavLst>
                                        <p:tav tm="0">
                                          <p:val>
                                            <p:strVal val="#ppt_y+.1"/>
                                          </p:val>
                                        </p:tav>
                                        <p:tav tm="100000">
                                          <p:val>
                                            <p:strVal val="#ppt_y"/>
                                          </p:val>
                                        </p:tav>
                                      </p:tavLst>
                                    </p:anim>
                                  </p:childTnLst>
                                </p:cTn>
                              </p:par>
                              <p:par>
                                <p:cTn id="93" presetID="42" presetClass="entr" presetSubtype="0" fill="hold" grpId="0" nodeType="withEffect">
                                  <p:stCondLst>
                                    <p:cond delay="0"/>
                                  </p:stCondLst>
                                  <p:childTnLst>
                                    <p:set>
                                      <p:cBhvr>
                                        <p:cTn id="94" dur="1" fill="hold">
                                          <p:stCondLst>
                                            <p:cond delay="0"/>
                                          </p:stCondLst>
                                        </p:cTn>
                                        <p:tgtEl>
                                          <p:spTgt spid="60"/>
                                        </p:tgtEl>
                                        <p:attrNameLst>
                                          <p:attrName>style.visibility</p:attrName>
                                        </p:attrNameLst>
                                      </p:cBhvr>
                                      <p:to>
                                        <p:strVal val="visible"/>
                                      </p:to>
                                    </p:set>
                                    <p:animEffect transition="in" filter="fade">
                                      <p:cBhvr>
                                        <p:cTn id="95" dur="500"/>
                                        <p:tgtEl>
                                          <p:spTgt spid="60"/>
                                        </p:tgtEl>
                                      </p:cBhvr>
                                    </p:animEffect>
                                    <p:anim calcmode="lin" valueType="num">
                                      <p:cBhvr>
                                        <p:cTn id="96" dur="500" fill="hold"/>
                                        <p:tgtEl>
                                          <p:spTgt spid="60"/>
                                        </p:tgtEl>
                                        <p:attrNameLst>
                                          <p:attrName>ppt_x</p:attrName>
                                        </p:attrNameLst>
                                      </p:cBhvr>
                                      <p:tavLst>
                                        <p:tav tm="0">
                                          <p:val>
                                            <p:strVal val="#ppt_x"/>
                                          </p:val>
                                        </p:tav>
                                        <p:tav tm="100000">
                                          <p:val>
                                            <p:strVal val="#ppt_x"/>
                                          </p:val>
                                        </p:tav>
                                      </p:tavLst>
                                    </p:anim>
                                    <p:anim calcmode="lin" valueType="num">
                                      <p:cBhvr>
                                        <p:cTn id="97" dur="500" fill="hold"/>
                                        <p:tgtEl>
                                          <p:spTgt spid="60"/>
                                        </p:tgtEl>
                                        <p:attrNameLst>
                                          <p:attrName>ppt_y</p:attrName>
                                        </p:attrNameLst>
                                      </p:cBhvr>
                                      <p:tavLst>
                                        <p:tav tm="0">
                                          <p:val>
                                            <p:strVal val="#ppt_y+.1"/>
                                          </p:val>
                                        </p:tav>
                                        <p:tav tm="100000">
                                          <p:val>
                                            <p:strVal val="#ppt_y"/>
                                          </p:val>
                                        </p:tav>
                                      </p:tavLst>
                                    </p:anim>
                                  </p:childTnLst>
                                </p:cTn>
                              </p:par>
                              <p:par>
                                <p:cTn id="98" presetID="42" presetClass="entr" presetSubtype="0" fill="hold" grpId="0" nodeType="withEffect">
                                  <p:stCondLst>
                                    <p:cond delay="0"/>
                                  </p:stCondLst>
                                  <p:childTnLst>
                                    <p:set>
                                      <p:cBhvr>
                                        <p:cTn id="99" dur="1" fill="hold">
                                          <p:stCondLst>
                                            <p:cond delay="0"/>
                                          </p:stCondLst>
                                        </p:cTn>
                                        <p:tgtEl>
                                          <p:spTgt spid="61"/>
                                        </p:tgtEl>
                                        <p:attrNameLst>
                                          <p:attrName>style.visibility</p:attrName>
                                        </p:attrNameLst>
                                      </p:cBhvr>
                                      <p:to>
                                        <p:strVal val="visible"/>
                                      </p:to>
                                    </p:set>
                                    <p:animEffect transition="in" filter="fade">
                                      <p:cBhvr>
                                        <p:cTn id="100" dur="500"/>
                                        <p:tgtEl>
                                          <p:spTgt spid="61"/>
                                        </p:tgtEl>
                                      </p:cBhvr>
                                    </p:animEffect>
                                    <p:anim calcmode="lin" valueType="num">
                                      <p:cBhvr>
                                        <p:cTn id="101" dur="500" fill="hold"/>
                                        <p:tgtEl>
                                          <p:spTgt spid="61"/>
                                        </p:tgtEl>
                                        <p:attrNameLst>
                                          <p:attrName>ppt_x</p:attrName>
                                        </p:attrNameLst>
                                      </p:cBhvr>
                                      <p:tavLst>
                                        <p:tav tm="0">
                                          <p:val>
                                            <p:strVal val="#ppt_x"/>
                                          </p:val>
                                        </p:tav>
                                        <p:tav tm="100000">
                                          <p:val>
                                            <p:strVal val="#ppt_x"/>
                                          </p:val>
                                        </p:tav>
                                      </p:tavLst>
                                    </p:anim>
                                    <p:anim calcmode="lin" valueType="num">
                                      <p:cBhvr>
                                        <p:cTn id="102" dur="500" fill="hold"/>
                                        <p:tgtEl>
                                          <p:spTgt spid="61"/>
                                        </p:tgtEl>
                                        <p:attrNameLst>
                                          <p:attrName>ppt_y</p:attrName>
                                        </p:attrNameLst>
                                      </p:cBhvr>
                                      <p:tavLst>
                                        <p:tav tm="0">
                                          <p:val>
                                            <p:strVal val="#ppt_y+.1"/>
                                          </p:val>
                                        </p:tav>
                                        <p:tav tm="100000">
                                          <p:val>
                                            <p:strVal val="#ppt_y"/>
                                          </p:val>
                                        </p:tav>
                                      </p:tavLst>
                                    </p:anim>
                                  </p:childTnLst>
                                </p:cTn>
                              </p:par>
                            </p:childTnLst>
                          </p:cTn>
                        </p:par>
                        <p:par>
                          <p:cTn id="103" fill="hold">
                            <p:stCondLst>
                              <p:cond delay="2000"/>
                            </p:stCondLst>
                            <p:childTnLst>
                              <p:par>
                                <p:cTn id="104" presetID="10" presetClass="entr" presetSubtype="0" fill="hold" grpId="0" nodeType="afterEffect">
                                  <p:stCondLst>
                                    <p:cond delay="0"/>
                                  </p:stCondLst>
                                  <p:childTnLst>
                                    <p:set>
                                      <p:cBhvr>
                                        <p:cTn id="105" dur="1" fill="hold">
                                          <p:stCondLst>
                                            <p:cond delay="0"/>
                                          </p:stCondLst>
                                        </p:cTn>
                                        <p:tgtEl>
                                          <p:spTgt spid="11"/>
                                        </p:tgtEl>
                                        <p:attrNameLst>
                                          <p:attrName>style.visibility</p:attrName>
                                        </p:attrNameLst>
                                      </p:cBhvr>
                                      <p:to>
                                        <p:strVal val="visible"/>
                                      </p:to>
                                    </p:set>
                                    <p:animEffect transition="in" filter="fade">
                                      <p:cBhvr>
                                        <p:cTn id="106" dur="500"/>
                                        <p:tgtEl>
                                          <p:spTgt spid="11"/>
                                        </p:tgtEl>
                                      </p:cBhvr>
                                    </p:animEffect>
                                  </p:childTnLst>
                                </p:cTn>
                              </p:par>
                            </p:childTnLst>
                          </p:cTn>
                        </p:par>
                        <p:par>
                          <p:cTn id="107" fill="hold">
                            <p:stCondLst>
                              <p:cond delay="2500"/>
                            </p:stCondLst>
                            <p:childTnLst>
                              <p:par>
                                <p:cTn id="108" presetID="22" presetClass="entr" presetSubtype="4" fill="hold" grpId="0" nodeType="afterEffect">
                                  <p:stCondLst>
                                    <p:cond delay="0"/>
                                  </p:stCondLst>
                                  <p:childTnLst>
                                    <p:set>
                                      <p:cBhvr>
                                        <p:cTn id="109" dur="1" fill="hold">
                                          <p:stCondLst>
                                            <p:cond delay="0"/>
                                          </p:stCondLst>
                                        </p:cTn>
                                        <p:tgtEl>
                                          <p:spTgt spid="9"/>
                                        </p:tgtEl>
                                        <p:attrNameLst>
                                          <p:attrName>style.visibility</p:attrName>
                                        </p:attrNameLst>
                                      </p:cBhvr>
                                      <p:to>
                                        <p:strVal val="visible"/>
                                      </p:to>
                                    </p:set>
                                    <p:animEffect transition="in" filter="wipe(down)">
                                      <p:cBhvr>
                                        <p:cTn id="110" dur="500"/>
                                        <p:tgtEl>
                                          <p:spTgt spid="9"/>
                                        </p:tgtEl>
                                      </p:cBhvr>
                                    </p:animEffect>
                                  </p:childTnLst>
                                </p:cTn>
                              </p:par>
                              <p:par>
                                <p:cTn id="111" presetID="22" presetClass="entr" presetSubtype="4" fill="hold" grpId="0" nodeType="withEffect">
                                  <p:stCondLst>
                                    <p:cond delay="0"/>
                                  </p:stCondLst>
                                  <p:childTnLst>
                                    <p:set>
                                      <p:cBhvr>
                                        <p:cTn id="112" dur="1" fill="hold">
                                          <p:stCondLst>
                                            <p:cond delay="0"/>
                                          </p:stCondLst>
                                        </p:cTn>
                                        <p:tgtEl>
                                          <p:spTgt spid="10"/>
                                        </p:tgtEl>
                                        <p:attrNameLst>
                                          <p:attrName>style.visibility</p:attrName>
                                        </p:attrNameLst>
                                      </p:cBhvr>
                                      <p:to>
                                        <p:strVal val="visible"/>
                                      </p:to>
                                    </p:set>
                                    <p:animEffect transition="in" filter="wipe(down)">
                                      <p:cBhvr>
                                        <p:cTn id="113" dur="500"/>
                                        <p:tgtEl>
                                          <p:spTgt spid="10"/>
                                        </p:tgtEl>
                                      </p:cBhvr>
                                    </p:animEffect>
                                  </p:childTnLst>
                                </p:cTn>
                              </p:par>
                            </p:childTnLst>
                          </p:cTn>
                        </p:par>
                        <p:par>
                          <p:cTn id="114" fill="hold">
                            <p:stCondLst>
                              <p:cond delay="3000"/>
                            </p:stCondLst>
                            <p:childTnLst>
                              <p:par>
                                <p:cTn id="115" presetID="10" presetClass="entr" presetSubtype="0" fill="hold" grpId="0" nodeType="afterEffect">
                                  <p:stCondLst>
                                    <p:cond delay="0"/>
                                  </p:stCondLst>
                                  <p:childTnLst>
                                    <p:set>
                                      <p:cBhvr>
                                        <p:cTn id="116" dur="1" fill="hold">
                                          <p:stCondLst>
                                            <p:cond delay="0"/>
                                          </p:stCondLst>
                                        </p:cTn>
                                        <p:tgtEl>
                                          <p:spTgt spid="16"/>
                                        </p:tgtEl>
                                        <p:attrNameLst>
                                          <p:attrName>style.visibility</p:attrName>
                                        </p:attrNameLst>
                                      </p:cBhvr>
                                      <p:to>
                                        <p:strVal val="visible"/>
                                      </p:to>
                                    </p:set>
                                    <p:animEffect transition="in" filter="fade">
                                      <p:cBhvr>
                                        <p:cTn id="117" dur="500"/>
                                        <p:tgtEl>
                                          <p:spTgt spid="16"/>
                                        </p:tgtEl>
                                      </p:cBhvr>
                                    </p:animEffect>
                                  </p:childTnLst>
                                </p:cTn>
                              </p:par>
                            </p:childTnLst>
                          </p:cTn>
                        </p:par>
                        <p:par>
                          <p:cTn id="118" fill="hold">
                            <p:stCondLst>
                              <p:cond delay="3500"/>
                            </p:stCondLst>
                            <p:childTnLst>
                              <p:par>
                                <p:cTn id="119" presetID="22" presetClass="entr" presetSubtype="4" fill="hold" grpId="0" nodeType="afterEffect">
                                  <p:stCondLst>
                                    <p:cond delay="0"/>
                                  </p:stCondLst>
                                  <p:childTnLst>
                                    <p:set>
                                      <p:cBhvr>
                                        <p:cTn id="120" dur="1" fill="hold">
                                          <p:stCondLst>
                                            <p:cond delay="0"/>
                                          </p:stCondLst>
                                        </p:cTn>
                                        <p:tgtEl>
                                          <p:spTgt spid="14"/>
                                        </p:tgtEl>
                                        <p:attrNameLst>
                                          <p:attrName>style.visibility</p:attrName>
                                        </p:attrNameLst>
                                      </p:cBhvr>
                                      <p:to>
                                        <p:strVal val="visible"/>
                                      </p:to>
                                    </p:set>
                                    <p:animEffect transition="in" filter="wipe(down)">
                                      <p:cBhvr>
                                        <p:cTn id="121" dur="500"/>
                                        <p:tgtEl>
                                          <p:spTgt spid="14"/>
                                        </p:tgtEl>
                                      </p:cBhvr>
                                    </p:animEffect>
                                  </p:childTnLst>
                                </p:cTn>
                              </p:par>
                              <p:par>
                                <p:cTn id="122" presetID="22" presetClass="entr" presetSubtype="4" fill="hold" grpId="0" nodeType="withEffect">
                                  <p:stCondLst>
                                    <p:cond delay="0"/>
                                  </p:stCondLst>
                                  <p:childTnLst>
                                    <p:set>
                                      <p:cBhvr>
                                        <p:cTn id="123" dur="1" fill="hold">
                                          <p:stCondLst>
                                            <p:cond delay="0"/>
                                          </p:stCondLst>
                                        </p:cTn>
                                        <p:tgtEl>
                                          <p:spTgt spid="15"/>
                                        </p:tgtEl>
                                        <p:attrNameLst>
                                          <p:attrName>style.visibility</p:attrName>
                                        </p:attrNameLst>
                                      </p:cBhvr>
                                      <p:to>
                                        <p:strVal val="visible"/>
                                      </p:to>
                                    </p:set>
                                    <p:animEffect transition="in" filter="wipe(down)">
                                      <p:cBhvr>
                                        <p:cTn id="124" dur="500"/>
                                        <p:tgtEl>
                                          <p:spTgt spid="15"/>
                                        </p:tgtEl>
                                      </p:cBhvr>
                                    </p:animEffect>
                                  </p:childTnLst>
                                </p:cTn>
                              </p:par>
                            </p:childTnLst>
                          </p:cTn>
                        </p:par>
                        <p:par>
                          <p:cTn id="125" fill="hold">
                            <p:stCondLst>
                              <p:cond delay="4000"/>
                            </p:stCondLst>
                            <p:childTnLst>
                              <p:par>
                                <p:cTn id="126" presetID="10" presetClass="entr" presetSubtype="0" fill="hold" grpId="0" nodeType="afterEffect">
                                  <p:stCondLst>
                                    <p:cond delay="0"/>
                                  </p:stCondLst>
                                  <p:childTnLst>
                                    <p:set>
                                      <p:cBhvr>
                                        <p:cTn id="127" dur="1" fill="hold">
                                          <p:stCondLst>
                                            <p:cond delay="0"/>
                                          </p:stCondLst>
                                        </p:cTn>
                                        <p:tgtEl>
                                          <p:spTgt spid="21"/>
                                        </p:tgtEl>
                                        <p:attrNameLst>
                                          <p:attrName>style.visibility</p:attrName>
                                        </p:attrNameLst>
                                      </p:cBhvr>
                                      <p:to>
                                        <p:strVal val="visible"/>
                                      </p:to>
                                    </p:set>
                                    <p:animEffect transition="in" filter="fade">
                                      <p:cBhvr>
                                        <p:cTn id="128" dur="500"/>
                                        <p:tgtEl>
                                          <p:spTgt spid="21"/>
                                        </p:tgtEl>
                                      </p:cBhvr>
                                    </p:animEffect>
                                  </p:childTnLst>
                                </p:cTn>
                              </p:par>
                            </p:childTnLst>
                          </p:cTn>
                        </p:par>
                        <p:par>
                          <p:cTn id="129" fill="hold">
                            <p:stCondLst>
                              <p:cond delay="4500"/>
                            </p:stCondLst>
                            <p:childTnLst>
                              <p:par>
                                <p:cTn id="130" presetID="22" presetClass="entr" presetSubtype="4" fill="hold" grpId="0" nodeType="afterEffect">
                                  <p:stCondLst>
                                    <p:cond delay="0"/>
                                  </p:stCondLst>
                                  <p:childTnLst>
                                    <p:set>
                                      <p:cBhvr>
                                        <p:cTn id="131" dur="1" fill="hold">
                                          <p:stCondLst>
                                            <p:cond delay="0"/>
                                          </p:stCondLst>
                                        </p:cTn>
                                        <p:tgtEl>
                                          <p:spTgt spid="19"/>
                                        </p:tgtEl>
                                        <p:attrNameLst>
                                          <p:attrName>style.visibility</p:attrName>
                                        </p:attrNameLst>
                                      </p:cBhvr>
                                      <p:to>
                                        <p:strVal val="visible"/>
                                      </p:to>
                                    </p:set>
                                    <p:animEffect transition="in" filter="wipe(down)">
                                      <p:cBhvr>
                                        <p:cTn id="132" dur="500"/>
                                        <p:tgtEl>
                                          <p:spTgt spid="19"/>
                                        </p:tgtEl>
                                      </p:cBhvr>
                                    </p:animEffect>
                                  </p:childTnLst>
                                </p:cTn>
                              </p:par>
                              <p:par>
                                <p:cTn id="133" presetID="22" presetClass="entr" presetSubtype="4" fill="hold" grpId="0" nodeType="withEffect">
                                  <p:stCondLst>
                                    <p:cond delay="0"/>
                                  </p:stCondLst>
                                  <p:childTnLst>
                                    <p:set>
                                      <p:cBhvr>
                                        <p:cTn id="134" dur="1" fill="hold">
                                          <p:stCondLst>
                                            <p:cond delay="0"/>
                                          </p:stCondLst>
                                        </p:cTn>
                                        <p:tgtEl>
                                          <p:spTgt spid="20"/>
                                        </p:tgtEl>
                                        <p:attrNameLst>
                                          <p:attrName>style.visibility</p:attrName>
                                        </p:attrNameLst>
                                      </p:cBhvr>
                                      <p:to>
                                        <p:strVal val="visible"/>
                                      </p:to>
                                    </p:set>
                                    <p:animEffect transition="in" filter="wipe(down)">
                                      <p:cBhvr>
                                        <p:cTn id="135" dur="500"/>
                                        <p:tgtEl>
                                          <p:spTgt spid="20"/>
                                        </p:tgtEl>
                                      </p:cBhvr>
                                    </p:animEffect>
                                  </p:childTnLst>
                                </p:cTn>
                              </p:par>
                            </p:childTnLst>
                          </p:cTn>
                        </p:par>
                        <p:par>
                          <p:cTn id="136" fill="hold">
                            <p:stCondLst>
                              <p:cond delay="5000"/>
                            </p:stCondLst>
                            <p:childTnLst>
                              <p:par>
                                <p:cTn id="137" presetID="10" presetClass="entr" presetSubtype="0" fill="hold" grpId="0" nodeType="afterEffect">
                                  <p:stCondLst>
                                    <p:cond delay="0"/>
                                  </p:stCondLst>
                                  <p:childTnLst>
                                    <p:set>
                                      <p:cBhvr>
                                        <p:cTn id="138" dur="1" fill="hold">
                                          <p:stCondLst>
                                            <p:cond delay="0"/>
                                          </p:stCondLst>
                                        </p:cTn>
                                        <p:tgtEl>
                                          <p:spTgt spid="29"/>
                                        </p:tgtEl>
                                        <p:attrNameLst>
                                          <p:attrName>style.visibility</p:attrName>
                                        </p:attrNameLst>
                                      </p:cBhvr>
                                      <p:to>
                                        <p:strVal val="visible"/>
                                      </p:to>
                                    </p:set>
                                    <p:animEffect transition="in" filter="fade">
                                      <p:cBhvr>
                                        <p:cTn id="139" dur="500"/>
                                        <p:tgtEl>
                                          <p:spTgt spid="29"/>
                                        </p:tgtEl>
                                      </p:cBhvr>
                                    </p:animEffect>
                                  </p:childTnLst>
                                </p:cTn>
                              </p:par>
                            </p:childTnLst>
                          </p:cTn>
                        </p:par>
                        <p:par>
                          <p:cTn id="140" fill="hold">
                            <p:stCondLst>
                              <p:cond delay="5500"/>
                            </p:stCondLst>
                            <p:childTnLst>
                              <p:par>
                                <p:cTn id="141" presetID="22" presetClass="entr" presetSubtype="4" fill="hold" grpId="0" nodeType="afterEffect">
                                  <p:stCondLst>
                                    <p:cond delay="0"/>
                                  </p:stCondLst>
                                  <p:childTnLst>
                                    <p:set>
                                      <p:cBhvr>
                                        <p:cTn id="142" dur="1" fill="hold">
                                          <p:stCondLst>
                                            <p:cond delay="0"/>
                                          </p:stCondLst>
                                        </p:cTn>
                                        <p:tgtEl>
                                          <p:spTgt spid="24"/>
                                        </p:tgtEl>
                                        <p:attrNameLst>
                                          <p:attrName>style.visibility</p:attrName>
                                        </p:attrNameLst>
                                      </p:cBhvr>
                                      <p:to>
                                        <p:strVal val="visible"/>
                                      </p:to>
                                    </p:set>
                                    <p:animEffect transition="in" filter="wipe(down)">
                                      <p:cBhvr>
                                        <p:cTn id="143" dur="500"/>
                                        <p:tgtEl>
                                          <p:spTgt spid="24"/>
                                        </p:tgtEl>
                                      </p:cBhvr>
                                    </p:animEffect>
                                  </p:childTnLst>
                                </p:cTn>
                              </p:par>
                              <p:par>
                                <p:cTn id="144" presetID="22" presetClass="entr" presetSubtype="4" fill="hold" grpId="0" nodeType="withEffect">
                                  <p:stCondLst>
                                    <p:cond delay="0"/>
                                  </p:stCondLst>
                                  <p:childTnLst>
                                    <p:set>
                                      <p:cBhvr>
                                        <p:cTn id="145" dur="1" fill="hold">
                                          <p:stCondLst>
                                            <p:cond delay="0"/>
                                          </p:stCondLst>
                                        </p:cTn>
                                        <p:tgtEl>
                                          <p:spTgt spid="25"/>
                                        </p:tgtEl>
                                        <p:attrNameLst>
                                          <p:attrName>style.visibility</p:attrName>
                                        </p:attrNameLst>
                                      </p:cBhvr>
                                      <p:to>
                                        <p:strVal val="visible"/>
                                      </p:to>
                                    </p:set>
                                    <p:animEffect transition="in" filter="wipe(down)">
                                      <p:cBhvr>
                                        <p:cTn id="146" dur="500"/>
                                        <p:tgtEl>
                                          <p:spTgt spid="25"/>
                                        </p:tgtEl>
                                      </p:cBhvr>
                                    </p:animEffect>
                                  </p:childTnLst>
                                </p:cTn>
                              </p:par>
                            </p:childTnLst>
                          </p:cTn>
                        </p:par>
                        <p:par>
                          <p:cTn id="147" fill="hold">
                            <p:stCondLst>
                              <p:cond delay="6000"/>
                            </p:stCondLst>
                            <p:childTnLst>
                              <p:par>
                                <p:cTn id="148" presetID="10" presetClass="entr" presetSubtype="0" fill="hold" grpId="0" nodeType="afterEffect">
                                  <p:stCondLst>
                                    <p:cond delay="0"/>
                                  </p:stCondLst>
                                  <p:childTnLst>
                                    <p:set>
                                      <p:cBhvr>
                                        <p:cTn id="149" dur="1" fill="hold">
                                          <p:stCondLst>
                                            <p:cond delay="0"/>
                                          </p:stCondLst>
                                        </p:cTn>
                                        <p:tgtEl>
                                          <p:spTgt spid="32"/>
                                        </p:tgtEl>
                                        <p:attrNameLst>
                                          <p:attrName>style.visibility</p:attrName>
                                        </p:attrNameLst>
                                      </p:cBhvr>
                                      <p:to>
                                        <p:strVal val="visible"/>
                                      </p:to>
                                    </p:set>
                                    <p:animEffect transition="in" filter="fade">
                                      <p:cBhvr>
                                        <p:cTn id="150" dur="500"/>
                                        <p:tgtEl>
                                          <p:spTgt spid="32"/>
                                        </p:tgtEl>
                                      </p:cBhvr>
                                    </p:animEffect>
                                  </p:childTnLst>
                                </p:cTn>
                              </p:par>
                            </p:childTnLst>
                          </p:cTn>
                        </p:par>
                        <p:par>
                          <p:cTn id="151" fill="hold">
                            <p:stCondLst>
                              <p:cond delay="6500"/>
                            </p:stCondLst>
                            <p:childTnLst>
                              <p:par>
                                <p:cTn id="152" presetID="22" presetClass="entr" presetSubtype="4" fill="hold" grpId="0" nodeType="afterEffect">
                                  <p:stCondLst>
                                    <p:cond delay="0"/>
                                  </p:stCondLst>
                                  <p:childTnLst>
                                    <p:set>
                                      <p:cBhvr>
                                        <p:cTn id="153" dur="1" fill="hold">
                                          <p:stCondLst>
                                            <p:cond delay="0"/>
                                          </p:stCondLst>
                                        </p:cTn>
                                        <p:tgtEl>
                                          <p:spTgt spid="6"/>
                                        </p:tgtEl>
                                        <p:attrNameLst>
                                          <p:attrName>style.visibility</p:attrName>
                                        </p:attrNameLst>
                                      </p:cBhvr>
                                      <p:to>
                                        <p:strVal val="visible"/>
                                      </p:to>
                                    </p:set>
                                    <p:animEffect transition="in" filter="wipe(down)">
                                      <p:cBhvr>
                                        <p:cTn id="154" dur="500"/>
                                        <p:tgtEl>
                                          <p:spTgt spid="6"/>
                                        </p:tgtEl>
                                      </p:cBhvr>
                                    </p:animEffect>
                                  </p:childTnLst>
                                </p:cTn>
                              </p:par>
                              <p:par>
                                <p:cTn id="155" presetID="22" presetClass="entr" presetSubtype="4" fill="hold" grpId="0" nodeType="withEffect">
                                  <p:stCondLst>
                                    <p:cond delay="0"/>
                                  </p:stCondLst>
                                  <p:childTnLst>
                                    <p:set>
                                      <p:cBhvr>
                                        <p:cTn id="156" dur="1" fill="hold">
                                          <p:stCondLst>
                                            <p:cond delay="0"/>
                                          </p:stCondLst>
                                        </p:cTn>
                                        <p:tgtEl>
                                          <p:spTgt spid="31"/>
                                        </p:tgtEl>
                                        <p:attrNameLst>
                                          <p:attrName>style.visibility</p:attrName>
                                        </p:attrNameLst>
                                      </p:cBhvr>
                                      <p:to>
                                        <p:strVal val="visible"/>
                                      </p:to>
                                    </p:set>
                                    <p:animEffect transition="in" filter="wipe(down)">
                                      <p:cBhvr>
                                        <p:cTn id="157" dur="500"/>
                                        <p:tgtEl>
                                          <p:spTgt spid="31"/>
                                        </p:tgtEl>
                                      </p:cBhvr>
                                    </p:animEffect>
                                  </p:childTnLst>
                                </p:cTn>
                              </p:par>
                            </p:childTnLst>
                          </p:cTn>
                        </p:par>
                        <p:par>
                          <p:cTn id="158" fill="hold">
                            <p:stCondLst>
                              <p:cond delay="7000"/>
                            </p:stCondLst>
                            <p:childTnLst>
                              <p:par>
                                <p:cTn id="159" presetID="10" presetClass="entr" presetSubtype="0" fill="hold" grpId="0" nodeType="afterEffect">
                                  <p:stCondLst>
                                    <p:cond delay="0"/>
                                  </p:stCondLst>
                                  <p:childTnLst>
                                    <p:set>
                                      <p:cBhvr>
                                        <p:cTn id="160" dur="1" fill="hold">
                                          <p:stCondLst>
                                            <p:cond delay="0"/>
                                          </p:stCondLst>
                                        </p:cTn>
                                        <p:tgtEl>
                                          <p:spTgt spid="37"/>
                                        </p:tgtEl>
                                        <p:attrNameLst>
                                          <p:attrName>style.visibility</p:attrName>
                                        </p:attrNameLst>
                                      </p:cBhvr>
                                      <p:to>
                                        <p:strVal val="visible"/>
                                      </p:to>
                                    </p:set>
                                    <p:animEffect transition="in" filter="fade">
                                      <p:cBhvr>
                                        <p:cTn id="161" dur="500"/>
                                        <p:tgtEl>
                                          <p:spTgt spid="37"/>
                                        </p:tgtEl>
                                      </p:cBhvr>
                                    </p:animEffect>
                                  </p:childTnLst>
                                </p:cTn>
                              </p:par>
                            </p:childTnLst>
                          </p:cTn>
                        </p:par>
                        <p:par>
                          <p:cTn id="162" fill="hold">
                            <p:stCondLst>
                              <p:cond delay="7500"/>
                            </p:stCondLst>
                            <p:childTnLst>
                              <p:par>
                                <p:cTn id="163" presetID="22" presetClass="entr" presetSubtype="4" fill="hold" grpId="0" nodeType="afterEffect">
                                  <p:stCondLst>
                                    <p:cond delay="0"/>
                                  </p:stCondLst>
                                  <p:childTnLst>
                                    <p:set>
                                      <p:cBhvr>
                                        <p:cTn id="164" dur="1" fill="hold">
                                          <p:stCondLst>
                                            <p:cond delay="0"/>
                                          </p:stCondLst>
                                        </p:cTn>
                                        <p:tgtEl>
                                          <p:spTgt spid="35"/>
                                        </p:tgtEl>
                                        <p:attrNameLst>
                                          <p:attrName>style.visibility</p:attrName>
                                        </p:attrNameLst>
                                      </p:cBhvr>
                                      <p:to>
                                        <p:strVal val="visible"/>
                                      </p:to>
                                    </p:set>
                                    <p:animEffect transition="in" filter="wipe(down)">
                                      <p:cBhvr>
                                        <p:cTn id="165" dur="500"/>
                                        <p:tgtEl>
                                          <p:spTgt spid="35"/>
                                        </p:tgtEl>
                                      </p:cBhvr>
                                    </p:animEffect>
                                  </p:childTnLst>
                                </p:cTn>
                              </p:par>
                              <p:par>
                                <p:cTn id="166" presetID="22" presetClass="entr" presetSubtype="4" fill="hold" grpId="0" nodeType="withEffect">
                                  <p:stCondLst>
                                    <p:cond delay="0"/>
                                  </p:stCondLst>
                                  <p:childTnLst>
                                    <p:set>
                                      <p:cBhvr>
                                        <p:cTn id="167" dur="1" fill="hold">
                                          <p:stCondLst>
                                            <p:cond delay="0"/>
                                          </p:stCondLst>
                                        </p:cTn>
                                        <p:tgtEl>
                                          <p:spTgt spid="36"/>
                                        </p:tgtEl>
                                        <p:attrNameLst>
                                          <p:attrName>style.visibility</p:attrName>
                                        </p:attrNameLst>
                                      </p:cBhvr>
                                      <p:to>
                                        <p:strVal val="visible"/>
                                      </p:to>
                                    </p:set>
                                    <p:animEffect transition="in" filter="wipe(down)">
                                      <p:cBhvr>
                                        <p:cTn id="168" dur="500"/>
                                        <p:tgtEl>
                                          <p:spTgt spid="36"/>
                                        </p:tgtEl>
                                      </p:cBhvr>
                                    </p:animEffect>
                                  </p:childTnLst>
                                </p:cTn>
                              </p:par>
                            </p:childTnLst>
                          </p:cTn>
                        </p:par>
                        <p:par>
                          <p:cTn id="169" fill="hold">
                            <p:stCondLst>
                              <p:cond delay="8000"/>
                            </p:stCondLst>
                            <p:childTnLst>
                              <p:par>
                                <p:cTn id="170" presetID="10" presetClass="entr" presetSubtype="0" fill="hold" grpId="0" nodeType="afterEffect">
                                  <p:stCondLst>
                                    <p:cond delay="0"/>
                                  </p:stCondLst>
                                  <p:childTnLst>
                                    <p:set>
                                      <p:cBhvr>
                                        <p:cTn id="171" dur="1" fill="hold">
                                          <p:stCondLst>
                                            <p:cond delay="0"/>
                                          </p:stCondLst>
                                        </p:cTn>
                                        <p:tgtEl>
                                          <p:spTgt spid="42"/>
                                        </p:tgtEl>
                                        <p:attrNameLst>
                                          <p:attrName>style.visibility</p:attrName>
                                        </p:attrNameLst>
                                      </p:cBhvr>
                                      <p:to>
                                        <p:strVal val="visible"/>
                                      </p:to>
                                    </p:set>
                                    <p:animEffect transition="in" filter="fade">
                                      <p:cBhvr>
                                        <p:cTn id="172" dur="500"/>
                                        <p:tgtEl>
                                          <p:spTgt spid="42"/>
                                        </p:tgtEl>
                                      </p:cBhvr>
                                    </p:animEffect>
                                  </p:childTnLst>
                                </p:cTn>
                              </p:par>
                            </p:childTnLst>
                          </p:cTn>
                        </p:par>
                        <p:par>
                          <p:cTn id="173" fill="hold">
                            <p:stCondLst>
                              <p:cond delay="8500"/>
                            </p:stCondLst>
                            <p:childTnLst>
                              <p:par>
                                <p:cTn id="174" presetID="22" presetClass="entr" presetSubtype="4" fill="hold" grpId="0" nodeType="afterEffect">
                                  <p:stCondLst>
                                    <p:cond delay="0"/>
                                  </p:stCondLst>
                                  <p:childTnLst>
                                    <p:set>
                                      <p:cBhvr>
                                        <p:cTn id="175" dur="1" fill="hold">
                                          <p:stCondLst>
                                            <p:cond delay="0"/>
                                          </p:stCondLst>
                                        </p:cTn>
                                        <p:tgtEl>
                                          <p:spTgt spid="40"/>
                                        </p:tgtEl>
                                        <p:attrNameLst>
                                          <p:attrName>style.visibility</p:attrName>
                                        </p:attrNameLst>
                                      </p:cBhvr>
                                      <p:to>
                                        <p:strVal val="visible"/>
                                      </p:to>
                                    </p:set>
                                    <p:animEffect transition="in" filter="wipe(down)">
                                      <p:cBhvr>
                                        <p:cTn id="176" dur="500"/>
                                        <p:tgtEl>
                                          <p:spTgt spid="40"/>
                                        </p:tgtEl>
                                      </p:cBhvr>
                                    </p:animEffect>
                                  </p:childTnLst>
                                </p:cTn>
                              </p:par>
                              <p:par>
                                <p:cTn id="177" presetID="22" presetClass="entr" presetSubtype="4" fill="hold" grpId="0" nodeType="withEffect">
                                  <p:stCondLst>
                                    <p:cond delay="0"/>
                                  </p:stCondLst>
                                  <p:childTnLst>
                                    <p:set>
                                      <p:cBhvr>
                                        <p:cTn id="178" dur="1" fill="hold">
                                          <p:stCondLst>
                                            <p:cond delay="0"/>
                                          </p:stCondLst>
                                        </p:cTn>
                                        <p:tgtEl>
                                          <p:spTgt spid="41"/>
                                        </p:tgtEl>
                                        <p:attrNameLst>
                                          <p:attrName>style.visibility</p:attrName>
                                        </p:attrNameLst>
                                      </p:cBhvr>
                                      <p:to>
                                        <p:strVal val="visible"/>
                                      </p:to>
                                    </p:set>
                                    <p:animEffect transition="in" filter="wipe(down)">
                                      <p:cBhvr>
                                        <p:cTn id="179" dur="500"/>
                                        <p:tgtEl>
                                          <p:spTgt spid="41"/>
                                        </p:tgtEl>
                                      </p:cBhvr>
                                    </p:animEffect>
                                  </p:childTnLst>
                                </p:cTn>
                              </p:par>
                            </p:childTnLst>
                          </p:cTn>
                        </p:par>
                        <p:par>
                          <p:cTn id="180" fill="hold">
                            <p:stCondLst>
                              <p:cond delay="9000"/>
                            </p:stCondLst>
                            <p:childTnLst>
                              <p:par>
                                <p:cTn id="181" presetID="10" presetClass="entr" presetSubtype="0" fill="hold" grpId="0" nodeType="afterEffect">
                                  <p:stCondLst>
                                    <p:cond delay="0"/>
                                  </p:stCondLst>
                                  <p:childTnLst>
                                    <p:set>
                                      <p:cBhvr>
                                        <p:cTn id="182" dur="1" fill="hold">
                                          <p:stCondLst>
                                            <p:cond delay="0"/>
                                          </p:stCondLst>
                                        </p:cTn>
                                        <p:tgtEl>
                                          <p:spTgt spid="47"/>
                                        </p:tgtEl>
                                        <p:attrNameLst>
                                          <p:attrName>style.visibility</p:attrName>
                                        </p:attrNameLst>
                                      </p:cBhvr>
                                      <p:to>
                                        <p:strVal val="visible"/>
                                      </p:to>
                                    </p:set>
                                    <p:animEffect transition="in" filter="fade">
                                      <p:cBhvr>
                                        <p:cTn id="183" dur="500"/>
                                        <p:tgtEl>
                                          <p:spTgt spid="47"/>
                                        </p:tgtEl>
                                      </p:cBhvr>
                                    </p:animEffect>
                                  </p:childTnLst>
                                </p:cTn>
                              </p:par>
                            </p:childTnLst>
                          </p:cTn>
                        </p:par>
                        <p:par>
                          <p:cTn id="184" fill="hold">
                            <p:stCondLst>
                              <p:cond delay="9500"/>
                            </p:stCondLst>
                            <p:childTnLst>
                              <p:par>
                                <p:cTn id="185" presetID="22" presetClass="entr" presetSubtype="4" fill="hold" grpId="0" nodeType="afterEffect">
                                  <p:stCondLst>
                                    <p:cond delay="0"/>
                                  </p:stCondLst>
                                  <p:childTnLst>
                                    <p:set>
                                      <p:cBhvr>
                                        <p:cTn id="186" dur="1" fill="hold">
                                          <p:stCondLst>
                                            <p:cond delay="0"/>
                                          </p:stCondLst>
                                        </p:cTn>
                                        <p:tgtEl>
                                          <p:spTgt spid="45"/>
                                        </p:tgtEl>
                                        <p:attrNameLst>
                                          <p:attrName>style.visibility</p:attrName>
                                        </p:attrNameLst>
                                      </p:cBhvr>
                                      <p:to>
                                        <p:strVal val="visible"/>
                                      </p:to>
                                    </p:set>
                                    <p:animEffect transition="in" filter="wipe(down)">
                                      <p:cBhvr>
                                        <p:cTn id="187" dur="500"/>
                                        <p:tgtEl>
                                          <p:spTgt spid="45"/>
                                        </p:tgtEl>
                                      </p:cBhvr>
                                    </p:animEffect>
                                  </p:childTnLst>
                                </p:cTn>
                              </p:par>
                              <p:par>
                                <p:cTn id="188" presetID="22" presetClass="entr" presetSubtype="4" fill="hold" grpId="0" nodeType="withEffect">
                                  <p:stCondLst>
                                    <p:cond delay="0"/>
                                  </p:stCondLst>
                                  <p:childTnLst>
                                    <p:set>
                                      <p:cBhvr>
                                        <p:cTn id="189" dur="1" fill="hold">
                                          <p:stCondLst>
                                            <p:cond delay="0"/>
                                          </p:stCondLst>
                                        </p:cTn>
                                        <p:tgtEl>
                                          <p:spTgt spid="46"/>
                                        </p:tgtEl>
                                        <p:attrNameLst>
                                          <p:attrName>style.visibility</p:attrName>
                                        </p:attrNameLst>
                                      </p:cBhvr>
                                      <p:to>
                                        <p:strVal val="visible"/>
                                      </p:to>
                                    </p:set>
                                    <p:animEffect transition="in" filter="wipe(down)">
                                      <p:cBhvr>
                                        <p:cTn id="190" dur="500"/>
                                        <p:tgtEl>
                                          <p:spTgt spid="46"/>
                                        </p:tgtEl>
                                      </p:cBhvr>
                                    </p:animEffect>
                                  </p:childTnLst>
                                </p:cTn>
                              </p:par>
                            </p:childTnLst>
                          </p:cTn>
                        </p:par>
                        <p:par>
                          <p:cTn id="191" fill="hold">
                            <p:stCondLst>
                              <p:cond delay="10000"/>
                            </p:stCondLst>
                            <p:childTnLst>
                              <p:par>
                                <p:cTn id="192" presetID="10" presetClass="entr" presetSubtype="0" fill="hold" grpId="0" nodeType="afterEffect">
                                  <p:stCondLst>
                                    <p:cond delay="0"/>
                                  </p:stCondLst>
                                  <p:childTnLst>
                                    <p:set>
                                      <p:cBhvr>
                                        <p:cTn id="193" dur="1" fill="hold">
                                          <p:stCondLst>
                                            <p:cond delay="0"/>
                                          </p:stCondLst>
                                        </p:cTn>
                                        <p:tgtEl>
                                          <p:spTgt spid="52"/>
                                        </p:tgtEl>
                                        <p:attrNameLst>
                                          <p:attrName>style.visibility</p:attrName>
                                        </p:attrNameLst>
                                      </p:cBhvr>
                                      <p:to>
                                        <p:strVal val="visible"/>
                                      </p:to>
                                    </p:set>
                                    <p:animEffect transition="in" filter="fade">
                                      <p:cBhvr>
                                        <p:cTn id="194" dur="500"/>
                                        <p:tgtEl>
                                          <p:spTgt spid="52"/>
                                        </p:tgtEl>
                                      </p:cBhvr>
                                    </p:animEffect>
                                  </p:childTnLst>
                                </p:cTn>
                              </p:par>
                            </p:childTnLst>
                          </p:cTn>
                        </p:par>
                        <p:par>
                          <p:cTn id="195" fill="hold">
                            <p:stCondLst>
                              <p:cond delay="10500"/>
                            </p:stCondLst>
                            <p:childTnLst>
                              <p:par>
                                <p:cTn id="196" presetID="22" presetClass="entr" presetSubtype="4" fill="hold" grpId="0" nodeType="afterEffect">
                                  <p:stCondLst>
                                    <p:cond delay="0"/>
                                  </p:stCondLst>
                                  <p:childTnLst>
                                    <p:set>
                                      <p:cBhvr>
                                        <p:cTn id="197" dur="1" fill="hold">
                                          <p:stCondLst>
                                            <p:cond delay="0"/>
                                          </p:stCondLst>
                                        </p:cTn>
                                        <p:tgtEl>
                                          <p:spTgt spid="50"/>
                                        </p:tgtEl>
                                        <p:attrNameLst>
                                          <p:attrName>style.visibility</p:attrName>
                                        </p:attrNameLst>
                                      </p:cBhvr>
                                      <p:to>
                                        <p:strVal val="visible"/>
                                      </p:to>
                                    </p:set>
                                    <p:animEffect transition="in" filter="wipe(down)">
                                      <p:cBhvr>
                                        <p:cTn id="198" dur="500"/>
                                        <p:tgtEl>
                                          <p:spTgt spid="50"/>
                                        </p:tgtEl>
                                      </p:cBhvr>
                                    </p:animEffect>
                                  </p:childTnLst>
                                </p:cTn>
                              </p:par>
                              <p:par>
                                <p:cTn id="199" presetID="22" presetClass="entr" presetSubtype="4" fill="hold" grpId="0" nodeType="withEffect">
                                  <p:stCondLst>
                                    <p:cond delay="0"/>
                                  </p:stCondLst>
                                  <p:childTnLst>
                                    <p:set>
                                      <p:cBhvr>
                                        <p:cTn id="200" dur="1" fill="hold">
                                          <p:stCondLst>
                                            <p:cond delay="0"/>
                                          </p:stCondLst>
                                        </p:cTn>
                                        <p:tgtEl>
                                          <p:spTgt spid="51"/>
                                        </p:tgtEl>
                                        <p:attrNameLst>
                                          <p:attrName>style.visibility</p:attrName>
                                        </p:attrNameLst>
                                      </p:cBhvr>
                                      <p:to>
                                        <p:strVal val="visible"/>
                                      </p:to>
                                    </p:set>
                                    <p:animEffect transition="in" filter="wipe(down)">
                                      <p:cBhvr>
                                        <p:cTn id="201" dur="500"/>
                                        <p:tgtEl>
                                          <p:spTgt spid="51"/>
                                        </p:tgtEl>
                                      </p:cBhvr>
                                    </p:animEffect>
                                  </p:childTnLst>
                                </p:cTn>
                              </p:par>
                            </p:childTnLst>
                          </p:cTn>
                        </p:par>
                        <p:par>
                          <p:cTn id="202" fill="hold">
                            <p:stCondLst>
                              <p:cond delay="11000"/>
                            </p:stCondLst>
                            <p:childTnLst>
                              <p:par>
                                <p:cTn id="203" presetID="47" presetClass="entr" presetSubtype="0" fill="hold" grpId="0" nodeType="afterEffect">
                                  <p:stCondLst>
                                    <p:cond delay="0"/>
                                  </p:stCondLst>
                                  <p:childTnLst>
                                    <p:set>
                                      <p:cBhvr>
                                        <p:cTn id="204" dur="1" fill="hold">
                                          <p:stCondLst>
                                            <p:cond delay="0"/>
                                          </p:stCondLst>
                                        </p:cTn>
                                        <p:tgtEl>
                                          <p:spTgt spid="63"/>
                                        </p:tgtEl>
                                        <p:attrNameLst>
                                          <p:attrName>style.visibility</p:attrName>
                                        </p:attrNameLst>
                                      </p:cBhvr>
                                      <p:to>
                                        <p:strVal val="visible"/>
                                      </p:to>
                                    </p:set>
                                    <p:animEffect transition="in" filter="fade">
                                      <p:cBhvr>
                                        <p:cTn id="205" dur="1000"/>
                                        <p:tgtEl>
                                          <p:spTgt spid="63"/>
                                        </p:tgtEl>
                                      </p:cBhvr>
                                    </p:animEffect>
                                    <p:anim calcmode="lin" valueType="num">
                                      <p:cBhvr>
                                        <p:cTn id="206" dur="1000" fill="hold"/>
                                        <p:tgtEl>
                                          <p:spTgt spid="63"/>
                                        </p:tgtEl>
                                        <p:attrNameLst>
                                          <p:attrName>ppt_x</p:attrName>
                                        </p:attrNameLst>
                                      </p:cBhvr>
                                      <p:tavLst>
                                        <p:tav tm="0">
                                          <p:val>
                                            <p:strVal val="#ppt_x"/>
                                          </p:val>
                                        </p:tav>
                                        <p:tav tm="100000">
                                          <p:val>
                                            <p:strVal val="#ppt_x"/>
                                          </p:val>
                                        </p:tav>
                                      </p:tavLst>
                                    </p:anim>
                                    <p:anim calcmode="lin" valueType="num">
                                      <p:cBhvr>
                                        <p:cTn id="207" dur="1000" fill="hold"/>
                                        <p:tgtEl>
                                          <p:spTgt spid="63"/>
                                        </p:tgtEl>
                                        <p:attrNameLst>
                                          <p:attrName>ppt_y</p:attrName>
                                        </p:attrNameLst>
                                      </p:cBhvr>
                                      <p:tavLst>
                                        <p:tav tm="0">
                                          <p:val>
                                            <p:strVal val="#ppt_y-.1"/>
                                          </p:val>
                                        </p:tav>
                                        <p:tav tm="100000">
                                          <p:val>
                                            <p:strVal val="#ppt_y"/>
                                          </p:val>
                                        </p:tav>
                                      </p:tavLst>
                                    </p:anim>
                                  </p:childTnLst>
                                </p:cTn>
                              </p:par>
                            </p:childTnLst>
                          </p:cTn>
                        </p:par>
                        <p:par>
                          <p:cTn id="208" fill="hold">
                            <p:stCondLst>
                              <p:cond delay="12000"/>
                            </p:stCondLst>
                            <p:childTnLst>
                              <p:par>
                                <p:cTn id="209" presetID="53" presetClass="entr" presetSubtype="16" fill="hold" grpId="0" nodeType="afterEffect">
                                  <p:stCondLst>
                                    <p:cond delay="0"/>
                                  </p:stCondLst>
                                  <p:childTnLst>
                                    <p:set>
                                      <p:cBhvr>
                                        <p:cTn id="210" dur="1" fill="hold">
                                          <p:stCondLst>
                                            <p:cond delay="0"/>
                                          </p:stCondLst>
                                        </p:cTn>
                                        <p:tgtEl>
                                          <p:spTgt spid="64"/>
                                        </p:tgtEl>
                                        <p:attrNameLst>
                                          <p:attrName>style.visibility</p:attrName>
                                        </p:attrNameLst>
                                      </p:cBhvr>
                                      <p:to>
                                        <p:strVal val="visible"/>
                                      </p:to>
                                    </p:set>
                                    <p:anim calcmode="lin" valueType="num">
                                      <p:cBhvr>
                                        <p:cTn id="211" dur="500" fill="hold"/>
                                        <p:tgtEl>
                                          <p:spTgt spid="64"/>
                                        </p:tgtEl>
                                        <p:attrNameLst>
                                          <p:attrName>ppt_w</p:attrName>
                                        </p:attrNameLst>
                                      </p:cBhvr>
                                      <p:tavLst>
                                        <p:tav tm="0">
                                          <p:val>
                                            <p:fltVal val="0"/>
                                          </p:val>
                                        </p:tav>
                                        <p:tav tm="100000">
                                          <p:val>
                                            <p:strVal val="#ppt_w"/>
                                          </p:val>
                                        </p:tav>
                                      </p:tavLst>
                                    </p:anim>
                                    <p:anim calcmode="lin" valueType="num">
                                      <p:cBhvr>
                                        <p:cTn id="212" dur="500" fill="hold"/>
                                        <p:tgtEl>
                                          <p:spTgt spid="64"/>
                                        </p:tgtEl>
                                        <p:attrNameLst>
                                          <p:attrName>ppt_h</p:attrName>
                                        </p:attrNameLst>
                                      </p:cBhvr>
                                      <p:tavLst>
                                        <p:tav tm="0">
                                          <p:val>
                                            <p:fltVal val="0"/>
                                          </p:val>
                                        </p:tav>
                                        <p:tav tm="100000">
                                          <p:val>
                                            <p:strVal val="#ppt_h"/>
                                          </p:val>
                                        </p:tav>
                                      </p:tavLst>
                                    </p:anim>
                                    <p:animEffect transition="in" filter="fade">
                                      <p:cBhvr>
                                        <p:cTn id="213" dur="500"/>
                                        <p:tgtEl>
                                          <p:spTgt spid="64"/>
                                        </p:tgtEl>
                                      </p:cBhvr>
                                    </p:animEffect>
                                  </p:childTnLst>
                                </p:cTn>
                              </p:par>
                            </p:childTnLst>
                          </p:cTn>
                        </p:par>
                        <p:par>
                          <p:cTn id="214" fill="hold">
                            <p:stCondLst>
                              <p:cond delay="12500"/>
                            </p:stCondLst>
                            <p:childTnLst>
                              <p:par>
                                <p:cTn id="215" presetID="22" presetClass="entr" presetSubtype="1" fill="hold" grpId="0" nodeType="afterEffect">
                                  <p:stCondLst>
                                    <p:cond delay="0"/>
                                  </p:stCondLst>
                                  <p:childTnLst>
                                    <p:set>
                                      <p:cBhvr>
                                        <p:cTn id="216" dur="1" fill="hold">
                                          <p:stCondLst>
                                            <p:cond delay="0"/>
                                          </p:stCondLst>
                                        </p:cTn>
                                        <p:tgtEl>
                                          <p:spTgt spid="66"/>
                                        </p:tgtEl>
                                        <p:attrNameLst>
                                          <p:attrName>style.visibility</p:attrName>
                                        </p:attrNameLst>
                                      </p:cBhvr>
                                      <p:to>
                                        <p:strVal val="visible"/>
                                      </p:to>
                                    </p:set>
                                    <p:animEffect transition="in" filter="wipe(up)">
                                      <p:cBhvr>
                                        <p:cTn id="217"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p:bldP spid="12" grpId="0" animBg="1"/>
      <p:bldP spid="13" grpId="0" animBg="1"/>
      <p:bldP spid="14" grpId="0" animBg="1"/>
      <p:bldP spid="15" grpId="0" animBg="1"/>
      <p:bldP spid="16" grpId="0"/>
      <p:bldP spid="17" grpId="0" animBg="1"/>
      <p:bldP spid="18" grpId="0" animBg="1"/>
      <p:bldP spid="19" grpId="0" animBg="1"/>
      <p:bldP spid="20" grpId="0" animBg="1"/>
      <p:bldP spid="21" grpId="0"/>
      <p:bldP spid="22" grpId="0" animBg="1"/>
      <p:bldP spid="23" grpId="0" animBg="1"/>
      <p:bldP spid="24" grpId="0" animBg="1"/>
      <p:bldP spid="25" grpId="0" animBg="1"/>
      <p:bldP spid="29" grpId="0"/>
      <p:bldP spid="30" grpId="0" animBg="1"/>
      <p:bldP spid="31" grpId="0" animBg="1"/>
      <p:bldP spid="32" grpId="0"/>
      <p:bldP spid="33" grpId="0" animBg="1"/>
      <p:bldP spid="34" grpId="0" animBg="1"/>
      <p:bldP spid="35" grpId="0" animBg="1"/>
      <p:bldP spid="36" grpId="0" animBg="1"/>
      <p:bldP spid="37" grpId="0"/>
      <p:bldP spid="38" grpId="0" animBg="1"/>
      <p:bldP spid="39" grpId="0" animBg="1"/>
      <p:bldP spid="40" grpId="0" animBg="1"/>
      <p:bldP spid="41" grpId="0" animBg="1"/>
      <p:bldP spid="42" grpId="0"/>
      <p:bldP spid="43" grpId="0" animBg="1"/>
      <p:bldP spid="44" grpId="0" animBg="1"/>
      <p:bldP spid="45" grpId="0" animBg="1"/>
      <p:bldP spid="46" grpId="0" animBg="1"/>
      <p:bldP spid="47" grpId="0"/>
      <p:bldP spid="48" grpId="0" animBg="1"/>
      <p:bldP spid="49" grpId="0" animBg="1"/>
      <p:bldP spid="50" grpId="0" animBg="1"/>
      <p:bldP spid="51" grpId="0" animBg="1"/>
      <p:bldP spid="52" grpId="0"/>
      <p:bldP spid="53" grpId="0"/>
      <p:bldP spid="54" grpId="0"/>
      <p:bldP spid="55" grpId="0"/>
      <p:bldP spid="56" grpId="0"/>
      <p:bldP spid="57" grpId="0"/>
      <p:bldP spid="58" grpId="0" animBg="1"/>
      <p:bldP spid="59" grpId="0"/>
      <p:bldP spid="60" grpId="0" animBg="1"/>
      <p:bldP spid="61" grpId="0"/>
      <p:bldP spid="63" grpId="0" animBg="1"/>
      <p:bldP spid="64" grpId="0" animBg="1"/>
      <p:bldP spid="65" grpId="0"/>
      <p:bldP spid="6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5" name="MH_Other_1"/>
          <p:cNvSpPr/>
          <p:nvPr>
            <p:custDataLst>
              <p:tags r:id="rId1"/>
            </p:custDataLst>
          </p:nvPr>
        </p:nvSpPr>
        <p:spPr bwMode="auto">
          <a:xfrm>
            <a:off x="911914" y="2890774"/>
            <a:ext cx="1643062" cy="402442"/>
          </a:xfrm>
          <a:prstGeom prst="rect">
            <a:avLst/>
          </a:prstGeom>
          <a:solidFill>
            <a:schemeClr val="bg1"/>
          </a:solidFill>
          <a:ln>
            <a:noFill/>
          </a:ln>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一季度</a:t>
            </a:r>
            <a:endPar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6" name="MH_Other_3"/>
          <p:cNvSpPr>
            <a:spLocks noChangeArrowheads="1"/>
          </p:cNvSpPr>
          <p:nvPr>
            <p:custDataLst>
              <p:tags r:id="rId2"/>
            </p:custDataLst>
          </p:nvPr>
        </p:nvSpPr>
        <p:spPr bwMode="auto">
          <a:xfrm>
            <a:off x="4199627" y="2890774"/>
            <a:ext cx="1641475" cy="402442"/>
          </a:xfrm>
          <a:prstGeom prst="rect">
            <a:avLst/>
          </a:prstGeom>
          <a:solidFill>
            <a:schemeClr val="bg2"/>
          </a:solidFill>
          <a:ln>
            <a:noFill/>
          </a:ln>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三季度</a:t>
            </a:r>
            <a:endPar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7" name="MH_Other_4"/>
          <p:cNvSpPr>
            <a:spLocks noChangeArrowheads="1"/>
          </p:cNvSpPr>
          <p:nvPr>
            <p:custDataLst>
              <p:tags r:id="rId3"/>
            </p:custDataLst>
          </p:nvPr>
        </p:nvSpPr>
        <p:spPr bwMode="auto">
          <a:xfrm>
            <a:off x="2554976" y="2890774"/>
            <a:ext cx="1644650" cy="402442"/>
          </a:xfrm>
          <a:prstGeom prst="rect">
            <a:avLst/>
          </a:prstGeom>
          <a:solidFill>
            <a:schemeClr val="tx1"/>
          </a:solidFill>
          <a:ln>
            <a:noFill/>
          </a:ln>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二季度</a:t>
            </a:r>
            <a:endPar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8" name="MH_Other_5"/>
          <p:cNvSpPr/>
          <p:nvPr>
            <p:custDataLst>
              <p:tags r:id="rId4"/>
            </p:custDataLst>
          </p:nvPr>
        </p:nvSpPr>
        <p:spPr bwMode="auto">
          <a:xfrm flipH="1">
            <a:off x="5836340" y="2890774"/>
            <a:ext cx="1641475" cy="402442"/>
          </a:xfrm>
          <a:prstGeom prst="rect">
            <a:avLst/>
          </a:prstGeom>
          <a:solidFill>
            <a:schemeClr val="tx2"/>
          </a:solidFill>
          <a:ln>
            <a:noFill/>
          </a:ln>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四季度</a:t>
            </a:r>
            <a:endPar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nvGrpSpPr>
          <p:cNvPr id="9" name="组合 8"/>
          <p:cNvGrpSpPr/>
          <p:nvPr/>
        </p:nvGrpSpPr>
        <p:grpSpPr>
          <a:xfrm flipH="1">
            <a:off x="4814739" y="1159884"/>
            <a:ext cx="532252" cy="326063"/>
            <a:chOff x="4441825" y="2570163"/>
            <a:chExt cx="1173163" cy="863600"/>
          </a:xfrm>
        </p:grpSpPr>
        <p:cxnSp>
          <p:nvCxnSpPr>
            <p:cNvPr id="10" name="MH_Other_6"/>
            <p:cNvCxnSpPr/>
            <p:nvPr>
              <p:custDataLst>
                <p:tags r:id="rId5"/>
              </p:custDataLst>
            </p:nvPr>
          </p:nvCxnSpPr>
          <p:spPr bwMode="auto">
            <a:xfrm flipV="1">
              <a:off x="4441825" y="2570163"/>
              <a:ext cx="595313" cy="86360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11" name="MH_Other_7"/>
            <p:cNvCxnSpPr/>
            <p:nvPr>
              <p:custDataLst>
                <p:tags r:id="rId6"/>
              </p:custDataLst>
            </p:nvPr>
          </p:nvCxnSpPr>
          <p:spPr bwMode="auto">
            <a:xfrm>
              <a:off x="5037138" y="2570163"/>
              <a:ext cx="57785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grpSp>
      <p:sp>
        <p:nvSpPr>
          <p:cNvPr id="12" name="MH_SubTitle_2"/>
          <p:cNvSpPr>
            <a:spLocks noChangeArrowheads="1"/>
          </p:cNvSpPr>
          <p:nvPr>
            <p:custDataLst>
              <p:tags r:id="rId7"/>
            </p:custDataLst>
          </p:nvPr>
        </p:nvSpPr>
        <p:spPr bwMode="auto">
          <a:xfrm>
            <a:off x="4053395" y="991479"/>
            <a:ext cx="859815" cy="32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ctr" defTabSz="914400" rtl="0" eaLnBrk="1" fontAlgn="auto" latinLnBrk="0" hangingPunct="1">
              <a:lnSpc>
                <a:spcPct val="12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添加文本</a:t>
            </a:r>
            <a:endPar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3" name="MH_Other_2"/>
          <p:cNvSpPr/>
          <p:nvPr>
            <p:custDataLst>
              <p:tags r:id="rId8"/>
            </p:custDataLst>
          </p:nvPr>
        </p:nvSpPr>
        <p:spPr>
          <a:xfrm>
            <a:off x="1315111" y="1513996"/>
            <a:ext cx="396000" cy="1376778"/>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4" name="MH_Other_3"/>
          <p:cNvSpPr/>
          <p:nvPr>
            <p:custDataLst>
              <p:tags r:id="rId9"/>
            </p:custDataLst>
          </p:nvPr>
        </p:nvSpPr>
        <p:spPr>
          <a:xfrm>
            <a:off x="1740117" y="1513996"/>
            <a:ext cx="396000" cy="1376778"/>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5" name="MH_Other_4"/>
          <p:cNvSpPr/>
          <p:nvPr>
            <p:custDataLst>
              <p:tags r:id="rId10"/>
            </p:custDataLst>
          </p:nvPr>
        </p:nvSpPr>
        <p:spPr>
          <a:xfrm>
            <a:off x="1314805" y="2662374"/>
            <a:ext cx="396000" cy="2438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6" name="MH_Other_5"/>
          <p:cNvSpPr/>
          <p:nvPr>
            <p:custDataLst>
              <p:tags r:id="rId11"/>
            </p:custDataLst>
          </p:nvPr>
        </p:nvSpPr>
        <p:spPr>
          <a:xfrm>
            <a:off x="1740117" y="2342336"/>
            <a:ext cx="396000" cy="5484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7" name="MH_Other_2"/>
          <p:cNvSpPr/>
          <p:nvPr>
            <p:custDataLst>
              <p:tags r:id="rId12"/>
            </p:custDataLst>
          </p:nvPr>
        </p:nvSpPr>
        <p:spPr>
          <a:xfrm>
            <a:off x="2978439" y="1513996"/>
            <a:ext cx="396000" cy="1376778"/>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8" name="MH_Other_3"/>
          <p:cNvSpPr/>
          <p:nvPr>
            <p:custDataLst>
              <p:tags r:id="rId13"/>
            </p:custDataLst>
          </p:nvPr>
        </p:nvSpPr>
        <p:spPr>
          <a:xfrm>
            <a:off x="3404089" y="1513996"/>
            <a:ext cx="396000" cy="1376778"/>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9" name="MH_Other_4"/>
          <p:cNvSpPr/>
          <p:nvPr>
            <p:custDataLst>
              <p:tags r:id="rId14"/>
            </p:custDataLst>
          </p:nvPr>
        </p:nvSpPr>
        <p:spPr>
          <a:xfrm>
            <a:off x="2978439" y="2497985"/>
            <a:ext cx="396000" cy="3927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0" name="MH_Other_5"/>
          <p:cNvSpPr/>
          <p:nvPr>
            <p:custDataLst>
              <p:tags r:id="rId15"/>
            </p:custDataLst>
          </p:nvPr>
        </p:nvSpPr>
        <p:spPr>
          <a:xfrm>
            <a:off x="3404089" y="2192343"/>
            <a:ext cx="396000" cy="69843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1" name="MH_Other_2"/>
          <p:cNvSpPr/>
          <p:nvPr>
            <p:custDataLst>
              <p:tags r:id="rId16"/>
            </p:custDataLst>
          </p:nvPr>
        </p:nvSpPr>
        <p:spPr>
          <a:xfrm>
            <a:off x="4639863" y="1513996"/>
            <a:ext cx="396000" cy="1376778"/>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2" name="MH_Other_3"/>
          <p:cNvSpPr/>
          <p:nvPr>
            <p:custDataLst>
              <p:tags r:id="rId17"/>
            </p:custDataLst>
          </p:nvPr>
        </p:nvSpPr>
        <p:spPr>
          <a:xfrm>
            <a:off x="5068583" y="1513996"/>
            <a:ext cx="396000" cy="1376778"/>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3" name="MH_Other_4"/>
          <p:cNvSpPr/>
          <p:nvPr>
            <p:custDataLst>
              <p:tags r:id="rId18"/>
            </p:custDataLst>
          </p:nvPr>
        </p:nvSpPr>
        <p:spPr>
          <a:xfrm>
            <a:off x="4639863" y="2342336"/>
            <a:ext cx="396000" cy="5484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4" name="MH_Other_5"/>
          <p:cNvSpPr/>
          <p:nvPr>
            <p:custDataLst>
              <p:tags r:id="rId19"/>
            </p:custDataLst>
          </p:nvPr>
        </p:nvSpPr>
        <p:spPr>
          <a:xfrm>
            <a:off x="5068583" y="1853169"/>
            <a:ext cx="396000" cy="103760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5" name="MH_Other_2"/>
          <p:cNvSpPr/>
          <p:nvPr>
            <p:custDataLst>
              <p:tags r:id="rId20"/>
            </p:custDataLst>
          </p:nvPr>
        </p:nvSpPr>
        <p:spPr>
          <a:xfrm>
            <a:off x="6261663" y="1513996"/>
            <a:ext cx="396000" cy="1376778"/>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9" name="MH_Other_3"/>
          <p:cNvSpPr/>
          <p:nvPr>
            <p:custDataLst>
              <p:tags r:id="rId21"/>
            </p:custDataLst>
          </p:nvPr>
        </p:nvSpPr>
        <p:spPr>
          <a:xfrm>
            <a:off x="6690215" y="1513996"/>
            <a:ext cx="396000" cy="1376778"/>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0" name="MH_Other_4"/>
          <p:cNvSpPr/>
          <p:nvPr>
            <p:custDataLst>
              <p:tags r:id="rId22"/>
            </p:custDataLst>
          </p:nvPr>
        </p:nvSpPr>
        <p:spPr>
          <a:xfrm>
            <a:off x="6261663" y="2541558"/>
            <a:ext cx="396000" cy="34921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1" name="MH_Other_5"/>
          <p:cNvSpPr/>
          <p:nvPr>
            <p:custDataLst>
              <p:tags r:id="rId23"/>
            </p:custDataLst>
          </p:nvPr>
        </p:nvSpPr>
        <p:spPr>
          <a:xfrm>
            <a:off x="6690215" y="2042351"/>
            <a:ext cx="396000" cy="84842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2" name="TextBox 68"/>
          <p:cNvSpPr txBox="1"/>
          <p:nvPr/>
        </p:nvSpPr>
        <p:spPr>
          <a:xfrm>
            <a:off x="1314543" y="2328684"/>
            <a:ext cx="396262" cy="307777"/>
          </a:xfrm>
          <a:prstGeom prst="rect">
            <a:avLst/>
          </a:prstGeom>
          <a:noFill/>
        </p:spPr>
        <p:txBody>
          <a:bodyPr wrap="none" rtlCol="0" anchor="ctr" anchorCtr="1">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20</a:t>
            </a:r>
            <a:endParaRPr kumimoji="0" lang="zh-CN" altLang="en-US" sz="14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3" name="TextBox 69"/>
          <p:cNvSpPr txBox="1"/>
          <p:nvPr/>
        </p:nvSpPr>
        <p:spPr>
          <a:xfrm>
            <a:off x="1724752" y="1991775"/>
            <a:ext cx="396262" cy="307777"/>
          </a:xfrm>
          <a:prstGeom prst="rect">
            <a:avLst/>
          </a:prstGeom>
          <a:noFill/>
        </p:spPr>
        <p:txBody>
          <a:bodyPr wrap="none" rtlCol="0" anchor="ctr" anchorCtr="1">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41</a:t>
            </a:r>
            <a:endParaRPr kumimoji="0" lang="zh-CN" altLang="en-US" sz="14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4" name="TextBox 70"/>
          <p:cNvSpPr txBox="1"/>
          <p:nvPr/>
        </p:nvSpPr>
        <p:spPr>
          <a:xfrm>
            <a:off x="2970727" y="2158604"/>
            <a:ext cx="396262" cy="307777"/>
          </a:xfrm>
          <a:prstGeom prst="rect">
            <a:avLst/>
          </a:prstGeom>
          <a:noFill/>
        </p:spPr>
        <p:txBody>
          <a:bodyPr wrap="none" rtlCol="0" anchor="ctr" anchorCtr="1">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38</a:t>
            </a:r>
            <a:endParaRPr kumimoji="0" lang="zh-CN" altLang="en-US" sz="14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5" name="TextBox 71"/>
          <p:cNvSpPr txBox="1"/>
          <p:nvPr/>
        </p:nvSpPr>
        <p:spPr>
          <a:xfrm>
            <a:off x="3411880" y="1837571"/>
            <a:ext cx="396262" cy="307777"/>
          </a:xfrm>
          <a:prstGeom prst="rect">
            <a:avLst/>
          </a:prstGeom>
          <a:noFill/>
        </p:spPr>
        <p:txBody>
          <a:bodyPr wrap="none" rtlCol="0" anchor="ctr" anchorCtr="1">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60</a:t>
            </a:r>
            <a:endParaRPr kumimoji="0" lang="zh-CN" altLang="en-US" sz="14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6" name="TextBox 72"/>
          <p:cNvSpPr txBox="1"/>
          <p:nvPr/>
        </p:nvSpPr>
        <p:spPr>
          <a:xfrm>
            <a:off x="4650158" y="2019112"/>
            <a:ext cx="396262" cy="307777"/>
          </a:xfrm>
          <a:prstGeom prst="rect">
            <a:avLst/>
          </a:prstGeom>
          <a:noFill/>
        </p:spPr>
        <p:txBody>
          <a:bodyPr wrap="none" rtlCol="0" anchor="ctr" anchorCtr="1">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43</a:t>
            </a:r>
            <a:endParaRPr kumimoji="0" lang="zh-CN" altLang="en-US" sz="14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7" name="TextBox 73"/>
          <p:cNvSpPr txBox="1"/>
          <p:nvPr/>
        </p:nvSpPr>
        <p:spPr>
          <a:xfrm>
            <a:off x="5063375" y="1555198"/>
            <a:ext cx="396262" cy="307777"/>
          </a:xfrm>
          <a:prstGeom prst="rect">
            <a:avLst/>
          </a:prstGeom>
          <a:noFill/>
        </p:spPr>
        <p:txBody>
          <a:bodyPr wrap="none" rtlCol="0" anchor="ctr" anchorCtr="1">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76</a:t>
            </a:r>
            <a:endParaRPr kumimoji="0" lang="zh-CN" altLang="en-US" sz="14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8" name="TextBox 74"/>
          <p:cNvSpPr txBox="1"/>
          <p:nvPr/>
        </p:nvSpPr>
        <p:spPr>
          <a:xfrm>
            <a:off x="6274446" y="2217556"/>
            <a:ext cx="396262" cy="307777"/>
          </a:xfrm>
          <a:prstGeom prst="rect">
            <a:avLst/>
          </a:prstGeom>
          <a:noFill/>
        </p:spPr>
        <p:txBody>
          <a:bodyPr wrap="none" rtlCol="0" anchor="ctr" anchorCtr="1">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33</a:t>
            </a:r>
            <a:endParaRPr kumimoji="0" lang="zh-CN" altLang="en-US" sz="14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9" name="TextBox 75"/>
          <p:cNvSpPr txBox="1"/>
          <p:nvPr/>
        </p:nvSpPr>
        <p:spPr>
          <a:xfrm>
            <a:off x="6702998" y="1714348"/>
            <a:ext cx="396262" cy="307777"/>
          </a:xfrm>
          <a:prstGeom prst="rect">
            <a:avLst/>
          </a:prstGeom>
          <a:noFill/>
        </p:spPr>
        <p:txBody>
          <a:bodyPr wrap="none" rtlCol="0" anchor="ctr" anchorCtr="1">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62</a:t>
            </a:r>
            <a:endParaRPr kumimoji="0" lang="zh-CN" altLang="en-US" sz="14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0" name="MH_Other_4"/>
          <p:cNvSpPr/>
          <p:nvPr>
            <p:custDataLst>
              <p:tags r:id="rId24"/>
            </p:custDataLst>
          </p:nvPr>
        </p:nvSpPr>
        <p:spPr>
          <a:xfrm>
            <a:off x="827584" y="1074708"/>
            <a:ext cx="126177" cy="1356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1" name="TextBox 14"/>
          <p:cNvSpPr>
            <a:spLocks noChangeArrowheads="1"/>
          </p:cNvSpPr>
          <p:nvPr/>
        </p:nvSpPr>
        <p:spPr bwMode="auto">
          <a:xfrm>
            <a:off x="878022" y="991993"/>
            <a:ext cx="852378" cy="286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808" tIns="41403" rIns="82808" bIns="41403" anchor="ctr" anchorCtr="1">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marL="0" marR="0" lvl="0" indent="0" algn="l" defTabSz="914400" rtl="0" eaLnBrk="1" fontAlgn="auto" latinLnBrk="0" hangingPunct="1">
              <a:lnSpc>
                <a:spcPct val="120000"/>
              </a:lnSpc>
              <a:spcBef>
                <a:spcPts val="0"/>
              </a:spcBef>
              <a:spcAft>
                <a:spcPts val="0"/>
              </a:spcAft>
              <a:buClr>
                <a:srgbClr val="0070C0"/>
              </a:buClr>
              <a:buSzPct val="80000"/>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sym typeface="Calibri" pitchFamily="34" charset="0"/>
              </a:rPr>
              <a:t>计划数</a:t>
            </a:r>
            <a:endPar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sym typeface="Calibri" pitchFamily="34" charset="0"/>
            </a:endParaRPr>
          </a:p>
        </p:txBody>
      </p:sp>
      <p:sp>
        <p:nvSpPr>
          <p:cNvPr id="42" name="MH_Other_4"/>
          <p:cNvSpPr/>
          <p:nvPr>
            <p:custDataLst>
              <p:tags r:id="rId25"/>
            </p:custDataLst>
          </p:nvPr>
        </p:nvSpPr>
        <p:spPr>
          <a:xfrm>
            <a:off x="1773405" y="1074708"/>
            <a:ext cx="126177" cy="1356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3" name="TextBox 14"/>
          <p:cNvSpPr>
            <a:spLocks noChangeArrowheads="1"/>
          </p:cNvSpPr>
          <p:nvPr/>
        </p:nvSpPr>
        <p:spPr bwMode="auto">
          <a:xfrm>
            <a:off x="1840458" y="991993"/>
            <a:ext cx="852378" cy="286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808" tIns="41403" rIns="82808" bIns="41403" anchor="ctr" anchorCtr="1">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marL="0" marR="0" lvl="0" indent="0" algn="l" defTabSz="914400" rtl="0" eaLnBrk="1" fontAlgn="auto" latinLnBrk="0" hangingPunct="1">
              <a:lnSpc>
                <a:spcPct val="120000"/>
              </a:lnSpc>
              <a:spcBef>
                <a:spcPts val="0"/>
              </a:spcBef>
              <a:spcAft>
                <a:spcPts val="0"/>
              </a:spcAft>
              <a:buClr>
                <a:srgbClr val="0070C0"/>
              </a:buClr>
              <a:buSzPct val="80000"/>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sym typeface="Calibri" pitchFamily="34" charset="0"/>
              </a:rPr>
              <a:t>完成数</a:t>
            </a:r>
            <a:endPar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sym typeface="Calibri" pitchFamily="34" charset="0"/>
            </a:endParaRPr>
          </a:p>
        </p:txBody>
      </p:sp>
      <p:sp>
        <p:nvSpPr>
          <p:cNvPr id="44" name="TextBox 14"/>
          <p:cNvSpPr>
            <a:spLocks noChangeArrowheads="1"/>
          </p:cNvSpPr>
          <p:nvPr/>
        </p:nvSpPr>
        <p:spPr bwMode="auto">
          <a:xfrm>
            <a:off x="7381808" y="927648"/>
            <a:ext cx="1001998" cy="379057"/>
          </a:xfrm>
          <a:prstGeom prst="roundRect">
            <a:avLst>
              <a:gd name="adj" fmla="val 50000"/>
            </a:avLst>
          </a:prstGeom>
          <a:solidFill>
            <a:schemeClr val="bg2"/>
          </a:solidFill>
          <a:ln>
            <a:noFill/>
          </a:ln>
        </p:spPr>
        <p:txBody>
          <a:bodyPr wrap="square" lIns="82808" tIns="41403" rIns="82808" bIns="41403" anchor="ctr" anchorCtr="1">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marL="0" marR="0" lvl="0" indent="0" algn="l" defTabSz="914400" rtl="0" eaLnBrk="1" fontAlgn="auto" latinLnBrk="0" hangingPunct="1">
              <a:lnSpc>
                <a:spcPct val="120000"/>
              </a:lnSpc>
              <a:spcBef>
                <a:spcPts val="0"/>
              </a:spcBef>
              <a:spcAft>
                <a:spcPts val="0"/>
              </a:spcAft>
              <a:buClr>
                <a:srgbClr val="0070C0"/>
              </a:buClr>
              <a:buSzPct val="80000"/>
              <a:buFontTx/>
              <a:buNone/>
              <a:defRPr/>
            </a:pPr>
            <a:r>
              <a:rPr kumimoji="0" lang="zh-CN" altLang="en-US" sz="11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Calibri" pitchFamily="34" charset="0"/>
              </a:rPr>
              <a:t>单位：亿元</a:t>
            </a:r>
            <a:endParaRPr kumimoji="0" lang="en-US" altLang="zh-CN" sz="11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Calibri" pitchFamily="34" charset="0"/>
            </a:endParaRPr>
          </a:p>
        </p:txBody>
      </p:sp>
      <p:sp>
        <p:nvSpPr>
          <p:cNvPr id="45" name="KSO_Shape"/>
          <p:cNvSpPr/>
          <p:nvPr/>
        </p:nvSpPr>
        <p:spPr bwMode="auto">
          <a:xfrm>
            <a:off x="930965" y="3555787"/>
            <a:ext cx="515257" cy="778922"/>
          </a:xfrm>
          <a:custGeom>
            <a:avLst/>
            <a:gdLst>
              <a:gd name="T0" fmla="*/ 1986916 w 2092325"/>
              <a:gd name="T1" fmla="*/ 2844484 h 2844800"/>
              <a:gd name="T2" fmla="*/ 1969453 w 2092325"/>
              <a:gd name="T3" fmla="*/ 2834683 h 2844800"/>
              <a:gd name="T4" fmla="*/ 154940 w 2092325"/>
              <a:gd name="T5" fmla="*/ 2633663 h 2844800"/>
              <a:gd name="T6" fmla="*/ 2091061 w 2092325"/>
              <a:gd name="T7" fmla="*/ 2470151 h 2844800"/>
              <a:gd name="T8" fmla="*/ 1886541 w 2092325"/>
              <a:gd name="T9" fmla="*/ 2517458 h 2844800"/>
              <a:gd name="T10" fmla="*/ 1876425 w 2092325"/>
              <a:gd name="T11" fmla="*/ 2439353 h 2844800"/>
              <a:gd name="T12" fmla="*/ 604193 w 2092325"/>
              <a:gd name="T13" fmla="*/ 1560521 h 2844800"/>
              <a:gd name="T14" fmla="*/ 604193 w 2092325"/>
              <a:gd name="T15" fmla="*/ 1890386 h 2844800"/>
              <a:gd name="T16" fmla="*/ 371519 w 2092325"/>
              <a:gd name="T17" fmla="*/ 1899602 h 2844800"/>
              <a:gd name="T18" fmla="*/ 354013 w 2092325"/>
              <a:gd name="T19" fmla="*/ 1572915 h 2844800"/>
              <a:gd name="T20" fmla="*/ 373747 w 2092325"/>
              <a:gd name="T21" fmla="*/ 1551305 h 2844800"/>
              <a:gd name="T22" fmla="*/ 969955 w 2092325"/>
              <a:gd name="T23" fmla="*/ 1450989 h 2844800"/>
              <a:gd name="T24" fmla="*/ 974405 w 2092325"/>
              <a:gd name="T25" fmla="*/ 1886557 h 2844800"/>
              <a:gd name="T26" fmla="*/ 742022 w 2092325"/>
              <a:gd name="T27" fmla="*/ 1900238 h 2844800"/>
              <a:gd name="T28" fmla="*/ 722313 w 2092325"/>
              <a:gd name="T29" fmla="*/ 1878603 h 2844800"/>
              <a:gd name="T30" fmla="*/ 739797 w 2092325"/>
              <a:gd name="T31" fmla="*/ 1445262 h 2844800"/>
              <a:gd name="T32" fmla="*/ 1337979 w 2092325"/>
              <a:gd name="T33" fmla="*/ 1231906 h 2844800"/>
              <a:gd name="T34" fmla="*/ 1342718 w 2092325"/>
              <a:gd name="T35" fmla="*/ 1886573 h 2844800"/>
              <a:gd name="T36" fmla="*/ 1111786 w 2092325"/>
              <a:gd name="T37" fmla="*/ 1900238 h 2844800"/>
              <a:gd name="T38" fmla="*/ 1092200 w 2092325"/>
              <a:gd name="T39" fmla="*/ 1878628 h 2844800"/>
              <a:gd name="T40" fmla="*/ 1109575 w 2092325"/>
              <a:gd name="T41" fmla="*/ 1225868 h 2844800"/>
              <a:gd name="T42" fmla="*/ 1412876 w 2092325"/>
              <a:gd name="T43" fmla="*/ 1040448 h 2844800"/>
              <a:gd name="T44" fmla="*/ 1197928 w 2092325"/>
              <a:gd name="T45" fmla="*/ 1029018 h 2844800"/>
              <a:gd name="T46" fmla="*/ 1092201 w 2092325"/>
              <a:gd name="T47" fmla="*/ 1161416 h 2844800"/>
              <a:gd name="T48" fmla="*/ 949643 w 2092325"/>
              <a:gd name="T49" fmla="*/ 1278573 h 2844800"/>
              <a:gd name="T50" fmla="*/ 801370 w 2092325"/>
              <a:gd name="T51" fmla="*/ 1357313 h 2844800"/>
              <a:gd name="T52" fmla="*/ 658178 w 2092325"/>
              <a:gd name="T53" fmla="*/ 1404621 h 2844800"/>
              <a:gd name="T54" fmla="*/ 438150 w 2092325"/>
              <a:gd name="T55" fmla="*/ 1435736 h 2844800"/>
              <a:gd name="T56" fmla="*/ 378778 w 2092325"/>
              <a:gd name="T57" fmla="*/ 1314768 h 2844800"/>
              <a:gd name="T58" fmla="*/ 551498 w 2092325"/>
              <a:gd name="T59" fmla="*/ 1302386 h 2844800"/>
              <a:gd name="T60" fmla="*/ 733425 w 2092325"/>
              <a:gd name="T61" fmla="*/ 1253808 h 2844800"/>
              <a:gd name="T62" fmla="*/ 914083 w 2092325"/>
              <a:gd name="T63" fmla="*/ 1155383 h 2844800"/>
              <a:gd name="T64" fmla="*/ 1005206 w 2092325"/>
              <a:gd name="T65" fmla="*/ 1076326 h 2844800"/>
              <a:gd name="T66" fmla="*/ 1095376 w 2092325"/>
              <a:gd name="T67" fmla="*/ 963930 h 2844800"/>
              <a:gd name="T68" fmla="*/ 1083946 w 2092325"/>
              <a:gd name="T69" fmla="*/ 882015 h 2844800"/>
              <a:gd name="T70" fmla="*/ 1124903 w 2092325"/>
              <a:gd name="T71" fmla="*/ 736917 h 2844800"/>
              <a:gd name="T72" fmla="*/ 1993068 w 2092325"/>
              <a:gd name="T73" fmla="*/ 604837 h 2844800"/>
              <a:gd name="T74" fmla="*/ 2046490 w 2092325"/>
              <a:gd name="T75" fmla="*/ 623229 h 2844800"/>
              <a:gd name="T76" fmla="*/ 2072094 w 2092325"/>
              <a:gd name="T77" fmla="*/ 660330 h 2844800"/>
              <a:gd name="T78" fmla="*/ 2090745 w 2092325"/>
              <a:gd name="T79" fmla="*/ 727555 h 2844800"/>
              <a:gd name="T80" fmla="*/ 1876741 w 2092325"/>
              <a:gd name="T81" fmla="*/ 736434 h 2844800"/>
              <a:gd name="T82" fmla="*/ 1892231 w 2092325"/>
              <a:gd name="T83" fmla="*/ 672062 h 2844800"/>
              <a:gd name="T84" fmla="*/ 1915938 w 2092325"/>
              <a:gd name="T85" fmla="*/ 629571 h 2844800"/>
              <a:gd name="T86" fmla="*/ 1951026 w 2092325"/>
              <a:gd name="T87" fmla="*/ 608642 h 2844800"/>
              <a:gd name="T88" fmla="*/ 201612 w 2092325"/>
              <a:gd name="T89" fmla="*/ 0 h 2844800"/>
              <a:gd name="T90" fmla="*/ 1583373 w 2092325"/>
              <a:gd name="T91" fmla="*/ 15240 h 2844800"/>
              <a:gd name="T92" fmla="*/ 1653858 w 2092325"/>
              <a:gd name="T93" fmla="*/ 62230 h 2844800"/>
              <a:gd name="T94" fmla="*/ 1697356 w 2092325"/>
              <a:gd name="T95" fmla="*/ 133667 h 2844800"/>
              <a:gd name="T96" fmla="*/ 1705611 w 2092325"/>
              <a:gd name="T97" fmla="*/ 2674303 h 2844800"/>
              <a:gd name="T98" fmla="*/ 1677353 w 2092325"/>
              <a:gd name="T99" fmla="*/ 2753360 h 2844800"/>
              <a:gd name="T100" fmla="*/ 1617663 w 2092325"/>
              <a:gd name="T101" fmla="*/ 2812098 h 2844800"/>
              <a:gd name="T102" fmla="*/ 1535748 w 2092325"/>
              <a:gd name="T103" fmla="*/ 2842578 h 2844800"/>
              <a:gd name="T104" fmla="*/ 151447 w 2092325"/>
              <a:gd name="T105" fmla="*/ 2838768 h 2844800"/>
              <a:gd name="T106" fmla="*/ 73660 w 2092325"/>
              <a:gd name="T107" fmla="*/ 2801303 h 2844800"/>
              <a:gd name="T108" fmla="*/ 20002 w 2092325"/>
              <a:gd name="T109" fmla="*/ 2737168 h 2844800"/>
              <a:gd name="T110" fmla="*/ 0 w 2092325"/>
              <a:gd name="T111" fmla="*/ 2654935 h 2844800"/>
              <a:gd name="T112" fmla="*/ 15875 w 2092325"/>
              <a:gd name="T113" fmla="*/ 116205 h 2844800"/>
              <a:gd name="T114" fmla="*/ 66357 w 2092325"/>
              <a:gd name="T115" fmla="*/ 49212 h 2844800"/>
              <a:gd name="T116" fmla="*/ 141922 w 2092325"/>
              <a:gd name="T117" fmla="*/ 8572 h 2844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092325" h="2844800">
                <a:moveTo>
                  <a:pt x="1912938" y="2620962"/>
                </a:moveTo>
                <a:lnTo>
                  <a:pt x="2055813" y="2620962"/>
                </a:lnTo>
                <a:lnTo>
                  <a:pt x="2000568" y="2832470"/>
                </a:lnTo>
                <a:lnTo>
                  <a:pt x="1998663" y="2836264"/>
                </a:lnTo>
                <a:lnTo>
                  <a:pt x="1996441" y="2838793"/>
                </a:lnTo>
                <a:lnTo>
                  <a:pt x="1994218" y="2841006"/>
                </a:lnTo>
                <a:lnTo>
                  <a:pt x="1991678" y="2842587"/>
                </a:lnTo>
                <a:lnTo>
                  <a:pt x="1989456" y="2844168"/>
                </a:lnTo>
                <a:lnTo>
                  <a:pt x="1986916" y="2844484"/>
                </a:lnTo>
                <a:lnTo>
                  <a:pt x="1984693" y="2844800"/>
                </a:lnTo>
                <a:lnTo>
                  <a:pt x="1982153" y="2844484"/>
                </a:lnTo>
                <a:lnTo>
                  <a:pt x="1979931" y="2844168"/>
                </a:lnTo>
                <a:lnTo>
                  <a:pt x="1977708" y="2843219"/>
                </a:lnTo>
                <a:lnTo>
                  <a:pt x="1975486" y="2841955"/>
                </a:lnTo>
                <a:lnTo>
                  <a:pt x="1973581" y="2840690"/>
                </a:lnTo>
                <a:lnTo>
                  <a:pt x="1971993" y="2838793"/>
                </a:lnTo>
                <a:lnTo>
                  <a:pt x="1970406" y="2836896"/>
                </a:lnTo>
                <a:lnTo>
                  <a:pt x="1969453" y="2834683"/>
                </a:lnTo>
                <a:lnTo>
                  <a:pt x="1968501" y="2833102"/>
                </a:lnTo>
                <a:lnTo>
                  <a:pt x="1912938" y="2620962"/>
                </a:lnTo>
                <a:close/>
                <a:moveTo>
                  <a:pt x="1156018" y="2488248"/>
                </a:moveTo>
                <a:lnTo>
                  <a:pt x="1156018" y="2633663"/>
                </a:lnTo>
                <a:lnTo>
                  <a:pt x="1552258" y="2633663"/>
                </a:lnTo>
                <a:lnTo>
                  <a:pt x="1552258" y="2488248"/>
                </a:lnTo>
                <a:lnTo>
                  <a:pt x="1156018" y="2488248"/>
                </a:lnTo>
                <a:close/>
                <a:moveTo>
                  <a:pt x="154940" y="2488248"/>
                </a:moveTo>
                <a:lnTo>
                  <a:pt x="154940" y="2633663"/>
                </a:lnTo>
                <a:lnTo>
                  <a:pt x="550862" y="2633663"/>
                </a:lnTo>
                <a:lnTo>
                  <a:pt x="550862" y="2488248"/>
                </a:lnTo>
                <a:lnTo>
                  <a:pt x="154940" y="2488248"/>
                </a:lnTo>
                <a:close/>
                <a:moveTo>
                  <a:pt x="1876425" y="1765300"/>
                </a:moveTo>
                <a:lnTo>
                  <a:pt x="2092325" y="1765300"/>
                </a:lnTo>
                <a:lnTo>
                  <a:pt x="2092325" y="2439353"/>
                </a:lnTo>
                <a:lnTo>
                  <a:pt x="2092325" y="2449831"/>
                </a:lnTo>
                <a:lnTo>
                  <a:pt x="2091693" y="2460308"/>
                </a:lnTo>
                <a:lnTo>
                  <a:pt x="2091061" y="2470151"/>
                </a:lnTo>
                <a:lnTo>
                  <a:pt x="2089796" y="2479993"/>
                </a:lnTo>
                <a:lnTo>
                  <a:pt x="2088848" y="2488883"/>
                </a:lnTo>
                <a:lnTo>
                  <a:pt x="2086951" y="2497773"/>
                </a:lnTo>
                <a:lnTo>
                  <a:pt x="2085055" y="2506346"/>
                </a:lnTo>
                <a:lnTo>
                  <a:pt x="2082842" y="2513966"/>
                </a:lnTo>
                <a:lnTo>
                  <a:pt x="2082526" y="2517458"/>
                </a:lnTo>
                <a:lnTo>
                  <a:pt x="2070198" y="2563813"/>
                </a:lnTo>
                <a:lnTo>
                  <a:pt x="1898553" y="2563813"/>
                </a:lnTo>
                <a:lnTo>
                  <a:pt x="1886541" y="2517458"/>
                </a:lnTo>
                <a:lnTo>
                  <a:pt x="1886225" y="2513966"/>
                </a:lnTo>
                <a:lnTo>
                  <a:pt x="1883696" y="2506346"/>
                </a:lnTo>
                <a:lnTo>
                  <a:pt x="1882115" y="2497773"/>
                </a:lnTo>
                <a:lnTo>
                  <a:pt x="1880219" y="2488883"/>
                </a:lnTo>
                <a:lnTo>
                  <a:pt x="1878954" y="2479993"/>
                </a:lnTo>
                <a:lnTo>
                  <a:pt x="1878006" y="2470151"/>
                </a:lnTo>
                <a:lnTo>
                  <a:pt x="1876741" y="2460308"/>
                </a:lnTo>
                <a:lnTo>
                  <a:pt x="1876425" y="2450148"/>
                </a:lnTo>
                <a:lnTo>
                  <a:pt x="1876425" y="2439353"/>
                </a:lnTo>
                <a:lnTo>
                  <a:pt x="1876425" y="1765300"/>
                </a:lnTo>
                <a:close/>
                <a:moveTo>
                  <a:pt x="375975" y="1550987"/>
                </a:moveTo>
                <a:lnTo>
                  <a:pt x="586369" y="1550987"/>
                </a:lnTo>
                <a:lnTo>
                  <a:pt x="588597" y="1551305"/>
                </a:lnTo>
                <a:lnTo>
                  <a:pt x="590825" y="1551305"/>
                </a:lnTo>
                <a:lnTo>
                  <a:pt x="594963" y="1552894"/>
                </a:lnTo>
                <a:lnTo>
                  <a:pt x="598782" y="1554483"/>
                </a:lnTo>
                <a:lnTo>
                  <a:pt x="601647" y="1557343"/>
                </a:lnTo>
                <a:lnTo>
                  <a:pt x="604193" y="1560521"/>
                </a:lnTo>
                <a:lnTo>
                  <a:pt x="606740" y="1564334"/>
                </a:lnTo>
                <a:lnTo>
                  <a:pt x="607694" y="1568466"/>
                </a:lnTo>
                <a:lnTo>
                  <a:pt x="608013" y="1570690"/>
                </a:lnTo>
                <a:lnTo>
                  <a:pt x="608013" y="1572915"/>
                </a:lnTo>
                <a:lnTo>
                  <a:pt x="608013" y="1878628"/>
                </a:lnTo>
                <a:lnTo>
                  <a:pt x="608013" y="1880852"/>
                </a:lnTo>
                <a:lnTo>
                  <a:pt x="607694" y="1882759"/>
                </a:lnTo>
                <a:lnTo>
                  <a:pt x="606740" y="1886572"/>
                </a:lnTo>
                <a:lnTo>
                  <a:pt x="604193" y="1890386"/>
                </a:lnTo>
                <a:lnTo>
                  <a:pt x="601647" y="1893881"/>
                </a:lnTo>
                <a:lnTo>
                  <a:pt x="598782" y="1896424"/>
                </a:lnTo>
                <a:lnTo>
                  <a:pt x="594963" y="1898648"/>
                </a:lnTo>
                <a:lnTo>
                  <a:pt x="590825" y="1899602"/>
                </a:lnTo>
                <a:lnTo>
                  <a:pt x="588597" y="1900237"/>
                </a:lnTo>
                <a:lnTo>
                  <a:pt x="586369" y="1900237"/>
                </a:lnTo>
                <a:lnTo>
                  <a:pt x="375975" y="1900237"/>
                </a:lnTo>
                <a:lnTo>
                  <a:pt x="373747" y="1900237"/>
                </a:lnTo>
                <a:lnTo>
                  <a:pt x="371519" y="1899602"/>
                </a:lnTo>
                <a:lnTo>
                  <a:pt x="367381" y="1898648"/>
                </a:lnTo>
                <a:lnTo>
                  <a:pt x="363880" y="1896424"/>
                </a:lnTo>
                <a:lnTo>
                  <a:pt x="360379" y="1893881"/>
                </a:lnTo>
                <a:lnTo>
                  <a:pt x="357832" y="1890386"/>
                </a:lnTo>
                <a:lnTo>
                  <a:pt x="355604" y="1886572"/>
                </a:lnTo>
                <a:lnTo>
                  <a:pt x="354331" y="1882759"/>
                </a:lnTo>
                <a:lnTo>
                  <a:pt x="354013" y="1880852"/>
                </a:lnTo>
                <a:lnTo>
                  <a:pt x="354013" y="1878628"/>
                </a:lnTo>
                <a:lnTo>
                  <a:pt x="354013" y="1572915"/>
                </a:lnTo>
                <a:lnTo>
                  <a:pt x="354013" y="1570690"/>
                </a:lnTo>
                <a:lnTo>
                  <a:pt x="354331" y="1568466"/>
                </a:lnTo>
                <a:lnTo>
                  <a:pt x="355604" y="1564334"/>
                </a:lnTo>
                <a:lnTo>
                  <a:pt x="357832" y="1560521"/>
                </a:lnTo>
                <a:lnTo>
                  <a:pt x="360379" y="1557343"/>
                </a:lnTo>
                <a:lnTo>
                  <a:pt x="363880" y="1554483"/>
                </a:lnTo>
                <a:lnTo>
                  <a:pt x="367381" y="1552894"/>
                </a:lnTo>
                <a:lnTo>
                  <a:pt x="371519" y="1551305"/>
                </a:lnTo>
                <a:lnTo>
                  <a:pt x="373747" y="1551305"/>
                </a:lnTo>
                <a:lnTo>
                  <a:pt x="375975" y="1550987"/>
                </a:lnTo>
                <a:close/>
                <a:moveTo>
                  <a:pt x="742022" y="1444625"/>
                </a:moveTo>
                <a:lnTo>
                  <a:pt x="744248" y="1444625"/>
                </a:lnTo>
                <a:lnTo>
                  <a:pt x="954696" y="1444625"/>
                </a:lnTo>
                <a:lnTo>
                  <a:pt x="956603" y="1444625"/>
                </a:lnTo>
                <a:lnTo>
                  <a:pt x="958828" y="1445262"/>
                </a:lnTo>
                <a:lnTo>
                  <a:pt x="962961" y="1446216"/>
                </a:lnTo>
                <a:lnTo>
                  <a:pt x="966776" y="1448443"/>
                </a:lnTo>
                <a:lnTo>
                  <a:pt x="969955" y="1450989"/>
                </a:lnTo>
                <a:lnTo>
                  <a:pt x="972498" y="1454170"/>
                </a:lnTo>
                <a:lnTo>
                  <a:pt x="974405" y="1457670"/>
                </a:lnTo>
                <a:lnTo>
                  <a:pt x="975995" y="1461806"/>
                </a:lnTo>
                <a:lnTo>
                  <a:pt x="976313" y="1464033"/>
                </a:lnTo>
                <a:lnTo>
                  <a:pt x="976313" y="1466261"/>
                </a:lnTo>
                <a:lnTo>
                  <a:pt x="976313" y="1878603"/>
                </a:lnTo>
                <a:lnTo>
                  <a:pt x="976313" y="1880830"/>
                </a:lnTo>
                <a:lnTo>
                  <a:pt x="975995" y="1882739"/>
                </a:lnTo>
                <a:lnTo>
                  <a:pt x="974405" y="1886557"/>
                </a:lnTo>
                <a:lnTo>
                  <a:pt x="972498" y="1890375"/>
                </a:lnTo>
                <a:lnTo>
                  <a:pt x="969955" y="1893875"/>
                </a:lnTo>
                <a:lnTo>
                  <a:pt x="966776" y="1896420"/>
                </a:lnTo>
                <a:lnTo>
                  <a:pt x="962961" y="1898647"/>
                </a:lnTo>
                <a:lnTo>
                  <a:pt x="958828" y="1899602"/>
                </a:lnTo>
                <a:lnTo>
                  <a:pt x="956603" y="1900238"/>
                </a:lnTo>
                <a:lnTo>
                  <a:pt x="954696" y="1900238"/>
                </a:lnTo>
                <a:lnTo>
                  <a:pt x="744248" y="1900238"/>
                </a:lnTo>
                <a:lnTo>
                  <a:pt x="742022" y="1900238"/>
                </a:lnTo>
                <a:lnTo>
                  <a:pt x="739797" y="1899602"/>
                </a:lnTo>
                <a:lnTo>
                  <a:pt x="735664" y="1898647"/>
                </a:lnTo>
                <a:lnTo>
                  <a:pt x="731850" y="1896420"/>
                </a:lnTo>
                <a:lnTo>
                  <a:pt x="728989" y="1893875"/>
                </a:lnTo>
                <a:lnTo>
                  <a:pt x="726445" y="1890375"/>
                </a:lnTo>
                <a:lnTo>
                  <a:pt x="724220" y="1886557"/>
                </a:lnTo>
                <a:lnTo>
                  <a:pt x="722949" y="1882739"/>
                </a:lnTo>
                <a:lnTo>
                  <a:pt x="722631" y="1880830"/>
                </a:lnTo>
                <a:lnTo>
                  <a:pt x="722313" y="1878603"/>
                </a:lnTo>
                <a:lnTo>
                  <a:pt x="722313" y="1466261"/>
                </a:lnTo>
                <a:lnTo>
                  <a:pt x="722631" y="1464033"/>
                </a:lnTo>
                <a:lnTo>
                  <a:pt x="722949" y="1461806"/>
                </a:lnTo>
                <a:lnTo>
                  <a:pt x="724220" y="1457670"/>
                </a:lnTo>
                <a:lnTo>
                  <a:pt x="726445" y="1454170"/>
                </a:lnTo>
                <a:lnTo>
                  <a:pt x="728989" y="1450989"/>
                </a:lnTo>
                <a:lnTo>
                  <a:pt x="731850" y="1448443"/>
                </a:lnTo>
                <a:lnTo>
                  <a:pt x="735664" y="1446216"/>
                </a:lnTo>
                <a:lnTo>
                  <a:pt x="739797" y="1445262"/>
                </a:lnTo>
                <a:lnTo>
                  <a:pt x="742022" y="1444625"/>
                </a:lnTo>
                <a:close/>
                <a:moveTo>
                  <a:pt x="1111786" y="1225550"/>
                </a:moveTo>
                <a:lnTo>
                  <a:pt x="1113998" y="1225550"/>
                </a:lnTo>
                <a:lnTo>
                  <a:pt x="1322815" y="1225550"/>
                </a:lnTo>
                <a:lnTo>
                  <a:pt x="1325027" y="1225550"/>
                </a:lnTo>
                <a:lnTo>
                  <a:pt x="1327238" y="1225868"/>
                </a:lnTo>
                <a:lnTo>
                  <a:pt x="1331345" y="1227139"/>
                </a:lnTo>
                <a:lnTo>
                  <a:pt x="1335136" y="1229364"/>
                </a:lnTo>
                <a:lnTo>
                  <a:pt x="1337979" y="1231906"/>
                </a:lnTo>
                <a:lnTo>
                  <a:pt x="1340822" y="1235084"/>
                </a:lnTo>
                <a:lnTo>
                  <a:pt x="1342718" y="1238898"/>
                </a:lnTo>
                <a:lnTo>
                  <a:pt x="1343981" y="1243029"/>
                </a:lnTo>
                <a:lnTo>
                  <a:pt x="1344297" y="1245254"/>
                </a:lnTo>
                <a:lnTo>
                  <a:pt x="1344613" y="1247478"/>
                </a:lnTo>
                <a:lnTo>
                  <a:pt x="1344613" y="1878628"/>
                </a:lnTo>
                <a:lnTo>
                  <a:pt x="1344297" y="1880852"/>
                </a:lnTo>
                <a:lnTo>
                  <a:pt x="1343981" y="1882759"/>
                </a:lnTo>
                <a:lnTo>
                  <a:pt x="1342718" y="1886573"/>
                </a:lnTo>
                <a:lnTo>
                  <a:pt x="1340822" y="1890386"/>
                </a:lnTo>
                <a:lnTo>
                  <a:pt x="1337979" y="1893882"/>
                </a:lnTo>
                <a:lnTo>
                  <a:pt x="1335136" y="1896425"/>
                </a:lnTo>
                <a:lnTo>
                  <a:pt x="1331345" y="1898649"/>
                </a:lnTo>
                <a:lnTo>
                  <a:pt x="1327238" y="1899603"/>
                </a:lnTo>
                <a:lnTo>
                  <a:pt x="1325027" y="1900238"/>
                </a:lnTo>
                <a:lnTo>
                  <a:pt x="1322815" y="1900238"/>
                </a:lnTo>
                <a:lnTo>
                  <a:pt x="1113998" y="1900238"/>
                </a:lnTo>
                <a:lnTo>
                  <a:pt x="1111786" y="1900238"/>
                </a:lnTo>
                <a:lnTo>
                  <a:pt x="1109575" y="1899603"/>
                </a:lnTo>
                <a:lnTo>
                  <a:pt x="1105468" y="1898649"/>
                </a:lnTo>
                <a:lnTo>
                  <a:pt x="1101677" y="1896425"/>
                </a:lnTo>
                <a:lnTo>
                  <a:pt x="1098834" y="1893882"/>
                </a:lnTo>
                <a:lnTo>
                  <a:pt x="1095991" y="1890386"/>
                </a:lnTo>
                <a:lnTo>
                  <a:pt x="1094095" y="1886573"/>
                </a:lnTo>
                <a:lnTo>
                  <a:pt x="1092832" y="1882759"/>
                </a:lnTo>
                <a:lnTo>
                  <a:pt x="1092516" y="1880852"/>
                </a:lnTo>
                <a:lnTo>
                  <a:pt x="1092200" y="1878628"/>
                </a:lnTo>
                <a:lnTo>
                  <a:pt x="1092200" y="1247478"/>
                </a:lnTo>
                <a:lnTo>
                  <a:pt x="1092516" y="1245254"/>
                </a:lnTo>
                <a:lnTo>
                  <a:pt x="1092832" y="1243029"/>
                </a:lnTo>
                <a:lnTo>
                  <a:pt x="1094095" y="1238898"/>
                </a:lnTo>
                <a:lnTo>
                  <a:pt x="1095991" y="1235084"/>
                </a:lnTo>
                <a:lnTo>
                  <a:pt x="1098834" y="1231906"/>
                </a:lnTo>
                <a:lnTo>
                  <a:pt x="1101677" y="1229364"/>
                </a:lnTo>
                <a:lnTo>
                  <a:pt x="1105468" y="1227139"/>
                </a:lnTo>
                <a:lnTo>
                  <a:pt x="1109575" y="1225868"/>
                </a:lnTo>
                <a:lnTo>
                  <a:pt x="1111786" y="1225550"/>
                </a:lnTo>
                <a:close/>
                <a:moveTo>
                  <a:pt x="1876425" y="912812"/>
                </a:moveTo>
                <a:lnTo>
                  <a:pt x="2092325" y="912812"/>
                </a:lnTo>
                <a:lnTo>
                  <a:pt x="2092325" y="1709737"/>
                </a:lnTo>
                <a:lnTo>
                  <a:pt x="1876425" y="1709737"/>
                </a:lnTo>
                <a:lnTo>
                  <a:pt x="1876425" y="912812"/>
                </a:lnTo>
                <a:close/>
                <a:moveTo>
                  <a:pt x="1350011" y="644525"/>
                </a:moveTo>
                <a:lnTo>
                  <a:pt x="1362394" y="722630"/>
                </a:lnTo>
                <a:lnTo>
                  <a:pt x="1412876" y="1040448"/>
                </a:lnTo>
                <a:lnTo>
                  <a:pt x="1292861" y="1059498"/>
                </a:lnTo>
                <a:lnTo>
                  <a:pt x="1267779" y="902653"/>
                </a:lnTo>
                <a:lnTo>
                  <a:pt x="1258571" y="922020"/>
                </a:lnTo>
                <a:lnTo>
                  <a:pt x="1249363" y="941070"/>
                </a:lnTo>
                <a:lnTo>
                  <a:pt x="1239203" y="959485"/>
                </a:lnTo>
                <a:lnTo>
                  <a:pt x="1229361" y="977583"/>
                </a:lnTo>
                <a:lnTo>
                  <a:pt x="1219201" y="995045"/>
                </a:lnTo>
                <a:lnTo>
                  <a:pt x="1208723" y="1012190"/>
                </a:lnTo>
                <a:lnTo>
                  <a:pt x="1197928" y="1029018"/>
                </a:lnTo>
                <a:lnTo>
                  <a:pt x="1186816" y="1045210"/>
                </a:lnTo>
                <a:lnTo>
                  <a:pt x="1175703" y="1061403"/>
                </a:lnTo>
                <a:lnTo>
                  <a:pt x="1164273" y="1076961"/>
                </a:lnTo>
                <a:lnTo>
                  <a:pt x="1152843" y="1091883"/>
                </a:lnTo>
                <a:lnTo>
                  <a:pt x="1141096" y="1106806"/>
                </a:lnTo>
                <a:lnTo>
                  <a:pt x="1129031" y="1120776"/>
                </a:lnTo>
                <a:lnTo>
                  <a:pt x="1116966" y="1134428"/>
                </a:lnTo>
                <a:lnTo>
                  <a:pt x="1104901" y="1147763"/>
                </a:lnTo>
                <a:lnTo>
                  <a:pt x="1092201" y="1161416"/>
                </a:lnTo>
                <a:lnTo>
                  <a:pt x="1076961" y="1176656"/>
                </a:lnTo>
                <a:lnTo>
                  <a:pt x="1061721" y="1190943"/>
                </a:lnTo>
                <a:lnTo>
                  <a:pt x="1046163" y="1205231"/>
                </a:lnTo>
                <a:lnTo>
                  <a:pt x="1029971" y="1218883"/>
                </a:lnTo>
                <a:lnTo>
                  <a:pt x="1014096" y="1231901"/>
                </a:lnTo>
                <a:lnTo>
                  <a:pt x="998221" y="1244283"/>
                </a:lnTo>
                <a:lnTo>
                  <a:pt x="982346" y="1256348"/>
                </a:lnTo>
                <a:lnTo>
                  <a:pt x="965836" y="1267778"/>
                </a:lnTo>
                <a:lnTo>
                  <a:pt x="949643" y="1278573"/>
                </a:lnTo>
                <a:lnTo>
                  <a:pt x="933133" y="1289368"/>
                </a:lnTo>
                <a:lnTo>
                  <a:pt x="916306" y="1299528"/>
                </a:lnTo>
                <a:lnTo>
                  <a:pt x="900113" y="1309053"/>
                </a:lnTo>
                <a:lnTo>
                  <a:pt x="883603" y="1317943"/>
                </a:lnTo>
                <a:lnTo>
                  <a:pt x="867093" y="1326833"/>
                </a:lnTo>
                <a:lnTo>
                  <a:pt x="850583" y="1335088"/>
                </a:lnTo>
                <a:lnTo>
                  <a:pt x="834073" y="1343026"/>
                </a:lnTo>
                <a:lnTo>
                  <a:pt x="817563" y="1350328"/>
                </a:lnTo>
                <a:lnTo>
                  <a:pt x="801370" y="1357313"/>
                </a:lnTo>
                <a:lnTo>
                  <a:pt x="784860" y="1363981"/>
                </a:lnTo>
                <a:lnTo>
                  <a:pt x="768668" y="1370331"/>
                </a:lnTo>
                <a:lnTo>
                  <a:pt x="752475" y="1376363"/>
                </a:lnTo>
                <a:lnTo>
                  <a:pt x="736600" y="1382078"/>
                </a:lnTo>
                <a:lnTo>
                  <a:pt x="720725" y="1387158"/>
                </a:lnTo>
                <a:lnTo>
                  <a:pt x="704533" y="1391921"/>
                </a:lnTo>
                <a:lnTo>
                  <a:pt x="688975" y="1396366"/>
                </a:lnTo>
                <a:lnTo>
                  <a:pt x="673735" y="1400493"/>
                </a:lnTo>
                <a:lnTo>
                  <a:pt x="658178" y="1404621"/>
                </a:lnTo>
                <a:lnTo>
                  <a:pt x="643255" y="1408431"/>
                </a:lnTo>
                <a:lnTo>
                  <a:pt x="613728" y="1414781"/>
                </a:lnTo>
                <a:lnTo>
                  <a:pt x="585153" y="1420178"/>
                </a:lnTo>
                <a:lnTo>
                  <a:pt x="557530" y="1424623"/>
                </a:lnTo>
                <a:lnTo>
                  <a:pt x="530860" y="1428433"/>
                </a:lnTo>
                <a:lnTo>
                  <a:pt x="505460" y="1430973"/>
                </a:lnTo>
                <a:lnTo>
                  <a:pt x="481648" y="1433196"/>
                </a:lnTo>
                <a:lnTo>
                  <a:pt x="459423" y="1434783"/>
                </a:lnTo>
                <a:lnTo>
                  <a:pt x="438150" y="1435736"/>
                </a:lnTo>
                <a:lnTo>
                  <a:pt x="419100" y="1436371"/>
                </a:lnTo>
                <a:lnTo>
                  <a:pt x="401638" y="1436688"/>
                </a:lnTo>
                <a:lnTo>
                  <a:pt x="385445" y="1436371"/>
                </a:lnTo>
                <a:lnTo>
                  <a:pt x="371793" y="1435736"/>
                </a:lnTo>
                <a:lnTo>
                  <a:pt x="350838" y="1434783"/>
                </a:lnTo>
                <a:lnTo>
                  <a:pt x="350838" y="1313181"/>
                </a:lnTo>
                <a:lnTo>
                  <a:pt x="352425" y="1313181"/>
                </a:lnTo>
                <a:lnTo>
                  <a:pt x="362585" y="1314133"/>
                </a:lnTo>
                <a:lnTo>
                  <a:pt x="378778" y="1314768"/>
                </a:lnTo>
                <a:lnTo>
                  <a:pt x="401638" y="1315086"/>
                </a:lnTo>
                <a:lnTo>
                  <a:pt x="425133" y="1314768"/>
                </a:lnTo>
                <a:lnTo>
                  <a:pt x="452438" y="1313498"/>
                </a:lnTo>
                <a:lnTo>
                  <a:pt x="467360" y="1312546"/>
                </a:lnTo>
                <a:lnTo>
                  <a:pt x="482918" y="1311276"/>
                </a:lnTo>
                <a:lnTo>
                  <a:pt x="499110" y="1309371"/>
                </a:lnTo>
                <a:lnTo>
                  <a:pt x="515938" y="1307783"/>
                </a:lnTo>
                <a:lnTo>
                  <a:pt x="533718" y="1305561"/>
                </a:lnTo>
                <a:lnTo>
                  <a:pt x="551498" y="1302386"/>
                </a:lnTo>
                <a:lnTo>
                  <a:pt x="570548" y="1299528"/>
                </a:lnTo>
                <a:lnTo>
                  <a:pt x="589598" y="1295718"/>
                </a:lnTo>
                <a:lnTo>
                  <a:pt x="609283" y="1291591"/>
                </a:lnTo>
                <a:lnTo>
                  <a:pt x="628968" y="1286828"/>
                </a:lnTo>
                <a:lnTo>
                  <a:pt x="649288" y="1281431"/>
                </a:lnTo>
                <a:lnTo>
                  <a:pt x="670243" y="1275716"/>
                </a:lnTo>
                <a:lnTo>
                  <a:pt x="690880" y="1269048"/>
                </a:lnTo>
                <a:lnTo>
                  <a:pt x="711835" y="1262063"/>
                </a:lnTo>
                <a:lnTo>
                  <a:pt x="733425" y="1253808"/>
                </a:lnTo>
                <a:lnTo>
                  <a:pt x="754380" y="1245236"/>
                </a:lnTo>
                <a:lnTo>
                  <a:pt x="775970" y="1236028"/>
                </a:lnTo>
                <a:lnTo>
                  <a:pt x="797243" y="1225868"/>
                </a:lnTo>
                <a:lnTo>
                  <a:pt x="818833" y="1215073"/>
                </a:lnTo>
                <a:lnTo>
                  <a:pt x="840423" y="1203326"/>
                </a:lnTo>
                <a:lnTo>
                  <a:pt x="861378" y="1190943"/>
                </a:lnTo>
                <a:lnTo>
                  <a:pt x="882651" y="1177291"/>
                </a:lnTo>
                <a:lnTo>
                  <a:pt x="903923" y="1163003"/>
                </a:lnTo>
                <a:lnTo>
                  <a:pt x="914083" y="1155383"/>
                </a:lnTo>
                <a:lnTo>
                  <a:pt x="924561" y="1147446"/>
                </a:lnTo>
                <a:lnTo>
                  <a:pt x="935038" y="1139826"/>
                </a:lnTo>
                <a:lnTo>
                  <a:pt x="945516" y="1131571"/>
                </a:lnTo>
                <a:lnTo>
                  <a:pt x="955358" y="1122998"/>
                </a:lnTo>
                <a:lnTo>
                  <a:pt x="965518" y="1114108"/>
                </a:lnTo>
                <a:lnTo>
                  <a:pt x="975996" y="1105218"/>
                </a:lnTo>
                <a:lnTo>
                  <a:pt x="985521" y="1096011"/>
                </a:lnTo>
                <a:lnTo>
                  <a:pt x="995681" y="1086168"/>
                </a:lnTo>
                <a:lnTo>
                  <a:pt x="1005206" y="1076326"/>
                </a:lnTo>
                <a:lnTo>
                  <a:pt x="1016001" y="1065531"/>
                </a:lnTo>
                <a:lnTo>
                  <a:pt x="1026478" y="1053783"/>
                </a:lnTo>
                <a:lnTo>
                  <a:pt x="1036956" y="1042035"/>
                </a:lnTo>
                <a:lnTo>
                  <a:pt x="1046798" y="1029970"/>
                </a:lnTo>
                <a:lnTo>
                  <a:pt x="1056958" y="1017588"/>
                </a:lnTo>
                <a:lnTo>
                  <a:pt x="1066801" y="1004888"/>
                </a:lnTo>
                <a:lnTo>
                  <a:pt x="1076643" y="991553"/>
                </a:lnTo>
                <a:lnTo>
                  <a:pt x="1086168" y="977583"/>
                </a:lnTo>
                <a:lnTo>
                  <a:pt x="1095376" y="963930"/>
                </a:lnTo>
                <a:lnTo>
                  <a:pt x="1104901" y="949643"/>
                </a:lnTo>
                <a:lnTo>
                  <a:pt x="1113791" y="934720"/>
                </a:lnTo>
                <a:lnTo>
                  <a:pt x="1122681" y="919798"/>
                </a:lnTo>
                <a:lnTo>
                  <a:pt x="1131571" y="904240"/>
                </a:lnTo>
                <a:lnTo>
                  <a:pt x="1140143" y="888048"/>
                </a:lnTo>
                <a:lnTo>
                  <a:pt x="1148398" y="871855"/>
                </a:lnTo>
                <a:lnTo>
                  <a:pt x="1156336" y="854710"/>
                </a:lnTo>
                <a:lnTo>
                  <a:pt x="1120141" y="868363"/>
                </a:lnTo>
                <a:lnTo>
                  <a:pt x="1083946" y="882015"/>
                </a:lnTo>
                <a:lnTo>
                  <a:pt x="1048068" y="895985"/>
                </a:lnTo>
                <a:lnTo>
                  <a:pt x="1029653" y="903288"/>
                </a:lnTo>
                <a:lnTo>
                  <a:pt x="1011873" y="911225"/>
                </a:lnTo>
                <a:lnTo>
                  <a:pt x="963931" y="799465"/>
                </a:lnTo>
                <a:lnTo>
                  <a:pt x="984886" y="790892"/>
                </a:lnTo>
                <a:lnTo>
                  <a:pt x="1005206" y="782320"/>
                </a:lnTo>
                <a:lnTo>
                  <a:pt x="1046163" y="766762"/>
                </a:lnTo>
                <a:lnTo>
                  <a:pt x="1085851" y="751522"/>
                </a:lnTo>
                <a:lnTo>
                  <a:pt x="1124903" y="736917"/>
                </a:lnTo>
                <a:lnTo>
                  <a:pt x="1163956" y="722630"/>
                </a:lnTo>
                <a:lnTo>
                  <a:pt x="1202056" y="708025"/>
                </a:lnTo>
                <a:lnTo>
                  <a:pt x="1240156" y="692785"/>
                </a:lnTo>
                <a:lnTo>
                  <a:pt x="1258889" y="684530"/>
                </a:lnTo>
                <a:lnTo>
                  <a:pt x="1277939" y="676275"/>
                </a:lnTo>
                <a:lnTo>
                  <a:pt x="1350011" y="644525"/>
                </a:lnTo>
                <a:close/>
                <a:moveTo>
                  <a:pt x="1975682" y="604837"/>
                </a:moveTo>
                <a:lnTo>
                  <a:pt x="1984533" y="604837"/>
                </a:lnTo>
                <a:lnTo>
                  <a:pt x="1993068" y="604837"/>
                </a:lnTo>
                <a:lnTo>
                  <a:pt x="2001603" y="605788"/>
                </a:lnTo>
                <a:lnTo>
                  <a:pt x="2009506" y="606739"/>
                </a:lnTo>
                <a:lnTo>
                  <a:pt x="2017408" y="608642"/>
                </a:lnTo>
                <a:lnTo>
                  <a:pt x="2024995" y="610862"/>
                </a:lnTo>
                <a:lnTo>
                  <a:pt x="2032581" y="614350"/>
                </a:lnTo>
                <a:lnTo>
                  <a:pt x="2036375" y="615935"/>
                </a:lnTo>
                <a:lnTo>
                  <a:pt x="2039536" y="618472"/>
                </a:lnTo>
                <a:lnTo>
                  <a:pt x="2043329" y="620692"/>
                </a:lnTo>
                <a:lnTo>
                  <a:pt x="2046490" y="623229"/>
                </a:lnTo>
                <a:lnTo>
                  <a:pt x="2049651" y="626083"/>
                </a:lnTo>
                <a:lnTo>
                  <a:pt x="2052812" y="629571"/>
                </a:lnTo>
                <a:lnTo>
                  <a:pt x="2055973" y="632742"/>
                </a:lnTo>
                <a:lnTo>
                  <a:pt x="2058818" y="636547"/>
                </a:lnTo>
                <a:lnTo>
                  <a:pt x="2061663" y="640669"/>
                </a:lnTo>
                <a:lnTo>
                  <a:pt x="2064508" y="645109"/>
                </a:lnTo>
                <a:lnTo>
                  <a:pt x="2067037" y="649865"/>
                </a:lnTo>
                <a:lnTo>
                  <a:pt x="2069566" y="654622"/>
                </a:lnTo>
                <a:lnTo>
                  <a:pt x="2072094" y="660330"/>
                </a:lnTo>
                <a:lnTo>
                  <a:pt x="2074307" y="665720"/>
                </a:lnTo>
                <a:lnTo>
                  <a:pt x="2076520" y="672062"/>
                </a:lnTo>
                <a:lnTo>
                  <a:pt x="2078417" y="678404"/>
                </a:lnTo>
                <a:lnTo>
                  <a:pt x="2080313" y="685381"/>
                </a:lnTo>
                <a:lnTo>
                  <a:pt x="2082210" y="692674"/>
                </a:lnTo>
                <a:lnTo>
                  <a:pt x="2085371" y="708529"/>
                </a:lnTo>
                <a:lnTo>
                  <a:pt x="2086951" y="714871"/>
                </a:lnTo>
                <a:lnTo>
                  <a:pt x="2088532" y="719628"/>
                </a:lnTo>
                <a:lnTo>
                  <a:pt x="2090745" y="727555"/>
                </a:lnTo>
                <a:lnTo>
                  <a:pt x="2091377" y="731360"/>
                </a:lnTo>
                <a:lnTo>
                  <a:pt x="2092009" y="736434"/>
                </a:lnTo>
                <a:lnTo>
                  <a:pt x="2092325" y="742776"/>
                </a:lnTo>
                <a:lnTo>
                  <a:pt x="2092325" y="750704"/>
                </a:lnTo>
                <a:lnTo>
                  <a:pt x="2092325" y="857250"/>
                </a:lnTo>
                <a:lnTo>
                  <a:pt x="1876425" y="857250"/>
                </a:lnTo>
                <a:lnTo>
                  <a:pt x="1876425" y="750704"/>
                </a:lnTo>
                <a:lnTo>
                  <a:pt x="1876425" y="742776"/>
                </a:lnTo>
                <a:lnTo>
                  <a:pt x="1876741" y="736434"/>
                </a:lnTo>
                <a:lnTo>
                  <a:pt x="1877690" y="731360"/>
                </a:lnTo>
                <a:lnTo>
                  <a:pt x="1878322" y="727555"/>
                </a:lnTo>
                <a:lnTo>
                  <a:pt x="1880535" y="719628"/>
                </a:lnTo>
                <a:lnTo>
                  <a:pt x="1882115" y="714871"/>
                </a:lnTo>
                <a:lnTo>
                  <a:pt x="1883380" y="708529"/>
                </a:lnTo>
                <a:lnTo>
                  <a:pt x="1886857" y="692674"/>
                </a:lnTo>
                <a:lnTo>
                  <a:pt x="1888753" y="685381"/>
                </a:lnTo>
                <a:lnTo>
                  <a:pt x="1890650" y="678404"/>
                </a:lnTo>
                <a:lnTo>
                  <a:pt x="1892231" y="672062"/>
                </a:lnTo>
                <a:lnTo>
                  <a:pt x="1894443" y="665720"/>
                </a:lnTo>
                <a:lnTo>
                  <a:pt x="1896656" y="660330"/>
                </a:lnTo>
                <a:lnTo>
                  <a:pt x="1899501" y="654622"/>
                </a:lnTo>
                <a:lnTo>
                  <a:pt x="1901714" y="649865"/>
                </a:lnTo>
                <a:lnTo>
                  <a:pt x="1904243" y="645109"/>
                </a:lnTo>
                <a:lnTo>
                  <a:pt x="1907087" y="640669"/>
                </a:lnTo>
                <a:lnTo>
                  <a:pt x="1910249" y="636547"/>
                </a:lnTo>
                <a:lnTo>
                  <a:pt x="1912777" y="632742"/>
                </a:lnTo>
                <a:lnTo>
                  <a:pt x="1915938" y="629571"/>
                </a:lnTo>
                <a:lnTo>
                  <a:pt x="1919099" y="626083"/>
                </a:lnTo>
                <a:lnTo>
                  <a:pt x="1922261" y="623229"/>
                </a:lnTo>
                <a:lnTo>
                  <a:pt x="1925738" y="620692"/>
                </a:lnTo>
                <a:lnTo>
                  <a:pt x="1928899" y="618472"/>
                </a:lnTo>
                <a:lnTo>
                  <a:pt x="1932692" y="615935"/>
                </a:lnTo>
                <a:lnTo>
                  <a:pt x="1935853" y="614350"/>
                </a:lnTo>
                <a:lnTo>
                  <a:pt x="1939646" y="612447"/>
                </a:lnTo>
                <a:lnTo>
                  <a:pt x="1943440" y="610862"/>
                </a:lnTo>
                <a:lnTo>
                  <a:pt x="1951026" y="608642"/>
                </a:lnTo>
                <a:lnTo>
                  <a:pt x="1959245" y="606739"/>
                </a:lnTo>
                <a:lnTo>
                  <a:pt x="1967464" y="605788"/>
                </a:lnTo>
                <a:lnTo>
                  <a:pt x="1975682" y="604837"/>
                </a:lnTo>
                <a:close/>
                <a:moveTo>
                  <a:pt x="154940" y="259715"/>
                </a:moveTo>
                <a:lnTo>
                  <a:pt x="154940" y="2241868"/>
                </a:lnTo>
                <a:lnTo>
                  <a:pt x="1552258" y="2241868"/>
                </a:lnTo>
                <a:lnTo>
                  <a:pt x="1552258" y="259715"/>
                </a:lnTo>
                <a:lnTo>
                  <a:pt x="154940" y="259715"/>
                </a:lnTo>
                <a:close/>
                <a:moveTo>
                  <a:pt x="201612" y="0"/>
                </a:moveTo>
                <a:lnTo>
                  <a:pt x="1504951" y="0"/>
                </a:lnTo>
                <a:lnTo>
                  <a:pt x="1515428" y="317"/>
                </a:lnTo>
                <a:lnTo>
                  <a:pt x="1525906" y="952"/>
                </a:lnTo>
                <a:lnTo>
                  <a:pt x="1535748" y="2222"/>
                </a:lnTo>
                <a:lnTo>
                  <a:pt x="1545591" y="3810"/>
                </a:lnTo>
                <a:lnTo>
                  <a:pt x="1555116" y="5715"/>
                </a:lnTo>
                <a:lnTo>
                  <a:pt x="1564958" y="8572"/>
                </a:lnTo>
                <a:lnTo>
                  <a:pt x="1574166" y="11430"/>
                </a:lnTo>
                <a:lnTo>
                  <a:pt x="1583373" y="15240"/>
                </a:lnTo>
                <a:lnTo>
                  <a:pt x="1592263" y="18732"/>
                </a:lnTo>
                <a:lnTo>
                  <a:pt x="1600836" y="22860"/>
                </a:lnTo>
                <a:lnTo>
                  <a:pt x="1609408" y="27305"/>
                </a:lnTo>
                <a:lnTo>
                  <a:pt x="1617663" y="32702"/>
                </a:lnTo>
                <a:lnTo>
                  <a:pt x="1625283" y="37782"/>
                </a:lnTo>
                <a:lnTo>
                  <a:pt x="1633221" y="43497"/>
                </a:lnTo>
                <a:lnTo>
                  <a:pt x="1640206" y="49212"/>
                </a:lnTo>
                <a:lnTo>
                  <a:pt x="1647191" y="55562"/>
                </a:lnTo>
                <a:lnTo>
                  <a:pt x="1653858" y="62230"/>
                </a:lnTo>
                <a:lnTo>
                  <a:pt x="1660208" y="69215"/>
                </a:lnTo>
                <a:lnTo>
                  <a:pt x="1666558" y="76517"/>
                </a:lnTo>
                <a:lnTo>
                  <a:pt x="1672273" y="83820"/>
                </a:lnTo>
                <a:lnTo>
                  <a:pt x="1677353" y="91757"/>
                </a:lnTo>
                <a:lnTo>
                  <a:pt x="1682116" y="99377"/>
                </a:lnTo>
                <a:lnTo>
                  <a:pt x="1686561" y="107632"/>
                </a:lnTo>
                <a:lnTo>
                  <a:pt x="1690688" y="116205"/>
                </a:lnTo>
                <a:lnTo>
                  <a:pt x="1694498" y="124777"/>
                </a:lnTo>
                <a:lnTo>
                  <a:pt x="1697356" y="133667"/>
                </a:lnTo>
                <a:lnTo>
                  <a:pt x="1700531" y="142557"/>
                </a:lnTo>
                <a:lnTo>
                  <a:pt x="1702753" y="151447"/>
                </a:lnTo>
                <a:lnTo>
                  <a:pt x="1704023" y="160972"/>
                </a:lnTo>
                <a:lnTo>
                  <a:pt x="1705611" y="170497"/>
                </a:lnTo>
                <a:lnTo>
                  <a:pt x="1706246" y="180022"/>
                </a:lnTo>
                <a:lnTo>
                  <a:pt x="1706563" y="189865"/>
                </a:lnTo>
                <a:lnTo>
                  <a:pt x="1706563" y="2654935"/>
                </a:lnTo>
                <a:lnTo>
                  <a:pt x="1706246" y="2664460"/>
                </a:lnTo>
                <a:lnTo>
                  <a:pt x="1705611" y="2674303"/>
                </a:lnTo>
                <a:lnTo>
                  <a:pt x="1704023" y="2683828"/>
                </a:lnTo>
                <a:lnTo>
                  <a:pt x="1702753" y="2693353"/>
                </a:lnTo>
                <a:lnTo>
                  <a:pt x="1700531" y="2702560"/>
                </a:lnTo>
                <a:lnTo>
                  <a:pt x="1697356" y="2711450"/>
                </a:lnTo>
                <a:lnTo>
                  <a:pt x="1694498" y="2720023"/>
                </a:lnTo>
                <a:lnTo>
                  <a:pt x="1690688" y="2728913"/>
                </a:lnTo>
                <a:lnTo>
                  <a:pt x="1686561" y="2737168"/>
                </a:lnTo>
                <a:lnTo>
                  <a:pt x="1682116" y="2745105"/>
                </a:lnTo>
                <a:lnTo>
                  <a:pt x="1677353" y="2753360"/>
                </a:lnTo>
                <a:lnTo>
                  <a:pt x="1672273" y="2760980"/>
                </a:lnTo>
                <a:lnTo>
                  <a:pt x="1666558" y="2768283"/>
                </a:lnTo>
                <a:lnTo>
                  <a:pt x="1660208" y="2775585"/>
                </a:lnTo>
                <a:lnTo>
                  <a:pt x="1653858" y="2782253"/>
                </a:lnTo>
                <a:lnTo>
                  <a:pt x="1647191" y="2788920"/>
                </a:lnTo>
                <a:lnTo>
                  <a:pt x="1640206" y="2795270"/>
                </a:lnTo>
                <a:lnTo>
                  <a:pt x="1633221" y="2801303"/>
                </a:lnTo>
                <a:lnTo>
                  <a:pt x="1625283" y="2807018"/>
                </a:lnTo>
                <a:lnTo>
                  <a:pt x="1617663" y="2812098"/>
                </a:lnTo>
                <a:lnTo>
                  <a:pt x="1609408" y="2817178"/>
                </a:lnTo>
                <a:lnTo>
                  <a:pt x="1600836" y="2821623"/>
                </a:lnTo>
                <a:lnTo>
                  <a:pt x="1592263" y="2825750"/>
                </a:lnTo>
                <a:lnTo>
                  <a:pt x="1583373" y="2829878"/>
                </a:lnTo>
                <a:lnTo>
                  <a:pt x="1574166" y="2833370"/>
                </a:lnTo>
                <a:lnTo>
                  <a:pt x="1564958" y="2836228"/>
                </a:lnTo>
                <a:lnTo>
                  <a:pt x="1555116" y="2838768"/>
                </a:lnTo>
                <a:lnTo>
                  <a:pt x="1545591" y="2840673"/>
                </a:lnTo>
                <a:lnTo>
                  <a:pt x="1535748" y="2842578"/>
                </a:lnTo>
                <a:lnTo>
                  <a:pt x="1525906" y="2843848"/>
                </a:lnTo>
                <a:lnTo>
                  <a:pt x="1515428" y="2844483"/>
                </a:lnTo>
                <a:lnTo>
                  <a:pt x="1504951" y="2844800"/>
                </a:lnTo>
                <a:lnTo>
                  <a:pt x="201612" y="2844800"/>
                </a:lnTo>
                <a:lnTo>
                  <a:pt x="191135" y="2844483"/>
                </a:lnTo>
                <a:lnTo>
                  <a:pt x="180975" y="2843848"/>
                </a:lnTo>
                <a:lnTo>
                  <a:pt x="170815" y="2842578"/>
                </a:lnTo>
                <a:lnTo>
                  <a:pt x="161290" y="2840673"/>
                </a:lnTo>
                <a:lnTo>
                  <a:pt x="151447" y="2838768"/>
                </a:lnTo>
                <a:lnTo>
                  <a:pt x="141922" y="2836228"/>
                </a:lnTo>
                <a:lnTo>
                  <a:pt x="132715" y="2833370"/>
                </a:lnTo>
                <a:lnTo>
                  <a:pt x="123190" y="2829878"/>
                </a:lnTo>
                <a:lnTo>
                  <a:pt x="114300" y="2825750"/>
                </a:lnTo>
                <a:lnTo>
                  <a:pt x="105727" y="2821623"/>
                </a:lnTo>
                <a:lnTo>
                  <a:pt x="97155" y="2817178"/>
                </a:lnTo>
                <a:lnTo>
                  <a:pt x="89217" y="2812098"/>
                </a:lnTo>
                <a:lnTo>
                  <a:pt x="81280" y="2807018"/>
                </a:lnTo>
                <a:lnTo>
                  <a:pt x="73660" y="2801303"/>
                </a:lnTo>
                <a:lnTo>
                  <a:pt x="66357" y="2795270"/>
                </a:lnTo>
                <a:lnTo>
                  <a:pt x="59372" y="2788920"/>
                </a:lnTo>
                <a:lnTo>
                  <a:pt x="52705" y="2782253"/>
                </a:lnTo>
                <a:lnTo>
                  <a:pt x="46355" y="2775585"/>
                </a:lnTo>
                <a:lnTo>
                  <a:pt x="40322" y="2768283"/>
                </a:lnTo>
                <a:lnTo>
                  <a:pt x="34607" y="2760980"/>
                </a:lnTo>
                <a:lnTo>
                  <a:pt x="29210" y="2753360"/>
                </a:lnTo>
                <a:lnTo>
                  <a:pt x="24447" y="2745105"/>
                </a:lnTo>
                <a:lnTo>
                  <a:pt x="20002" y="2737168"/>
                </a:lnTo>
                <a:lnTo>
                  <a:pt x="15875" y="2728913"/>
                </a:lnTo>
                <a:lnTo>
                  <a:pt x="12065" y="2720023"/>
                </a:lnTo>
                <a:lnTo>
                  <a:pt x="9207" y="2711450"/>
                </a:lnTo>
                <a:lnTo>
                  <a:pt x="6667" y="2702560"/>
                </a:lnTo>
                <a:lnTo>
                  <a:pt x="4127" y="2693353"/>
                </a:lnTo>
                <a:lnTo>
                  <a:pt x="2540" y="2683828"/>
                </a:lnTo>
                <a:lnTo>
                  <a:pt x="952" y="2674303"/>
                </a:lnTo>
                <a:lnTo>
                  <a:pt x="317" y="2664460"/>
                </a:lnTo>
                <a:lnTo>
                  <a:pt x="0" y="2654935"/>
                </a:lnTo>
                <a:lnTo>
                  <a:pt x="0" y="189865"/>
                </a:lnTo>
                <a:lnTo>
                  <a:pt x="317" y="180022"/>
                </a:lnTo>
                <a:lnTo>
                  <a:pt x="952" y="170497"/>
                </a:lnTo>
                <a:lnTo>
                  <a:pt x="2540" y="160972"/>
                </a:lnTo>
                <a:lnTo>
                  <a:pt x="4127" y="151447"/>
                </a:lnTo>
                <a:lnTo>
                  <a:pt x="6667" y="142557"/>
                </a:lnTo>
                <a:lnTo>
                  <a:pt x="9207" y="133667"/>
                </a:lnTo>
                <a:lnTo>
                  <a:pt x="12065" y="124777"/>
                </a:lnTo>
                <a:lnTo>
                  <a:pt x="15875" y="116205"/>
                </a:lnTo>
                <a:lnTo>
                  <a:pt x="20002" y="107632"/>
                </a:lnTo>
                <a:lnTo>
                  <a:pt x="24447" y="99377"/>
                </a:lnTo>
                <a:lnTo>
                  <a:pt x="29210" y="91757"/>
                </a:lnTo>
                <a:lnTo>
                  <a:pt x="34607" y="83820"/>
                </a:lnTo>
                <a:lnTo>
                  <a:pt x="40322" y="76517"/>
                </a:lnTo>
                <a:lnTo>
                  <a:pt x="46355" y="69215"/>
                </a:lnTo>
                <a:lnTo>
                  <a:pt x="52705" y="62230"/>
                </a:lnTo>
                <a:lnTo>
                  <a:pt x="59372" y="55562"/>
                </a:lnTo>
                <a:lnTo>
                  <a:pt x="66357" y="49212"/>
                </a:lnTo>
                <a:lnTo>
                  <a:pt x="73660" y="43497"/>
                </a:lnTo>
                <a:lnTo>
                  <a:pt x="81280" y="37782"/>
                </a:lnTo>
                <a:lnTo>
                  <a:pt x="89217" y="32702"/>
                </a:lnTo>
                <a:lnTo>
                  <a:pt x="97155" y="27305"/>
                </a:lnTo>
                <a:lnTo>
                  <a:pt x="105727" y="22860"/>
                </a:lnTo>
                <a:lnTo>
                  <a:pt x="114300" y="18732"/>
                </a:lnTo>
                <a:lnTo>
                  <a:pt x="123190" y="15240"/>
                </a:lnTo>
                <a:lnTo>
                  <a:pt x="132715" y="11430"/>
                </a:lnTo>
                <a:lnTo>
                  <a:pt x="141922" y="8572"/>
                </a:lnTo>
                <a:lnTo>
                  <a:pt x="151447" y="5715"/>
                </a:lnTo>
                <a:lnTo>
                  <a:pt x="161290" y="3810"/>
                </a:lnTo>
                <a:lnTo>
                  <a:pt x="170815" y="2222"/>
                </a:lnTo>
                <a:lnTo>
                  <a:pt x="180975" y="952"/>
                </a:lnTo>
                <a:lnTo>
                  <a:pt x="191135" y="317"/>
                </a:lnTo>
                <a:lnTo>
                  <a:pt x="201612" y="0"/>
                </a:lnTo>
                <a:close/>
              </a:path>
            </a:pathLst>
          </a:custGeom>
          <a:solidFill>
            <a:schemeClr val="bg1"/>
          </a:solidFill>
          <a:ln>
            <a:noFill/>
          </a:ln>
        </p:spPr>
        <p:txBody>
          <a:bodyPr anchor="ctr">
            <a:scene3d>
              <a:camera prst="orthographicFront"/>
              <a:lightRig rig="threePt" dir="t"/>
            </a:scene3d>
            <a:sp3d>
              <a:contourClr>
                <a:srgbClr val="FFFFFF"/>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6" name="TextBox 82"/>
          <p:cNvSpPr txBox="1"/>
          <p:nvPr/>
        </p:nvSpPr>
        <p:spPr bwMode="auto">
          <a:xfrm>
            <a:off x="1594792" y="3534622"/>
            <a:ext cx="5835393" cy="970011"/>
          </a:xfrm>
          <a:prstGeom prst="rect">
            <a:avLst/>
          </a:prstGeom>
          <a:noFill/>
        </p:spPr>
        <p:txBody>
          <a:bodyPr wrap="square" lIns="82808" tIns="41403" rIns="82808" bIns="41403">
            <a:spAutoFit/>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针对支行的客户特色来制定更多的需求点，通过各种不同形式的周边活动来促进主营业务量的增长，如最近在筹备中的先锋书店合作事宜和李啸书法欣赏讲座。在零售方面对自己满意的地方是有开拓业务的热情，并且在促销活动方面有一定的经验，时常有思路和灵感。</a:t>
            </a:r>
            <a:endParaRPr kumimoji="0" lang="zh-CN" altLang="en-US" sz="1200" b="0" i="0" u="none" strike="noStrike" kern="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up)">
                                      <p:cBhvr>
                                        <p:cTn id="13" dur="500"/>
                                        <p:tgtEl>
                                          <p:spTgt spid="7"/>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500"/>
                                        <p:tgtEl>
                                          <p:spTgt spid="8"/>
                                        </p:tgtEl>
                                      </p:cBhvr>
                                    </p:animEffect>
                                  </p:childTnLst>
                                </p:cTn>
                              </p:par>
                            </p:childTnLst>
                          </p:cTn>
                        </p:par>
                        <p:par>
                          <p:cTn id="17" fill="hold">
                            <p:stCondLst>
                              <p:cond delay="500"/>
                            </p:stCondLst>
                            <p:childTnLst>
                              <p:par>
                                <p:cTn id="18" presetID="22" presetClass="entr" presetSubtype="4" fill="hold" grpId="0" nodeType="after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wipe(down)">
                                      <p:cBhvr>
                                        <p:cTn id="20" dur="250"/>
                                        <p:tgtEl>
                                          <p:spTgt spid="13"/>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wipe(down)">
                                      <p:cBhvr>
                                        <p:cTn id="23" dur="250"/>
                                        <p:tgtEl>
                                          <p:spTgt spid="14"/>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down)">
                                      <p:cBhvr>
                                        <p:cTn id="26" dur="250"/>
                                        <p:tgtEl>
                                          <p:spTgt spid="17"/>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wipe(down)">
                                      <p:cBhvr>
                                        <p:cTn id="29" dur="250"/>
                                        <p:tgtEl>
                                          <p:spTgt spid="18"/>
                                        </p:tgtEl>
                                      </p:cBhvr>
                                    </p:animEffect>
                                  </p:childTnLst>
                                </p:cTn>
                              </p:par>
                              <p:par>
                                <p:cTn id="30" presetID="22" presetClass="entr" presetSubtype="4" fill="hold" grpId="0" nodeType="with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wipe(down)">
                                      <p:cBhvr>
                                        <p:cTn id="32" dur="250"/>
                                        <p:tgtEl>
                                          <p:spTgt spid="21"/>
                                        </p:tgtEl>
                                      </p:cBhvr>
                                    </p:animEffect>
                                  </p:childTnLst>
                                </p:cTn>
                              </p:par>
                              <p:par>
                                <p:cTn id="33" presetID="22" presetClass="entr" presetSubtype="4"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wipe(down)">
                                      <p:cBhvr>
                                        <p:cTn id="35" dur="250"/>
                                        <p:tgtEl>
                                          <p:spTgt spid="22"/>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wipe(down)">
                                      <p:cBhvr>
                                        <p:cTn id="38" dur="250"/>
                                        <p:tgtEl>
                                          <p:spTgt spid="25"/>
                                        </p:tgtEl>
                                      </p:cBhvr>
                                    </p:animEffect>
                                  </p:childTnLst>
                                </p:cTn>
                              </p:par>
                              <p:par>
                                <p:cTn id="39" presetID="22" presetClass="entr" presetSubtype="4" fill="hold" grpId="0" nodeType="withEffect">
                                  <p:stCondLst>
                                    <p:cond delay="0"/>
                                  </p:stCondLst>
                                  <p:childTnLst>
                                    <p:set>
                                      <p:cBhvr>
                                        <p:cTn id="40" dur="1" fill="hold">
                                          <p:stCondLst>
                                            <p:cond delay="0"/>
                                          </p:stCondLst>
                                        </p:cTn>
                                        <p:tgtEl>
                                          <p:spTgt spid="29"/>
                                        </p:tgtEl>
                                        <p:attrNameLst>
                                          <p:attrName>style.visibility</p:attrName>
                                        </p:attrNameLst>
                                      </p:cBhvr>
                                      <p:to>
                                        <p:strVal val="visible"/>
                                      </p:to>
                                    </p:set>
                                    <p:animEffect transition="in" filter="wipe(down)">
                                      <p:cBhvr>
                                        <p:cTn id="41" dur="250"/>
                                        <p:tgtEl>
                                          <p:spTgt spid="29"/>
                                        </p:tgtEl>
                                      </p:cBhvr>
                                    </p:animEffect>
                                  </p:childTnLst>
                                </p:cTn>
                              </p:par>
                            </p:childTnLst>
                          </p:cTn>
                        </p:par>
                        <p:par>
                          <p:cTn id="42" fill="hold">
                            <p:stCondLst>
                              <p:cond delay="1000"/>
                            </p:stCondLst>
                            <p:childTnLst>
                              <p:par>
                                <p:cTn id="43" presetID="22" presetClass="entr" presetSubtype="4" fill="hold" grpId="0" nodeType="after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wipe(down)">
                                      <p:cBhvr>
                                        <p:cTn id="45" dur="500"/>
                                        <p:tgtEl>
                                          <p:spTgt spid="15"/>
                                        </p:tgtEl>
                                      </p:cBhvr>
                                    </p:animEffect>
                                  </p:childTnLst>
                                </p:cTn>
                              </p:par>
                              <p:par>
                                <p:cTn id="46" presetID="22" presetClass="entr" presetSubtype="4" fill="hold" grpId="0" nodeType="with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wipe(down)">
                                      <p:cBhvr>
                                        <p:cTn id="48" dur="500"/>
                                        <p:tgtEl>
                                          <p:spTgt spid="16"/>
                                        </p:tgtEl>
                                      </p:cBhvr>
                                    </p:animEffect>
                                  </p:childTnLst>
                                </p:cTn>
                              </p:par>
                              <p:par>
                                <p:cTn id="49" presetID="22" presetClass="entr" presetSubtype="4" fill="hold" grpId="0" nodeType="with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wipe(down)">
                                      <p:cBhvr>
                                        <p:cTn id="51" dur="500"/>
                                        <p:tgtEl>
                                          <p:spTgt spid="19"/>
                                        </p:tgtEl>
                                      </p:cBhvr>
                                    </p:animEffect>
                                  </p:childTnLst>
                                </p:cTn>
                              </p:par>
                              <p:par>
                                <p:cTn id="52" presetID="22" presetClass="entr" presetSubtype="4" fill="hold" grpId="0" nodeType="with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wipe(down)">
                                      <p:cBhvr>
                                        <p:cTn id="54" dur="500"/>
                                        <p:tgtEl>
                                          <p:spTgt spid="20"/>
                                        </p:tgtEl>
                                      </p:cBhvr>
                                    </p:animEffect>
                                  </p:childTnLst>
                                </p:cTn>
                              </p:par>
                              <p:par>
                                <p:cTn id="55" presetID="22" presetClass="entr" presetSubtype="4" fill="hold" grpId="0" nodeType="with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wipe(down)">
                                      <p:cBhvr>
                                        <p:cTn id="57" dur="500"/>
                                        <p:tgtEl>
                                          <p:spTgt spid="23"/>
                                        </p:tgtEl>
                                      </p:cBhvr>
                                    </p:animEffect>
                                  </p:childTnLst>
                                </p:cTn>
                              </p:par>
                              <p:par>
                                <p:cTn id="58" presetID="22" presetClass="entr" presetSubtype="4" fill="hold" grpId="0" nodeType="withEffect">
                                  <p:stCondLst>
                                    <p:cond delay="0"/>
                                  </p:stCondLst>
                                  <p:childTnLst>
                                    <p:set>
                                      <p:cBhvr>
                                        <p:cTn id="59" dur="1" fill="hold">
                                          <p:stCondLst>
                                            <p:cond delay="0"/>
                                          </p:stCondLst>
                                        </p:cTn>
                                        <p:tgtEl>
                                          <p:spTgt spid="24"/>
                                        </p:tgtEl>
                                        <p:attrNameLst>
                                          <p:attrName>style.visibility</p:attrName>
                                        </p:attrNameLst>
                                      </p:cBhvr>
                                      <p:to>
                                        <p:strVal val="visible"/>
                                      </p:to>
                                    </p:set>
                                    <p:animEffect transition="in" filter="wipe(down)">
                                      <p:cBhvr>
                                        <p:cTn id="60" dur="500"/>
                                        <p:tgtEl>
                                          <p:spTgt spid="24"/>
                                        </p:tgtEl>
                                      </p:cBhvr>
                                    </p:animEffect>
                                  </p:childTnLst>
                                </p:cTn>
                              </p:par>
                              <p:par>
                                <p:cTn id="61" presetID="22" presetClass="entr" presetSubtype="4" fill="hold" grpId="0" nodeType="withEffect">
                                  <p:stCondLst>
                                    <p:cond delay="0"/>
                                  </p:stCondLst>
                                  <p:childTnLst>
                                    <p:set>
                                      <p:cBhvr>
                                        <p:cTn id="62" dur="1" fill="hold">
                                          <p:stCondLst>
                                            <p:cond delay="0"/>
                                          </p:stCondLst>
                                        </p:cTn>
                                        <p:tgtEl>
                                          <p:spTgt spid="30"/>
                                        </p:tgtEl>
                                        <p:attrNameLst>
                                          <p:attrName>style.visibility</p:attrName>
                                        </p:attrNameLst>
                                      </p:cBhvr>
                                      <p:to>
                                        <p:strVal val="visible"/>
                                      </p:to>
                                    </p:set>
                                    <p:animEffect transition="in" filter="wipe(down)">
                                      <p:cBhvr>
                                        <p:cTn id="63" dur="500"/>
                                        <p:tgtEl>
                                          <p:spTgt spid="30"/>
                                        </p:tgtEl>
                                      </p:cBhvr>
                                    </p:animEffect>
                                  </p:childTnLst>
                                </p:cTn>
                              </p:par>
                              <p:par>
                                <p:cTn id="64" presetID="22" presetClass="entr" presetSubtype="4" fill="hold" grpId="0" nodeType="withEffect">
                                  <p:stCondLst>
                                    <p:cond delay="0"/>
                                  </p:stCondLst>
                                  <p:childTnLst>
                                    <p:set>
                                      <p:cBhvr>
                                        <p:cTn id="65" dur="1" fill="hold">
                                          <p:stCondLst>
                                            <p:cond delay="0"/>
                                          </p:stCondLst>
                                        </p:cTn>
                                        <p:tgtEl>
                                          <p:spTgt spid="31"/>
                                        </p:tgtEl>
                                        <p:attrNameLst>
                                          <p:attrName>style.visibility</p:attrName>
                                        </p:attrNameLst>
                                      </p:cBhvr>
                                      <p:to>
                                        <p:strVal val="visible"/>
                                      </p:to>
                                    </p:set>
                                    <p:animEffect transition="in" filter="wipe(down)">
                                      <p:cBhvr>
                                        <p:cTn id="66" dur="500"/>
                                        <p:tgtEl>
                                          <p:spTgt spid="31"/>
                                        </p:tgtEl>
                                      </p:cBhvr>
                                    </p:animEffect>
                                  </p:childTnLst>
                                </p:cTn>
                              </p:par>
                            </p:childTnLst>
                          </p:cTn>
                        </p:par>
                        <p:par>
                          <p:cTn id="67" fill="hold">
                            <p:stCondLst>
                              <p:cond delay="1500"/>
                            </p:stCondLst>
                            <p:childTnLst>
                              <p:par>
                                <p:cTn id="68" presetID="10" presetClass="entr" presetSubtype="0" fill="hold" grpId="0" nodeType="after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fade">
                                      <p:cBhvr>
                                        <p:cTn id="70" dur="500"/>
                                        <p:tgtEl>
                                          <p:spTgt spid="40"/>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42"/>
                                        </p:tgtEl>
                                        <p:attrNameLst>
                                          <p:attrName>style.visibility</p:attrName>
                                        </p:attrNameLst>
                                      </p:cBhvr>
                                      <p:to>
                                        <p:strVal val="visible"/>
                                      </p:to>
                                    </p:set>
                                    <p:animEffect transition="in" filter="fade">
                                      <p:cBhvr>
                                        <p:cTn id="73" dur="500"/>
                                        <p:tgtEl>
                                          <p:spTgt spid="42"/>
                                        </p:tgtEl>
                                      </p:cBhvr>
                                    </p:animEffect>
                                  </p:childTnLst>
                                </p:cTn>
                              </p:par>
                            </p:childTnLst>
                          </p:cTn>
                        </p:par>
                        <p:par>
                          <p:cTn id="74" fill="hold">
                            <p:stCondLst>
                              <p:cond delay="2000"/>
                            </p:stCondLst>
                            <p:childTnLst>
                              <p:par>
                                <p:cTn id="75" presetID="16" presetClass="entr" presetSubtype="21"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barn(inVertical)">
                                      <p:cBhvr>
                                        <p:cTn id="77" dur="500"/>
                                        <p:tgtEl>
                                          <p:spTgt spid="41"/>
                                        </p:tgtEl>
                                      </p:cBhvr>
                                    </p:animEffect>
                                  </p:childTnLst>
                                </p:cTn>
                              </p:par>
                              <p:par>
                                <p:cTn id="78" presetID="16" presetClass="entr" presetSubtype="21" fill="hold" grpId="0" nodeType="withEffect">
                                  <p:stCondLst>
                                    <p:cond delay="0"/>
                                  </p:stCondLst>
                                  <p:childTnLst>
                                    <p:set>
                                      <p:cBhvr>
                                        <p:cTn id="79" dur="1" fill="hold">
                                          <p:stCondLst>
                                            <p:cond delay="0"/>
                                          </p:stCondLst>
                                        </p:cTn>
                                        <p:tgtEl>
                                          <p:spTgt spid="43"/>
                                        </p:tgtEl>
                                        <p:attrNameLst>
                                          <p:attrName>style.visibility</p:attrName>
                                        </p:attrNameLst>
                                      </p:cBhvr>
                                      <p:to>
                                        <p:strVal val="visible"/>
                                      </p:to>
                                    </p:set>
                                    <p:animEffect transition="in" filter="barn(inVertical)">
                                      <p:cBhvr>
                                        <p:cTn id="80" dur="500"/>
                                        <p:tgtEl>
                                          <p:spTgt spid="43"/>
                                        </p:tgtEl>
                                      </p:cBhvr>
                                    </p:animEffect>
                                  </p:childTnLst>
                                </p:cTn>
                              </p:par>
                            </p:childTnLst>
                          </p:cTn>
                        </p:par>
                        <p:par>
                          <p:cTn id="81" fill="hold">
                            <p:stCondLst>
                              <p:cond delay="2500"/>
                            </p:stCondLst>
                            <p:childTnLst>
                              <p:par>
                                <p:cTn id="82" presetID="16" presetClass="entr" presetSubtype="21" fill="hold" grpId="0" nodeType="afterEffect">
                                  <p:stCondLst>
                                    <p:cond delay="0"/>
                                  </p:stCondLst>
                                  <p:childTnLst>
                                    <p:set>
                                      <p:cBhvr>
                                        <p:cTn id="83" dur="1" fill="hold">
                                          <p:stCondLst>
                                            <p:cond delay="0"/>
                                          </p:stCondLst>
                                        </p:cTn>
                                        <p:tgtEl>
                                          <p:spTgt spid="44"/>
                                        </p:tgtEl>
                                        <p:attrNameLst>
                                          <p:attrName>style.visibility</p:attrName>
                                        </p:attrNameLst>
                                      </p:cBhvr>
                                      <p:to>
                                        <p:strVal val="visible"/>
                                      </p:to>
                                    </p:set>
                                    <p:animEffect transition="in" filter="barn(inVertical)">
                                      <p:cBhvr>
                                        <p:cTn id="84" dur="500"/>
                                        <p:tgtEl>
                                          <p:spTgt spid="44"/>
                                        </p:tgtEl>
                                      </p:cBhvr>
                                    </p:animEffect>
                                  </p:childTnLst>
                                </p:cTn>
                              </p:par>
                            </p:childTnLst>
                          </p:cTn>
                        </p:par>
                        <p:par>
                          <p:cTn id="85" fill="hold">
                            <p:stCondLst>
                              <p:cond delay="3000"/>
                            </p:stCondLst>
                            <p:childTnLst>
                              <p:par>
                                <p:cTn id="86" presetID="47" presetClass="entr" presetSubtype="0" fill="hold" grpId="0" nodeType="afterEffect">
                                  <p:stCondLst>
                                    <p:cond delay="0"/>
                                  </p:stCondLst>
                                  <p:childTnLst>
                                    <p:set>
                                      <p:cBhvr>
                                        <p:cTn id="87" dur="1" fill="hold">
                                          <p:stCondLst>
                                            <p:cond delay="0"/>
                                          </p:stCondLst>
                                        </p:cTn>
                                        <p:tgtEl>
                                          <p:spTgt spid="32"/>
                                        </p:tgtEl>
                                        <p:attrNameLst>
                                          <p:attrName>style.visibility</p:attrName>
                                        </p:attrNameLst>
                                      </p:cBhvr>
                                      <p:to>
                                        <p:strVal val="visible"/>
                                      </p:to>
                                    </p:set>
                                    <p:animEffect transition="in" filter="fade">
                                      <p:cBhvr>
                                        <p:cTn id="88" dur="200"/>
                                        <p:tgtEl>
                                          <p:spTgt spid="32"/>
                                        </p:tgtEl>
                                      </p:cBhvr>
                                    </p:animEffect>
                                    <p:anim calcmode="lin" valueType="num">
                                      <p:cBhvr>
                                        <p:cTn id="89" dur="200" fill="hold"/>
                                        <p:tgtEl>
                                          <p:spTgt spid="32"/>
                                        </p:tgtEl>
                                        <p:attrNameLst>
                                          <p:attrName>ppt_x</p:attrName>
                                        </p:attrNameLst>
                                      </p:cBhvr>
                                      <p:tavLst>
                                        <p:tav tm="0">
                                          <p:val>
                                            <p:strVal val="#ppt_x"/>
                                          </p:val>
                                        </p:tav>
                                        <p:tav tm="100000">
                                          <p:val>
                                            <p:strVal val="#ppt_x"/>
                                          </p:val>
                                        </p:tav>
                                      </p:tavLst>
                                    </p:anim>
                                    <p:anim calcmode="lin" valueType="num">
                                      <p:cBhvr>
                                        <p:cTn id="90" dur="200" fill="hold"/>
                                        <p:tgtEl>
                                          <p:spTgt spid="32"/>
                                        </p:tgtEl>
                                        <p:attrNameLst>
                                          <p:attrName>ppt_y</p:attrName>
                                        </p:attrNameLst>
                                      </p:cBhvr>
                                      <p:tavLst>
                                        <p:tav tm="0">
                                          <p:val>
                                            <p:strVal val="#ppt_y-.1"/>
                                          </p:val>
                                        </p:tav>
                                        <p:tav tm="100000">
                                          <p:val>
                                            <p:strVal val="#ppt_y"/>
                                          </p:val>
                                        </p:tav>
                                      </p:tavLst>
                                    </p:anim>
                                  </p:childTnLst>
                                </p:cTn>
                              </p:par>
                              <p:par>
                                <p:cTn id="91" presetID="47" presetClass="entr" presetSubtype="0" fill="hold" grpId="0" nodeType="withEffect">
                                  <p:stCondLst>
                                    <p:cond delay="0"/>
                                  </p:stCondLst>
                                  <p:childTnLst>
                                    <p:set>
                                      <p:cBhvr>
                                        <p:cTn id="92" dur="1" fill="hold">
                                          <p:stCondLst>
                                            <p:cond delay="0"/>
                                          </p:stCondLst>
                                        </p:cTn>
                                        <p:tgtEl>
                                          <p:spTgt spid="33"/>
                                        </p:tgtEl>
                                        <p:attrNameLst>
                                          <p:attrName>style.visibility</p:attrName>
                                        </p:attrNameLst>
                                      </p:cBhvr>
                                      <p:to>
                                        <p:strVal val="visible"/>
                                      </p:to>
                                    </p:set>
                                    <p:animEffect transition="in" filter="fade">
                                      <p:cBhvr>
                                        <p:cTn id="93" dur="200"/>
                                        <p:tgtEl>
                                          <p:spTgt spid="33"/>
                                        </p:tgtEl>
                                      </p:cBhvr>
                                    </p:animEffect>
                                    <p:anim calcmode="lin" valueType="num">
                                      <p:cBhvr>
                                        <p:cTn id="94" dur="200" fill="hold"/>
                                        <p:tgtEl>
                                          <p:spTgt spid="33"/>
                                        </p:tgtEl>
                                        <p:attrNameLst>
                                          <p:attrName>ppt_x</p:attrName>
                                        </p:attrNameLst>
                                      </p:cBhvr>
                                      <p:tavLst>
                                        <p:tav tm="0">
                                          <p:val>
                                            <p:strVal val="#ppt_x"/>
                                          </p:val>
                                        </p:tav>
                                        <p:tav tm="100000">
                                          <p:val>
                                            <p:strVal val="#ppt_x"/>
                                          </p:val>
                                        </p:tav>
                                      </p:tavLst>
                                    </p:anim>
                                    <p:anim calcmode="lin" valueType="num">
                                      <p:cBhvr>
                                        <p:cTn id="95" dur="200" fill="hold"/>
                                        <p:tgtEl>
                                          <p:spTgt spid="33"/>
                                        </p:tgtEl>
                                        <p:attrNameLst>
                                          <p:attrName>ppt_y</p:attrName>
                                        </p:attrNameLst>
                                      </p:cBhvr>
                                      <p:tavLst>
                                        <p:tav tm="0">
                                          <p:val>
                                            <p:strVal val="#ppt_y-.1"/>
                                          </p:val>
                                        </p:tav>
                                        <p:tav tm="100000">
                                          <p:val>
                                            <p:strVal val="#ppt_y"/>
                                          </p:val>
                                        </p:tav>
                                      </p:tavLst>
                                    </p:anim>
                                  </p:childTnLst>
                                </p:cTn>
                              </p:par>
                              <p:par>
                                <p:cTn id="96" presetID="47" presetClass="entr" presetSubtype="0" fill="hold" grpId="0" nodeType="withEffect">
                                  <p:stCondLst>
                                    <p:cond delay="0"/>
                                  </p:stCondLst>
                                  <p:childTnLst>
                                    <p:set>
                                      <p:cBhvr>
                                        <p:cTn id="97" dur="1" fill="hold">
                                          <p:stCondLst>
                                            <p:cond delay="0"/>
                                          </p:stCondLst>
                                        </p:cTn>
                                        <p:tgtEl>
                                          <p:spTgt spid="34"/>
                                        </p:tgtEl>
                                        <p:attrNameLst>
                                          <p:attrName>style.visibility</p:attrName>
                                        </p:attrNameLst>
                                      </p:cBhvr>
                                      <p:to>
                                        <p:strVal val="visible"/>
                                      </p:to>
                                    </p:set>
                                    <p:animEffect transition="in" filter="fade">
                                      <p:cBhvr>
                                        <p:cTn id="98" dur="200"/>
                                        <p:tgtEl>
                                          <p:spTgt spid="34"/>
                                        </p:tgtEl>
                                      </p:cBhvr>
                                    </p:animEffect>
                                    <p:anim calcmode="lin" valueType="num">
                                      <p:cBhvr>
                                        <p:cTn id="99" dur="200" fill="hold"/>
                                        <p:tgtEl>
                                          <p:spTgt spid="34"/>
                                        </p:tgtEl>
                                        <p:attrNameLst>
                                          <p:attrName>ppt_x</p:attrName>
                                        </p:attrNameLst>
                                      </p:cBhvr>
                                      <p:tavLst>
                                        <p:tav tm="0">
                                          <p:val>
                                            <p:strVal val="#ppt_x"/>
                                          </p:val>
                                        </p:tav>
                                        <p:tav tm="100000">
                                          <p:val>
                                            <p:strVal val="#ppt_x"/>
                                          </p:val>
                                        </p:tav>
                                      </p:tavLst>
                                    </p:anim>
                                    <p:anim calcmode="lin" valueType="num">
                                      <p:cBhvr>
                                        <p:cTn id="100" dur="200" fill="hold"/>
                                        <p:tgtEl>
                                          <p:spTgt spid="34"/>
                                        </p:tgtEl>
                                        <p:attrNameLst>
                                          <p:attrName>ppt_y</p:attrName>
                                        </p:attrNameLst>
                                      </p:cBhvr>
                                      <p:tavLst>
                                        <p:tav tm="0">
                                          <p:val>
                                            <p:strVal val="#ppt_y-.1"/>
                                          </p:val>
                                        </p:tav>
                                        <p:tav tm="100000">
                                          <p:val>
                                            <p:strVal val="#ppt_y"/>
                                          </p:val>
                                        </p:tav>
                                      </p:tavLst>
                                    </p:anim>
                                  </p:childTnLst>
                                </p:cTn>
                              </p:par>
                              <p:par>
                                <p:cTn id="101" presetID="47" presetClass="entr" presetSubtype="0" fill="hold" grpId="0" nodeType="withEffect">
                                  <p:stCondLst>
                                    <p:cond delay="0"/>
                                  </p:stCondLst>
                                  <p:childTnLst>
                                    <p:set>
                                      <p:cBhvr>
                                        <p:cTn id="102" dur="1" fill="hold">
                                          <p:stCondLst>
                                            <p:cond delay="0"/>
                                          </p:stCondLst>
                                        </p:cTn>
                                        <p:tgtEl>
                                          <p:spTgt spid="35"/>
                                        </p:tgtEl>
                                        <p:attrNameLst>
                                          <p:attrName>style.visibility</p:attrName>
                                        </p:attrNameLst>
                                      </p:cBhvr>
                                      <p:to>
                                        <p:strVal val="visible"/>
                                      </p:to>
                                    </p:set>
                                    <p:animEffect transition="in" filter="fade">
                                      <p:cBhvr>
                                        <p:cTn id="103" dur="200"/>
                                        <p:tgtEl>
                                          <p:spTgt spid="35"/>
                                        </p:tgtEl>
                                      </p:cBhvr>
                                    </p:animEffect>
                                    <p:anim calcmode="lin" valueType="num">
                                      <p:cBhvr>
                                        <p:cTn id="104" dur="200" fill="hold"/>
                                        <p:tgtEl>
                                          <p:spTgt spid="35"/>
                                        </p:tgtEl>
                                        <p:attrNameLst>
                                          <p:attrName>ppt_x</p:attrName>
                                        </p:attrNameLst>
                                      </p:cBhvr>
                                      <p:tavLst>
                                        <p:tav tm="0">
                                          <p:val>
                                            <p:strVal val="#ppt_x"/>
                                          </p:val>
                                        </p:tav>
                                        <p:tav tm="100000">
                                          <p:val>
                                            <p:strVal val="#ppt_x"/>
                                          </p:val>
                                        </p:tav>
                                      </p:tavLst>
                                    </p:anim>
                                    <p:anim calcmode="lin" valueType="num">
                                      <p:cBhvr>
                                        <p:cTn id="105" dur="200" fill="hold"/>
                                        <p:tgtEl>
                                          <p:spTgt spid="35"/>
                                        </p:tgtEl>
                                        <p:attrNameLst>
                                          <p:attrName>ppt_y</p:attrName>
                                        </p:attrNameLst>
                                      </p:cBhvr>
                                      <p:tavLst>
                                        <p:tav tm="0">
                                          <p:val>
                                            <p:strVal val="#ppt_y-.1"/>
                                          </p:val>
                                        </p:tav>
                                        <p:tav tm="100000">
                                          <p:val>
                                            <p:strVal val="#ppt_y"/>
                                          </p:val>
                                        </p:tav>
                                      </p:tavLst>
                                    </p:anim>
                                  </p:childTnLst>
                                </p:cTn>
                              </p:par>
                              <p:par>
                                <p:cTn id="106" presetID="47" presetClass="entr" presetSubtype="0" fill="hold" grpId="0" nodeType="withEffect">
                                  <p:stCondLst>
                                    <p:cond delay="0"/>
                                  </p:stCondLst>
                                  <p:childTnLst>
                                    <p:set>
                                      <p:cBhvr>
                                        <p:cTn id="107" dur="1" fill="hold">
                                          <p:stCondLst>
                                            <p:cond delay="0"/>
                                          </p:stCondLst>
                                        </p:cTn>
                                        <p:tgtEl>
                                          <p:spTgt spid="36"/>
                                        </p:tgtEl>
                                        <p:attrNameLst>
                                          <p:attrName>style.visibility</p:attrName>
                                        </p:attrNameLst>
                                      </p:cBhvr>
                                      <p:to>
                                        <p:strVal val="visible"/>
                                      </p:to>
                                    </p:set>
                                    <p:animEffect transition="in" filter="fade">
                                      <p:cBhvr>
                                        <p:cTn id="108" dur="200"/>
                                        <p:tgtEl>
                                          <p:spTgt spid="36"/>
                                        </p:tgtEl>
                                      </p:cBhvr>
                                    </p:animEffect>
                                    <p:anim calcmode="lin" valueType="num">
                                      <p:cBhvr>
                                        <p:cTn id="109" dur="200" fill="hold"/>
                                        <p:tgtEl>
                                          <p:spTgt spid="36"/>
                                        </p:tgtEl>
                                        <p:attrNameLst>
                                          <p:attrName>ppt_x</p:attrName>
                                        </p:attrNameLst>
                                      </p:cBhvr>
                                      <p:tavLst>
                                        <p:tav tm="0">
                                          <p:val>
                                            <p:strVal val="#ppt_x"/>
                                          </p:val>
                                        </p:tav>
                                        <p:tav tm="100000">
                                          <p:val>
                                            <p:strVal val="#ppt_x"/>
                                          </p:val>
                                        </p:tav>
                                      </p:tavLst>
                                    </p:anim>
                                    <p:anim calcmode="lin" valueType="num">
                                      <p:cBhvr>
                                        <p:cTn id="110" dur="200" fill="hold"/>
                                        <p:tgtEl>
                                          <p:spTgt spid="36"/>
                                        </p:tgtEl>
                                        <p:attrNameLst>
                                          <p:attrName>ppt_y</p:attrName>
                                        </p:attrNameLst>
                                      </p:cBhvr>
                                      <p:tavLst>
                                        <p:tav tm="0">
                                          <p:val>
                                            <p:strVal val="#ppt_y-.1"/>
                                          </p:val>
                                        </p:tav>
                                        <p:tav tm="100000">
                                          <p:val>
                                            <p:strVal val="#ppt_y"/>
                                          </p:val>
                                        </p:tav>
                                      </p:tavLst>
                                    </p:anim>
                                  </p:childTnLst>
                                </p:cTn>
                              </p:par>
                              <p:par>
                                <p:cTn id="111" presetID="47" presetClass="entr" presetSubtype="0" fill="hold" grpId="0" nodeType="withEffect">
                                  <p:stCondLst>
                                    <p:cond delay="0"/>
                                  </p:stCondLst>
                                  <p:childTnLst>
                                    <p:set>
                                      <p:cBhvr>
                                        <p:cTn id="112" dur="1" fill="hold">
                                          <p:stCondLst>
                                            <p:cond delay="0"/>
                                          </p:stCondLst>
                                        </p:cTn>
                                        <p:tgtEl>
                                          <p:spTgt spid="37"/>
                                        </p:tgtEl>
                                        <p:attrNameLst>
                                          <p:attrName>style.visibility</p:attrName>
                                        </p:attrNameLst>
                                      </p:cBhvr>
                                      <p:to>
                                        <p:strVal val="visible"/>
                                      </p:to>
                                    </p:set>
                                    <p:animEffect transition="in" filter="fade">
                                      <p:cBhvr>
                                        <p:cTn id="113" dur="200"/>
                                        <p:tgtEl>
                                          <p:spTgt spid="37"/>
                                        </p:tgtEl>
                                      </p:cBhvr>
                                    </p:animEffect>
                                    <p:anim calcmode="lin" valueType="num">
                                      <p:cBhvr>
                                        <p:cTn id="114" dur="200" fill="hold"/>
                                        <p:tgtEl>
                                          <p:spTgt spid="37"/>
                                        </p:tgtEl>
                                        <p:attrNameLst>
                                          <p:attrName>ppt_x</p:attrName>
                                        </p:attrNameLst>
                                      </p:cBhvr>
                                      <p:tavLst>
                                        <p:tav tm="0">
                                          <p:val>
                                            <p:strVal val="#ppt_x"/>
                                          </p:val>
                                        </p:tav>
                                        <p:tav tm="100000">
                                          <p:val>
                                            <p:strVal val="#ppt_x"/>
                                          </p:val>
                                        </p:tav>
                                      </p:tavLst>
                                    </p:anim>
                                    <p:anim calcmode="lin" valueType="num">
                                      <p:cBhvr>
                                        <p:cTn id="115" dur="200" fill="hold"/>
                                        <p:tgtEl>
                                          <p:spTgt spid="37"/>
                                        </p:tgtEl>
                                        <p:attrNameLst>
                                          <p:attrName>ppt_y</p:attrName>
                                        </p:attrNameLst>
                                      </p:cBhvr>
                                      <p:tavLst>
                                        <p:tav tm="0">
                                          <p:val>
                                            <p:strVal val="#ppt_y-.1"/>
                                          </p:val>
                                        </p:tav>
                                        <p:tav tm="100000">
                                          <p:val>
                                            <p:strVal val="#ppt_y"/>
                                          </p:val>
                                        </p:tav>
                                      </p:tavLst>
                                    </p:anim>
                                  </p:childTnLst>
                                </p:cTn>
                              </p:par>
                              <p:par>
                                <p:cTn id="116" presetID="47" presetClass="entr" presetSubtype="0" fill="hold" grpId="0" nodeType="withEffect">
                                  <p:stCondLst>
                                    <p:cond delay="0"/>
                                  </p:stCondLst>
                                  <p:childTnLst>
                                    <p:set>
                                      <p:cBhvr>
                                        <p:cTn id="117" dur="1" fill="hold">
                                          <p:stCondLst>
                                            <p:cond delay="0"/>
                                          </p:stCondLst>
                                        </p:cTn>
                                        <p:tgtEl>
                                          <p:spTgt spid="38"/>
                                        </p:tgtEl>
                                        <p:attrNameLst>
                                          <p:attrName>style.visibility</p:attrName>
                                        </p:attrNameLst>
                                      </p:cBhvr>
                                      <p:to>
                                        <p:strVal val="visible"/>
                                      </p:to>
                                    </p:set>
                                    <p:animEffect transition="in" filter="fade">
                                      <p:cBhvr>
                                        <p:cTn id="118" dur="200"/>
                                        <p:tgtEl>
                                          <p:spTgt spid="38"/>
                                        </p:tgtEl>
                                      </p:cBhvr>
                                    </p:animEffect>
                                    <p:anim calcmode="lin" valueType="num">
                                      <p:cBhvr>
                                        <p:cTn id="119" dur="200" fill="hold"/>
                                        <p:tgtEl>
                                          <p:spTgt spid="38"/>
                                        </p:tgtEl>
                                        <p:attrNameLst>
                                          <p:attrName>ppt_x</p:attrName>
                                        </p:attrNameLst>
                                      </p:cBhvr>
                                      <p:tavLst>
                                        <p:tav tm="0">
                                          <p:val>
                                            <p:strVal val="#ppt_x"/>
                                          </p:val>
                                        </p:tav>
                                        <p:tav tm="100000">
                                          <p:val>
                                            <p:strVal val="#ppt_x"/>
                                          </p:val>
                                        </p:tav>
                                      </p:tavLst>
                                    </p:anim>
                                    <p:anim calcmode="lin" valueType="num">
                                      <p:cBhvr>
                                        <p:cTn id="120" dur="200" fill="hold"/>
                                        <p:tgtEl>
                                          <p:spTgt spid="38"/>
                                        </p:tgtEl>
                                        <p:attrNameLst>
                                          <p:attrName>ppt_y</p:attrName>
                                        </p:attrNameLst>
                                      </p:cBhvr>
                                      <p:tavLst>
                                        <p:tav tm="0">
                                          <p:val>
                                            <p:strVal val="#ppt_y-.1"/>
                                          </p:val>
                                        </p:tav>
                                        <p:tav tm="100000">
                                          <p:val>
                                            <p:strVal val="#ppt_y"/>
                                          </p:val>
                                        </p:tav>
                                      </p:tavLst>
                                    </p:anim>
                                  </p:childTnLst>
                                </p:cTn>
                              </p:par>
                              <p:par>
                                <p:cTn id="121" presetID="47" presetClass="entr" presetSubtype="0" fill="hold" grpId="0" nodeType="withEffect">
                                  <p:stCondLst>
                                    <p:cond delay="0"/>
                                  </p:stCondLst>
                                  <p:childTnLst>
                                    <p:set>
                                      <p:cBhvr>
                                        <p:cTn id="122" dur="1" fill="hold">
                                          <p:stCondLst>
                                            <p:cond delay="0"/>
                                          </p:stCondLst>
                                        </p:cTn>
                                        <p:tgtEl>
                                          <p:spTgt spid="39"/>
                                        </p:tgtEl>
                                        <p:attrNameLst>
                                          <p:attrName>style.visibility</p:attrName>
                                        </p:attrNameLst>
                                      </p:cBhvr>
                                      <p:to>
                                        <p:strVal val="visible"/>
                                      </p:to>
                                    </p:set>
                                    <p:animEffect transition="in" filter="fade">
                                      <p:cBhvr>
                                        <p:cTn id="123" dur="200"/>
                                        <p:tgtEl>
                                          <p:spTgt spid="39"/>
                                        </p:tgtEl>
                                      </p:cBhvr>
                                    </p:animEffect>
                                    <p:anim calcmode="lin" valueType="num">
                                      <p:cBhvr>
                                        <p:cTn id="124" dur="200" fill="hold"/>
                                        <p:tgtEl>
                                          <p:spTgt spid="39"/>
                                        </p:tgtEl>
                                        <p:attrNameLst>
                                          <p:attrName>ppt_x</p:attrName>
                                        </p:attrNameLst>
                                      </p:cBhvr>
                                      <p:tavLst>
                                        <p:tav tm="0">
                                          <p:val>
                                            <p:strVal val="#ppt_x"/>
                                          </p:val>
                                        </p:tav>
                                        <p:tav tm="100000">
                                          <p:val>
                                            <p:strVal val="#ppt_x"/>
                                          </p:val>
                                        </p:tav>
                                      </p:tavLst>
                                    </p:anim>
                                    <p:anim calcmode="lin" valueType="num">
                                      <p:cBhvr>
                                        <p:cTn id="125" dur="200" fill="hold"/>
                                        <p:tgtEl>
                                          <p:spTgt spid="39"/>
                                        </p:tgtEl>
                                        <p:attrNameLst>
                                          <p:attrName>ppt_y</p:attrName>
                                        </p:attrNameLst>
                                      </p:cBhvr>
                                      <p:tavLst>
                                        <p:tav tm="0">
                                          <p:val>
                                            <p:strVal val="#ppt_y-.1"/>
                                          </p:val>
                                        </p:tav>
                                        <p:tav tm="100000">
                                          <p:val>
                                            <p:strVal val="#ppt_y"/>
                                          </p:val>
                                        </p:tav>
                                      </p:tavLst>
                                    </p:anim>
                                  </p:childTnLst>
                                </p:cTn>
                              </p:par>
                            </p:childTnLst>
                          </p:cTn>
                        </p:par>
                        <p:par>
                          <p:cTn id="126" fill="hold">
                            <p:stCondLst>
                              <p:cond delay="3500"/>
                            </p:stCondLst>
                            <p:childTnLst>
                              <p:par>
                                <p:cTn id="127" presetID="14" presetClass="entr" presetSubtype="10" fill="hold" grpId="0" nodeType="afterEffect">
                                  <p:stCondLst>
                                    <p:cond delay="0"/>
                                  </p:stCondLst>
                                  <p:childTnLst>
                                    <p:set>
                                      <p:cBhvr>
                                        <p:cTn id="128" dur="1" fill="hold">
                                          <p:stCondLst>
                                            <p:cond delay="0"/>
                                          </p:stCondLst>
                                        </p:cTn>
                                        <p:tgtEl>
                                          <p:spTgt spid="45"/>
                                        </p:tgtEl>
                                        <p:attrNameLst>
                                          <p:attrName>style.visibility</p:attrName>
                                        </p:attrNameLst>
                                      </p:cBhvr>
                                      <p:to>
                                        <p:strVal val="visible"/>
                                      </p:to>
                                    </p:set>
                                    <p:animEffect transition="in" filter="randombar(horizontal)">
                                      <p:cBhvr>
                                        <p:cTn id="129" dur="500"/>
                                        <p:tgtEl>
                                          <p:spTgt spid="45"/>
                                        </p:tgtEl>
                                      </p:cBhvr>
                                    </p:animEffect>
                                  </p:childTnLst>
                                </p:cTn>
                              </p:par>
                            </p:childTnLst>
                          </p:cTn>
                        </p:par>
                        <p:par>
                          <p:cTn id="130" fill="hold">
                            <p:stCondLst>
                              <p:cond delay="4000"/>
                            </p:stCondLst>
                            <p:childTnLst>
                              <p:par>
                                <p:cTn id="131" presetID="22" presetClass="entr" presetSubtype="4" fill="hold" nodeType="afterEffect">
                                  <p:stCondLst>
                                    <p:cond delay="0"/>
                                  </p:stCondLst>
                                  <p:childTnLst>
                                    <p:set>
                                      <p:cBhvr>
                                        <p:cTn id="132" dur="1" fill="hold">
                                          <p:stCondLst>
                                            <p:cond delay="0"/>
                                          </p:stCondLst>
                                        </p:cTn>
                                        <p:tgtEl>
                                          <p:spTgt spid="9"/>
                                        </p:tgtEl>
                                        <p:attrNameLst>
                                          <p:attrName>style.visibility</p:attrName>
                                        </p:attrNameLst>
                                      </p:cBhvr>
                                      <p:to>
                                        <p:strVal val="visible"/>
                                      </p:to>
                                    </p:set>
                                    <p:animEffect transition="in" filter="wipe(down)">
                                      <p:cBhvr>
                                        <p:cTn id="133" dur="500"/>
                                        <p:tgtEl>
                                          <p:spTgt spid="9"/>
                                        </p:tgtEl>
                                      </p:cBhvr>
                                    </p:animEffect>
                                  </p:childTnLst>
                                </p:cTn>
                              </p:par>
                            </p:childTnLst>
                          </p:cTn>
                        </p:par>
                        <p:par>
                          <p:cTn id="134" fill="hold">
                            <p:stCondLst>
                              <p:cond delay="4500"/>
                            </p:stCondLst>
                            <p:childTnLst>
                              <p:par>
                                <p:cTn id="135" presetID="22" presetClass="entr" presetSubtype="8" fill="hold" grpId="0" nodeType="afterEffect">
                                  <p:stCondLst>
                                    <p:cond delay="0"/>
                                  </p:stCondLst>
                                  <p:childTnLst>
                                    <p:set>
                                      <p:cBhvr>
                                        <p:cTn id="136" dur="1" fill="hold">
                                          <p:stCondLst>
                                            <p:cond delay="0"/>
                                          </p:stCondLst>
                                        </p:cTn>
                                        <p:tgtEl>
                                          <p:spTgt spid="12"/>
                                        </p:tgtEl>
                                        <p:attrNameLst>
                                          <p:attrName>style.visibility</p:attrName>
                                        </p:attrNameLst>
                                      </p:cBhvr>
                                      <p:to>
                                        <p:strVal val="visible"/>
                                      </p:to>
                                    </p:set>
                                    <p:animEffect transition="in" filter="wipe(left)">
                                      <p:cBhvr>
                                        <p:cTn id="137" dur="500"/>
                                        <p:tgtEl>
                                          <p:spTgt spid="12"/>
                                        </p:tgtEl>
                                      </p:cBhvr>
                                    </p:animEffect>
                                  </p:childTnLst>
                                </p:cTn>
                              </p:par>
                            </p:childTnLst>
                          </p:cTn>
                        </p:par>
                        <p:par>
                          <p:cTn id="138" fill="hold">
                            <p:stCondLst>
                              <p:cond delay="5000"/>
                            </p:stCondLst>
                            <p:childTnLst>
                              <p:par>
                                <p:cTn id="139" presetID="14" presetClass="entr" presetSubtype="10" fill="hold" grpId="0" nodeType="afterEffect">
                                  <p:stCondLst>
                                    <p:cond delay="0"/>
                                  </p:stCondLst>
                                  <p:iterate type="wd">
                                    <p:tmPct val="10000"/>
                                  </p:iterate>
                                  <p:childTnLst>
                                    <p:set>
                                      <p:cBhvr>
                                        <p:cTn id="140" dur="1" fill="hold">
                                          <p:stCondLst>
                                            <p:cond delay="0"/>
                                          </p:stCondLst>
                                        </p:cTn>
                                        <p:tgtEl>
                                          <p:spTgt spid="46"/>
                                        </p:tgtEl>
                                        <p:attrNameLst>
                                          <p:attrName>style.visibility</p:attrName>
                                        </p:attrNameLst>
                                      </p:cBhvr>
                                      <p:to>
                                        <p:strVal val="visible"/>
                                      </p:to>
                                    </p:set>
                                    <p:animEffect transition="in" filter="randombar(horizontal)">
                                      <p:cBhvr>
                                        <p:cTn id="141" dur="25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2" grpId="0"/>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9" grpId="0" animBg="1"/>
      <p:bldP spid="30" grpId="0" animBg="1"/>
      <p:bldP spid="31" grpId="0" animBg="1"/>
      <p:bldP spid="32" grpId="0"/>
      <p:bldP spid="33" grpId="0"/>
      <p:bldP spid="34" grpId="0"/>
      <p:bldP spid="35" grpId="0"/>
      <p:bldP spid="36" grpId="0"/>
      <p:bldP spid="37" grpId="0"/>
      <p:bldP spid="38" grpId="0"/>
      <p:bldP spid="39" grpId="0"/>
      <p:bldP spid="40" grpId="0" animBg="1"/>
      <p:bldP spid="41" grpId="0"/>
      <p:bldP spid="42" grpId="0" animBg="1"/>
      <p:bldP spid="43" grpId="0"/>
      <p:bldP spid="44" grpId="0" animBg="1"/>
      <p:bldP spid="45" grpId="0" animBg="1"/>
      <p:bldP spid="4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
          <p:cNvSpPr txBox="1"/>
          <p:nvPr/>
        </p:nvSpPr>
        <p:spPr>
          <a:xfrm>
            <a:off x="2550960" y="2012454"/>
            <a:ext cx="3185487" cy="646331"/>
          </a:xfrm>
          <a:prstGeom prst="rect">
            <a:avLst/>
          </a:prstGeom>
          <a:noFill/>
        </p:spPr>
        <p:txBody>
          <a:bodyPr wrap="none" rtlCol="0">
            <a:spAutoFit/>
          </a:bodyPr>
          <a:lstStyle/>
          <a:p>
            <a:pPr marL="0" marR="0" lvl="1" indent="0" algn="l" defTabSz="914400" rtl="0" eaLnBrk="1" fontAlgn="auto" latinLnBrk="0" hangingPunct="1">
              <a:lnSpc>
                <a:spcPct val="100000"/>
              </a:lnSpc>
              <a:spcBef>
                <a:spcPts val="0"/>
              </a:spcBef>
              <a:spcAft>
                <a:spcPts val="0"/>
              </a:spcAft>
              <a:buClrTx/>
              <a:buSzTx/>
              <a:buFontTx/>
              <a:buNone/>
              <a:defRPr/>
            </a:pPr>
            <a:r>
              <a:rPr kumimoji="0" lang="zh-CN" altLang="en-US" sz="3600" b="1" i="0" u="none" strike="noStrike" kern="1200" cap="none" spc="300" normalizeH="0" baseline="0" noProof="0" dirty="0" smtClean="0">
                <a:ln>
                  <a:noFill/>
                </a:ln>
                <a:solidFill>
                  <a:srgbClr val="3992B5"/>
                </a:solidFill>
                <a:effectLst/>
                <a:uLnTx/>
                <a:uFillTx/>
                <a:latin typeface="微软雅黑" panose="020B0503020204020204" pitchFamily="34" charset="-122"/>
                <a:ea typeface="微软雅黑" panose="020B0503020204020204" pitchFamily="34" charset="-122"/>
                <a:cs typeface="+mn-cs"/>
              </a:rPr>
              <a:t>标题内容概述</a:t>
            </a:r>
            <a:endParaRPr kumimoji="0" lang="zh-CN" altLang="en-US" sz="3600" b="1" i="0" u="none" strike="noStrike" kern="1200" cap="none" spc="30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endParaRPr>
          </a:p>
        </p:txBody>
      </p:sp>
      <p:cxnSp>
        <p:nvCxnSpPr>
          <p:cNvPr id="11" name="直接连接符 10"/>
          <p:cNvCxnSpPr/>
          <p:nvPr/>
        </p:nvCxnSpPr>
        <p:spPr>
          <a:xfrm>
            <a:off x="2595247" y="2738409"/>
            <a:ext cx="3268081" cy="0"/>
          </a:xfrm>
          <a:prstGeom prst="line">
            <a:avLst/>
          </a:prstGeom>
          <a:ln w="9525">
            <a:solidFill>
              <a:schemeClr val="bg2"/>
            </a:solidFill>
            <a:prstDash val="solid"/>
            <a:tailEnd type="diamond"/>
          </a:ln>
        </p:spPr>
        <p:style>
          <a:lnRef idx="1">
            <a:schemeClr val="accent1"/>
          </a:lnRef>
          <a:fillRef idx="0">
            <a:schemeClr val="accent1"/>
          </a:fillRef>
          <a:effectRef idx="0">
            <a:schemeClr val="accent1"/>
          </a:effectRef>
          <a:fontRef idx="minor">
            <a:schemeClr val="tx1"/>
          </a:fontRef>
        </p:style>
      </p:cxnSp>
      <p:sp>
        <p:nvSpPr>
          <p:cNvPr id="12" name="文本框 9"/>
          <p:cNvSpPr txBox="1"/>
          <p:nvPr/>
        </p:nvSpPr>
        <p:spPr>
          <a:xfrm>
            <a:off x="2656227" y="2879167"/>
            <a:ext cx="2007940" cy="200055"/>
          </a:xfrm>
          <a:prstGeom prst="rect">
            <a:avLst/>
          </a:prstGeom>
          <a:noFill/>
        </p:spPr>
        <p:txBody>
          <a:bodyPr wrap="square" lIns="0" tIns="0" rIns="0" bIns="0" rtlCol="0">
            <a:spAutoFit/>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defRPr/>
            </a:pPr>
            <a:r>
              <a:rPr kumimoji="0" lang="zh-CN" altLang="en-US" sz="1300" b="0" i="0" u="none" strike="noStrike" kern="1200" cap="none" spc="0" normalizeH="0" baseline="0" noProof="0" dirty="0" smtClean="0">
                <a:ln>
                  <a:noFill/>
                </a:ln>
                <a:solidFill>
                  <a:srgbClr val="5F5F5F"/>
                </a:solidFill>
                <a:effectLst/>
                <a:uLnTx/>
                <a:uFillTx/>
                <a:latin typeface="微软雅黑" panose="020B0503020204020204" pitchFamily="34" charset="-122"/>
                <a:ea typeface="微软雅黑" panose="020B0503020204020204" pitchFamily="34" charset="-122"/>
                <a:cs typeface="+mn-cs"/>
              </a:rPr>
              <a:t>标题文字内容</a:t>
            </a:r>
            <a:endParaRPr kumimoji="0" lang="zh-CN" altLang="en-US" sz="1300" b="0" i="0" u="none" strike="noStrike" kern="1200" cap="none" spc="0" normalizeH="0" baseline="0" noProof="0" dirty="0">
              <a:ln>
                <a:noFill/>
              </a:ln>
              <a:solidFill>
                <a:srgbClr val="5F5F5F"/>
              </a:solidFill>
              <a:effectLst/>
              <a:uLnTx/>
              <a:uFillTx/>
              <a:latin typeface="微软雅黑" panose="020B0503020204020204" pitchFamily="34" charset="-122"/>
              <a:ea typeface="微软雅黑" panose="020B0503020204020204" pitchFamily="34" charset="-122"/>
              <a:cs typeface="+mn-cs"/>
            </a:endParaRPr>
          </a:p>
        </p:txBody>
      </p:sp>
      <p:sp>
        <p:nvSpPr>
          <p:cNvPr id="13" name="文本框 12"/>
          <p:cNvSpPr txBox="1"/>
          <p:nvPr/>
        </p:nvSpPr>
        <p:spPr>
          <a:xfrm>
            <a:off x="2656226" y="3182718"/>
            <a:ext cx="2007940" cy="200055"/>
          </a:xfrm>
          <a:prstGeom prst="rect">
            <a:avLst/>
          </a:prstGeom>
          <a:noFill/>
        </p:spPr>
        <p:txBody>
          <a:bodyPr wrap="square" lIns="0" tIns="0" rIns="0" bIns="0" rtlCol="0">
            <a:spAutoFit/>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defRPr/>
            </a:pPr>
            <a:r>
              <a:rPr kumimoji="0" lang="zh-CN" altLang="en-US" sz="1300" b="0" i="0" u="none" strike="noStrike" kern="1200" cap="none" spc="0" normalizeH="0" baseline="0" noProof="0" dirty="0" smtClean="0">
                <a:ln>
                  <a:noFill/>
                </a:ln>
                <a:solidFill>
                  <a:srgbClr val="5F5F5F"/>
                </a:solidFill>
                <a:effectLst/>
                <a:uLnTx/>
                <a:uFillTx/>
                <a:latin typeface="微软雅黑" panose="020B0503020204020204" pitchFamily="34" charset="-122"/>
                <a:ea typeface="微软雅黑" panose="020B0503020204020204" pitchFamily="34" charset="-122"/>
                <a:cs typeface="+mn-cs"/>
              </a:rPr>
              <a:t>标题文字内容</a:t>
            </a:r>
            <a:endParaRPr kumimoji="0" lang="zh-CN" altLang="en-US" sz="1300" b="0" i="0" u="none" strike="noStrike" kern="1200" cap="none" spc="0" normalizeH="0" baseline="0" noProof="0" dirty="0">
              <a:ln>
                <a:noFill/>
              </a:ln>
              <a:solidFill>
                <a:srgbClr val="5F5F5F"/>
              </a:solidFill>
              <a:effectLst/>
              <a:uLnTx/>
              <a:uFillTx/>
              <a:latin typeface="微软雅黑" panose="020B0503020204020204" pitchFamily="34" charset="-122"/>
              <a:ea typeface="微软雅黑" panose="020B0503020204020204" pitchFamily="34" charset="-122"/>
              <a:cs typeface="+mn-cs"/>
            </a:endParaRPr>
          </a:p>
        </p:txBody>
      </p:sp>
      <p:sp>
        <p:nvSpPr>
          <p:cNvPr id="14" name="文本框 9"/>
          <p:cNvSpPr txBox="1"/>
          <p:nvPr/>
        </p:nvSpPr>
        <p:spPr>
          <a:xfrm>
            <a:off x="4359443" y="2882425"/>
            <a:ext cx="2007940" cy="200055"/>
          </a:xfrm>
          <a:prstGeom prst="rect">
            <a:avLst/>
          </a:prstGeom>
          <a:noFill/>
        </p:spPr>
        <p:txBody>
          <a:bodyPr wrap="square" lIns="0" tIns="0" rIns="0" bIns="0" rtlCol="0">
            <a:spAutoFit/>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defRPr/>
            </a:pPr>
            <a:r>
              <a:rPr kumimoji="0" lang="zh-CN" altLang="en-US" sz="1300" b="0" i="0" u="none" strike="noStrike" kern="1200" cap="none" spc="0" normalizeH="0" baseline="0" noProof="0" dirty="0" smtClean="0">
                <a:ln>
                  <a:noFill/>
                </a:ln>
                <a:solidFill>
                  <a:srgbClr val="5F5F5F"/>
                </a:solidFill>
                <a:effectLst/>
                <a:uLnTx/>
                <a:uFillTx/>
                <a:latin typeface="微软雅黑" panose="020B0503020204020204" pitchFamily="34" charset="-122"/>
                <a:ea typeface="微软雅黑" panose="020B0503020204020204" pitchFamily="34" charset="-122"/>
                <a:cs typeface="+mn-cs"/>
              </a:rPr>
              <a:t>标题文字内容</a:t>
            </a:r>
            <a:endParaRPr kumimoji="0" lang="zh-CN" altLang="en-US" sz="1300" b="0" i="0" u="none" strike="noStrike" kern="1200" cap="none" spc="0" normalizeH="0" baseline="0" noProof="0" dirty="0">
              <a:ln>
                <a:noFill/>
              </a:ln>
              <a:solidFill>
                <a:srgbClr val="5F5F5F"/>
              </a:solidFill>
              <a:effectLst/>
              <a:uLnTx/>
              <a:uFillTx/>
              <a:latin typeface="微软雅黑" panose="020B0503020204020204" pitchFamily="34" charset="-122"/>
              <a:ea typeface="微软雅黑" panose="020B0503020204020204" pitchFamily="34" charset="-122"/>
              <a:cs typeface="+mn-cs"/>
            </a:endParaRPr>
          </a:p>
        </p:txBody>
      </p:sp>
      <p:sp>
        <p:nvSpPr>
          <p:cNvPr id="15" name="文本框 9"/>
          <p:cNvSpPr txBox="1"/>
          <p:nvPr/>
        </p:nvSpPr>
        <p:spPr>
          <a:xfrm>
            <a:off x="4359444" y="3186426"/>
            <a:ext cx="2007940" cy="200055"/>
          </a:xfrm>
          <a:prstGeom prst="rect">
            <a:avLst/>
          </a:prstGeom>
          <a:noFill/>
        </p:spPr>
        <p:txBody>
          <a:bodyPr wrap="square" lIns="0" tIns="0" rIns="0" bIns="0" rtlCol="0">
            <a:spAutoFit/>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defRPr/>
            </a:pPr>
            <a:r>
              <a:rPr kumimoji="0" lang="zh-CN" altLang="en-US" sz="1300" b="0" i="0" u="none" strike="noStrike" kern="1200" cap="none" spc="0" normalizeH="0" baseline="0" noProof="0" dirty="0" smtClean="0">
                <a:ln>
                  <a:noFill/>
                </a:ln>
                <a:solidFill>
                  <a:srgbClr val="5F5F5F"/>
                </a:solidFill>
                <a:effectLst/>
                <a:uLnTx/>
                <a:uFillTx/>
                <a:latin typeface="微软雅黑" panose="020B0503020204020204" pitchFamily="34" charset="-122"/>
                <a:ea typeface="微软雅黑" panose="020B0503020204020204" pitchFamily="34" charset="-122"/>
                <a:cs typeface="+mn-cs"/>
              </a:rPr>
              <a:t>标题文字内容</a:t>
            </a:r>
            <a:endParaRPr kumimoji="0" lang="zh-CN" altLang="en-US" sz="1300" b="0" i="0" u="none" strike="noStrike" kern="1200" cap="none" spc="0" normalizeH="0" baseline="0" noProof="0" dirty="0">
              <a:ln>
                <a:noFill/>
              </a:ln>
              <a:solidFill>
                <a:srgbClr val="5F5F5F"/>
              </a:solidFill>
              <a:effectLst/>
              <a:uLnTx/>
              <a:uFillTx/>
              <a:latin typeface="微软雅黑" panose="020B0503020204020204" pitchFamily="34" charset="-122"/>
              <a:ea typeface="微软雅黑" panose="020B0503020204020204" pitchFamily="34" charset="-122"/>
              <a:cs typeface="+mn-cs"/>
            </a:endParaRPr>
          </a:p>
        </p:txBody>
      </p:sp>
      <p:grpSp>
        <p:nvGrpSpPr>
          <p:cNvPr id="16" name="组合 15"/>
          <p:cNvGrpSpPr/>
          <p:nvPr/>
        </p:nvGrpSpPr>
        <p:grpSpPr>
          <a:xfrm>
            <a:off x="764828" y="2012454"/>
            <a:ext cx="1512168" cy="1512168"/>
            <a:chOff x="2118480" y="1316166"/>
            <a:chExt cx="1512168" cy="1512168"/>
          </a:xfrm>
        </p:grpSpPr>
        <p:sp>
          <p:nvSpPr>
            <p:cNvPr id="17" name="椭圆 16"/>
            <p:cNvSpPr/>
            <p:nvPr/>
          </p:nvSpPr>
          <p:spPr>
            <a:xfrm>
              <a:off x="2118480" y="1316166"/>
              <a:ext cx="1512168" cy="151216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3992B5"/>
                </a:solidFill>
                <a:effectLst/>
                <a:uLnTx/>
                <a:uFillTx/>
                <a:latin typeface="Calibri"/>
                <a:ea typeface="宋体" panose="02010600030101010101" pitchFamily="2" charset="-122"/>
                <a:cs typeface="+mn-cs"/>
              </a:endParaRPr>
            </a:p>
          </p:txBody>
        </p:sp>
        <p:sp>
          <p:nvSpPr>
            <p:cNvPr id="18" name="TextBox 67"/>
            <p:cNvSpPr txBox="1"/>
            <p:nvPr/>
          </p:nvSpPr>
          <p:spPr>
            <a:xfrm>
              <a:off x="2396584" y="1556810"/>
              <a:ext cx="1162055" cy="1015663"/>
            </a:xfrm>
            <a:prstGeom prst="rect">
              <a:avLst/>
            </a:prstGeom>
            <a:noFill/>
          </p:spPr>
          <p:txBody>
            <a:bodyPr wrap="square" rtlCol="0">
              <a:spAutoFit/>
            </a:bodyPr>
            <a:lstStyle/>
            <a:p>
              <a:pPr marL="0" marR="0" lvl="1" indent="0" algn="l" defTabSz="914400" rtl="0" eaLnBrk="1" fontAlgn="auto" latinLnBrk="0" hangingPunct="1">
                <a:lnSpc>
                  <a:spcPct val="100000"/>
                </a:lnSpc>
                <a:spcBef>
                  <a:spcPts val="0"/>
                </a:spcBef>
                <a:spcAft>
                  <a:spcPts val="0"/>
                </a:spcAft>
                <a:buClrTx/>
                <a:buSzTx/>
                <a:buFontTx/>
                <a:buNone/>
                <a:defRPr/>
              </a:pPr>
              <a:r>
                <a:rPr kumimoji="0" lang="en-US" altLang="zh-CN" sz="6000" b="0" i="0" u="none" strike="noStrike" kern="1200" cap="none" spc="225" normalizeH="0" baseline="0" noProof="0" dirty="0" smtClean="0">
                  <a:ln>
                    <a:noFill/>
                  </a:ln>
                  <a:solidFill>
                    <a:srgbClr val="FFFFFF"/>
                  </a:solidFill>
                  <a:effectLst/>
                  <a:uLnTx/>
                  <a:uFillTx/>
                  <a:latin typeface="Impact" panose="020B0806030902050204" pitchFamily="34" charset="0"/>
                  <a:ea typeface="微软雅黑" panose="020B0503020204020204" pitchFamily="34" charset="-122"/>
                  <a:cs typeface="+mn-cs"/>
                </a:rPr>
                <a:t>03</a:t>
              </a:r>
              <a:endParaRPr kumimoji="0" lang="zh-CN" altLang="en-US" sz="6000" b="0" i="0" u="none" strike="noStrike" kern="1200" cap="none" spc="225" normalizeH="0" baseline="0" noProof="0" dirty="0">
                <a:ln>
                  <a:noFill/>
                </a:ln>
                <a:solidFill>
                  <a:srgbClr val="FFFFFF"/>
                </a:solidFill>
                <a:effectLst/>
                <a:uLnTx/>
                <a:uFillTx/>
                <a:latin typeface="Impact" panose="020B0806030902050204" pitchFamily="34" charset="0"/>
                <a:ea typeface="微软雅黑" panose="020B0503020204020204" pitchFamily="34" charset="-122"/>
                <a:cs typeface="+mn-cs"/>
              </a:endParaRPr>
            </a:p>
          </p:txBody>
        </p:sp>
      </p:gr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par>
                                <p:cTn id="8" presetID="53" presetClass="entr" presetSubtype="16"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 calcmode="lin" valueType="num">
                                      <p:cBhvr>
                                        <p:cTn id="10" dur="500" fill="hold"/>
                                        <p:tgtEl>
                                          <p:spTgt spid="16"/>
                                        </p:tgtEl>
                                        <p:attrNameLst>
                                          <p:attrName>ppt_w</p:attrName>
                                        </p:attrNameLst>
                                      </p:cBhvr>
                                      <p:tavLst>
                                        <p:tav tm="0">
                                          <p:val>
                                            <p:fltVal val="0"/>
                                          </p:val>
                                        </p:tav>
                                        <p:tav tm="100000">
                                          <p:val>
                                            <p:strVal val="#ppt_w"/>
                                          </p:val>
                                        </p:tav>
                                      </p:tavLst>
                                    </p:anim>
                                    <p:anim calcmode="lin" valueType="num">
                                      <p:cBhvr>
                                        <p:cTn id="11" dur="500" fill="hold"/>
                                        <p:tgtEl>
                                          <p:spTgt spid="16"/>
                                        </p:tgtEl>
                                        <p:attrNameLst>
                                          <p:attrName>ppt_h</p:attrName>
                                        </p:attrNameLst>
                                      </p:cBhvr>
                                      <p:tavLst>
                                        <p:tav tm="0">
                                          <p:val>
                                            <p:fltVal val="0"/>
                                          </p:val>
                                        </p:tav>
                                        <p:tav tm="100000">
                                          <p:val>
                                            <p:strVal val="#ppt_h"/>
                                          </p:val>
                                        </p:tav>
                                      </p:tavLst>
                                    </p:anim>
                                    <p:animEffect transition="in" filter="fade">
                                      <p:cBhvr>
                                        <p:cTn id="12" dur="500"/>
                                        <p:tgtEl>
                                          <p:spTgt spid="16"/>
                                        </p:tgtEl>
                                      </p:cBhvr>
                                    </p:animEffect>
                                  </p:childTnLst>
                                </p:cTn>
                              </p:par>
                              <p:par>
                                <p:cTn id="13" presetID="12" presetClass="entr" presetSubtype="8"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p:tgtEl>
                                          <p:spTgt spid="6"/>
                                        </p:tgtEl>
                                        <p:attrNameLst>
                                          <p:attrName>ppt_x</p:attrName>
                                        </p:attrNameLst>
                                      </p:cBhvr>
                                      <p:tavLst>
                                        <p:tav tm="0">
                                          <p:val>
                                            <p:strVal val="#ppt_x-#ppt_w*1.125000"/>
                                          </p:val>
                                        </p:tav>
                                        <p:tav tm="100000">
                                          <p:val>
                                            <p:strVal val="#ppt_x"/>
                                          </p:val>
                                        </p:tav>
                                      </p:tavLst>
                                    </p:anim>
                                    <p:animEffect transition="in" filter="wipe(right)">
                                      <p:cBhvr>
                                        <p:cTn id="16" dur="500"/>
                                        <p:tgtEl>
                                          <p:spTgt spid="6"/>
                                        </p:tgtEl>
                                      </p:cBhvr>
                                    </p:animEffect>
                                  </p:childTnLst>
                                </p:cTn>
                              </p:par>
                            </p:childTnLst>
                          </p:cTn>
                        </p:par>
                        <p:par>
                          <p:cTn id="17" fill="hold">
                            <p:stCondLst>
                              <p:cond delay="500"/>
                            </p:stCondLst>
                            <p:childTnLst>
                              <p:par>
                                <p:cTn id="18" presetID="2" presetClass="entr" presetSubtype="4"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500" fill="hold"/>
                                        <p:tgtEl>
                                          <p:spTgt spid="12"/>
                                        </p:tgtEl>
                                        <p:attrNameLst>
                                          <p:attrName>ppt_x</p:attrName>
                                        </p:attrNameLst>
                                      </p:cBhvr>
                                      <p:tavLst>
                                        <p:tav tm="0">
                                          <p:val>
                                            <p:strVal val="#ppt_x"/>
                                          </p:val>
                                        </p:tav>
                                        <p:tav tm="100000">
                                          <p:val>
                                            <p:strVal val="#ppt_x"/>
                                          </p:val>
                                        </p:tav>
                                      </p:tavLst>
                                    </p:anim>
                                    <p:anim calcmode="lin" valueType="num">
                                      <p:cBhvr additive="base">
                                        <p:cTn id="21" dur="5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20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fill="hold"/>
                                        <p:tgtEl>
                                          <p:spTgt spid="13"/>
                                        </p:tgtEl>
                                        <p:attrNameLst>
                                          <p:attrName>ppt_x</p:attrName>
                                        </p:attrNameLst>
                                      </p:cBhvr>
                                      <p:tavLst>
                                        <p:tav tm="0">
                                          <p:val>
                                            <p:strVal val="#ppt_x"/>
                                          </p:val>
                                        </p:tav>
                                        <p:tav tm="100000">
                                          <p:val>
                                            <p:strVal val="#ppt_x"/>
                                          </p:val>
                                        </p:tav>
                                      </p:tavLst>
                                    </p:anim>
                                    <p:anim calcmode="lin" valueType="num">
                                      <p:cBhvr additive="base">
                                        <p:cTn id="25" dur="500" fill="hold"/>
                                        <p:tgtEl>
                                          <p:spTgt spid="13"/>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200"/>
                                  </p:stCondLst>
                                  <p:childTnLst>
                                    <p:set>
                                      <p:cBhvr>
                                        <p:cTn id="27" dur="1" fill="hold">
                                          <p:stCondLst>
                                            <p:cond delay="0"/>
                                          </p:stCondLst>
                                        </p:cTn>
                                        <p:tgtEl>
                                          <p:spTgt spid="14"/>
                                        </p:tgtEl>
                                        <p:attrNameLst>
                                          <p:attrName>style.visibility</p:attrName>
                                        </p:attrNameLst>
                                      </p:cBhvr>
                                      <p:to>
                                        <p:strVal val="visible"/>
                                      </p:to>
                                    </p:set>
                                    <p:anim calcmode="lin" valueType="num">
                                      <p:cBhvr additive="base">
                                        <p:cTn id="28" dur="500" fill="hold"/>
                                        <p:tgtEl>
                                          <p:spTgt spid="14"/>
                                        </p:tgtEl>
                                        <p:attrNameLst>
                                          <p:attrName>ppt_x</p:attrName>
                                        </p:attrNameLst>
                                      </p:cBhvr>
                                      <p:tavLst>
                                        <p:tav tm="0">
                                          <p:val>
                                            <p:strVal val="#ppt_x"/>
                                          </p:val>
                                        </p:tav>
                                        <p:tav tm="100000">
                                          <p:val>
                                            <p:strVal val="#ppt_x"/>
                                          </p:val>
                                        </p:tav>
                                      </p:tavLst>
                                    </p:anim>
                                    <p:anim calcmode="lin" valueType="num">
                                      <p:cBhvr additive="base">
                                        <p:cTn id="29" dur="500" fill="hold"/>
                                        <p:tgtEl>
                                          <p:spTgt spid="14"/>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400"/>
                                  </p:stCondLst>
                                  <p:childTnLst>
                                    <p:set>
                                      <p:cBhvr>
                                        <p:cTn id="31" dur="1" fill="hold">
                                          <p:stCondLst>
                                            <p:cond delay="0"/>
                                          </p:stCondLst>
                                        </p:cTn>
                                        <p:tgtEl>
                                          <p:spTgt spid="15"/>
                                        </p:tgtEl>
                                        <p:attrNameLst>
                                          <p:attrName>style.visibility</p:attrName>
                                        </p:attrNameLst>
                                      </p:cBhvr>
                                      <p:to>
                                        <p:strVal val="visible"/>
                                      </p:to>
                                    </p:set>
                                    <p:anim calcmode="lin" valueType="num">
                                      <p:cBhvr additive="base">
                                        <p:cTn id="32" dur="500" fill="hold"/>
                                        <p:tgtEl>
                                          <p:spTgt spid="15"/>
                                        </p:tgtEl>
                                        <p:attrNameLst>
                                          <p:attrName>ppt_x</p:attrName>
                                        </p:attrNameLst>
                                      </p:cBhvr>
                                      <p:tavLst>
                                        <p:tav tm="0">
                                          <p:val>
                                            <p:strVal val="#ppt_x"/>
                                          </p:val>
                                        </p:tav>
                                        <p:tav tm="100000">
                                          <p:val>
                                            <p:strVal val="#ppt_x"/>
                                          </p:val>
                                        </p:tav>
                                      </p:tavLst>
                                    </p:anim>
                                    <p:anim calcmode="lin" valueType="num">
                                      <p:cBhvr additive="base">
                                        <p:cTn id="3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P spid="13" grpId="0"/>
      <p:bldP spid="14" grpId="0"/>
      <p:bldP spid="1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5" name="圆角矩形 4"/>
          <p:cNvSpPr/>
          <p:nvPr/>
        </p:nvSpPr>
        <p:spPr>
          <a:xfrm>
            <a:off x="926595" y="1329612"/>
            <a:ext cx="1512168" cy="2592288"/>
          </a:xfrm>
          <a:prstGeom prst="roundRect">
            <a:avLst>
              <a:gd name="adj" fmla="val 5477"/>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15"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6" name="直接连接符 5"/>
          <p:cNvCxnSpPr/>
          <p:nvPr/>
        </p:nvCxnSpPr>
        <p:spPr>
          <a:xfrm>
            <a:off x="926595" y="1761660"/>
            <a:ext cx="151216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extBox 4"/>
          <p:cNvSpPr txBox="1"/>
          <p:nvPr/>
        </p:nvSpPr>
        <p:spPr>
          <a:xfrm>
            <a:off x="1344126" y="1430766"/>
            <a:ext cx="723275"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050" b="0"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rPr>
              <a:t>添加标题</a:t>
            </a:r>
            <a:endParaRPr kumimoji="0" lang="zh-CN" altLang="en-US" sz="1050" b="0"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endParaRPr>
          </a:p>
        </p:txBody>
      </p:sp>
      <p:sp>
        <p:nvSpPr>
          <p:cNvPr id="8" name="矩形 7"/>
          <p:cNvSpPr/>
          <p:nvPr/>
        </p:nvSpPr>
        <p:spPr>
          <a:xfrm>
            <a:off x="1135718" y="1881228"/>
            <a:ext cx="1141456" cy="1454547"/>
          </a:xfrm>
          <a:prstGeom prst="rect">
            <a:avLst/>
          </a:prstGeom>
        </p:spPr>
        <p:txBody>
          <a:bodyPr wrap="square" lIns="68880" tIns="34440" rIns="68880" bIns="34440">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75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rPr>
              <a:t>您的内容打在这里或者通过复制您的文本后在此框中选择粘贴并选择只保留文字。您的内容打在这里或者通过复制您的文本后在此框中选择粘贴并选择只保留文字。您的内容打在这里</a:t>
            </a:r>
            <a:endParaRPr kumimoji="0" lang="zh-CN" altLang="en-US" sz="75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9" name="圆角矩形 8"/>
          <p:cNvSpPr/>
          <p:nvPr/>
        </p:nvSpPr>
        <p:spPr>
          <a:xfrm>
            <a:off x="1115617" y="3505758"/>
            <a:ext cx="1134126" cy="25717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9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点击输入内容</a:t>
            </a:r>
            <a:endParaRPr kumimoji="0" lang="zh-CN" altLang="en-US" sz="9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0" name="圆角矩形 9"/>
          <p:cNvSpPr/>
          <p:nvPr/>
        </p:nvSpPr>
        <p:spPr>
          <a:xfrm>
            <a:off x="2852809" y="1329612"/>
            <a:ext cx="1512168" cy="2592288"/>
          </a:xfrm>
          <a:prstGeom prst="roundRect">
            <a:avLst>
              <a:gd name="adj" fmla="val 547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15"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11" name="直接连接符 10"/>
          <p:cNvCxnSpPr/>
          <p:nvPr/>
        </p:nvCxnSpPr>
        <p:spPr>
          <a:xfrm>
            <a:off x="2852809" y="1761660"/>
            <a:ext cx="151216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9"/>
          <p:cNvSpPr txBox="1"/>
          <p:nvPr/>
        </p:nvSpPr>
        <p:spPr>
          <a:xfrm>
            <a:off x="3270340" y="1430766"/>
            <a:ext cx="723275"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050" b="0"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rPr>
              <a:t>添加标题</a:t>
            </a:r>
            <a:endParaRPr kumimoji="0" lang="zh-CN" altLang="en-US" sz="1050" b="0"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13" name="矩形 12"/>
          <p:cNvSpPr/>
          <p:nvPr/>
        </p:nvSpPr>
        <p:spPr>
          <a:xfrm>
            <a:off x="3061932" y="1881228"/>
            <a:ext cx="1141456" cy="1454547"/>
          </a:xfrm>
          <a:prstGeom prst="rect">
            <a:avLst/>
          </a:prstGeom>
        </p:spPr>
        <p:txBody>
          <a:bodyPr wrap="square" lIns="68880" tIns="34440" rIns="68880" bIns="34440">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75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rPr>
              <a:t>您的内容打在这里或者通过复制您的文本后在此框中选择粘贴并选择只保留文字。您的内容打在这里或者通过复制您的文本后在此框中选择粘贴并选择只保留文字。您的内容打在这里</a:t>
            </a:r>
            <a:endParaRPr kumimoji="0" lang="zh-CN" altLang="en-US" sz="75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14" name="圆角矩形 13"/>
          <p:cNvSpPr/>
          <p:nvPr/>
        </p:nvSpPr>
        <p:spPr>
          <a:xfrm>
            <a:off x="3041831" y="3505758"/>
            <a:ext cx="1134126" cy="257172"/>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9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点击输入内容</a:t>
            </a:r>
            <a:endParaRPr kumimoji="0" lang="zh-CN" altLang="en-US" sz="9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5" name="圆角矩形 14"/>
          <p:cNvSpPr/>
          <p:nvPr/>
        </p:nvSpPr>
        <p:spPr>
          <a:xfrm>
            <a:off x="4779023" y="1329612"/>
            <a:ext cx="1512168" cy="2592288"/>
          </a:xfrm>
          <a:prstGeom prst="roundRect">
            <a:avLst>
              <a:gd name="adj" fmla="val 5477"/>
            </a:avLst>
          </a:prstGeom>
          <a:no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15"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16" name="直接连接符 15"/>
          <p:cNvCxnSpPr/>
          <p:nvPr/>
        </p:nvCxnSpPr>
        <p:spPr>
          <a:xfrm>
            <a:off x="4779023" y="1761660"/>
            <a:ext cx="1512168"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17" name="TextBox 14"/>
          <p:cNvSpPr txBox="1"/>
          <p:nvPr/>
        </p:nvSpPr>
        <p:spPr>
          <a:xfrm>
            <a:off x="5196553" y="1430766"/>
            <a:ext cx="723275"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050" b="0"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rPr>
              <a:t>添加标题</a:t>
            </a:r>
            <a:endParaRPr kumimoji="0" lang="zh-CN" altLang="en-US" sz="1050" b="0"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endParaRPr>
          </a:p>
        </p:txBody>
      </p:sp>
      <p:sp>
        <p:nvSpPr>
          <p:cNvPr id="18" name="矩形 17"/>
          <p:cNvSpPr/>
          <p:nvPr/>
        </p:nvSpPr>
        <p:spPr>
          <a:xfrm>
            <a:off x="4988145" y="1881228"/>
            <a:ext cx="1141456" cy="1454547"/>
          </a:xfrm>
          <a:prstGeom prst="rect">
            <a:avLst/>
          </a:prstGeom>
        </p:spPr>
        <p:txBody>
          <a:bodyPr wrap="square" lIns="68880" tIns="34440" rIns="68880" bIns="34440">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75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rPr>
              <a:t>您的内容打在这里或者通过复制您的文本后在此框中选择粘贴并选择只保留文字。您的内容打在这里或者通过复制您的文本后在此框中选择粘贴并选择只保留文字。您的内容打在这里</a:t>
            </a:r>
            <a:endParaRPr kumimoji="0" lang="zh-CN" altLang="en-US" sz="75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19" name="圆角矩形 18"/>
          <p:cNvSpPr/>
          <p:nvPr/>
        </p:nvSpPr>
        <p:spPr>
          <a:xfrm>
            <a:off x="4968044" y="3505758"/>
            <a:ext cx="1134126" cy="257172"/>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9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点击输入内容</a:t>
            </a:r>
            <a:endParaRPr kumimoji="0" lang="zh-CN" altLang="en-US" sz="9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20" name="圆角矩形 19"/>
          <p:cNvSpPr/>
          <p:nvPr/>
        </p:nvSpPr>
        <p:spPr>
          <a:xfrm>
            <a:off x="6705237" y="1329612"/>
            <a:ext cx="1512168" cy="2592288"/>
          </a:xfrm>
          <a:prstGeom prst="roundRect">
            <a:avLst>
              <a:gd name="adj" fmla="val 5477"/>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15"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1" name="直接连接符 20"/>
          <p:cNvCxnSpPr/>
          <p:nvPr/>
        </p:nvCxnSpPr>
        <p:spPr>
          <a:xfrm>
            <a:off x="6705237" y="1761660"/>
            <a:ext cx="151216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2" name="TextBox 19"/>
          <p:cNvSpPr txBox="1"/>
          <p:nvPr/>
        </p:nvSpPr>
        <p:spPr>
          <a:xfrm>
            <a:off x="7122768" y="1430766"/>
            <a:ext cx="723275"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050" b="0"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rPr>
              <a:t>添加标题</a:t>
            </a:r>
            <a:endParaRPr kumimoji="0" lang="zh-CN" altLang="en-US" sz="1050" b="0"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23" name="矩形 22"/>
          <p:cNvSpPr/>
          <p:nvPr/>
        </p:nvSpPr>
        <p:spPr>
          <a:xfrm>
            <a:off x="6914360" y="1881228"/>
            <a:ext cx="1141456" cy="1454547"/>
          </a:xfrm>
          <a:prstGeom prst="rect">
            <a:avLst/>
          </a:prstGeom>
        </p:spPr>
        <p:txBody>
          <a:bodyPr wrap="square" lIns="68880" tIns="34440" rIns="68880" bIns="34440">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75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rPr>
              <a:t>您的内容打在这里或者通过复制您的文本后在此框中选择粘贴并选择只保留文字。您的内容打在这里或者通过复制您的文本后在此框中选择粘贴并选择只保留文字。您的内容打在这里</a:t>
            </a:r>
            <a:endParaRPr kumimoji="0" lang="zh-CN" altLang="en-US" sz="75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24" name="圆角矩形 23"/>
          <p:cNvSpPr/>
          <p:nvPr/>
        </p:nvSpPr>
        <p:spPr>
          <a:xfrm>
            <a:off x="6894259" y="3505758"/>
            <a:ext cx="1134126" cy="257172"/>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9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点击输入内容</a:t>
            </a:r>
            <a:endParaRPr kumimoji="0" lang="zh-CN" altLang="en-US" sz="9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1000"/>
                                        <p:tgtEl>
                                          <p:spTgt spid="5"/>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par>
                          <p:cTn id="16" fill="hold">
                            <p:stCondLst>
                              <p:cond delay="2000"/>
                            </p:stCondLst>
                            <p:childTnLst>
                              <p:par>
                                <p:cTn id="17" presetID="12" presetClass="entr" presetSubtype="1"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p:tgtEl>
                                          <p:spTgt spid="8"/>
                                        </p:tgtEl>
                                        <p:attrNameLst>
                                          <p:attrName>ppt_y</p:attrName>
                                        </p:attrNameLst>
                                      </p:cBhvr>
                                      <p:tavLst>
                                        <p:tav tm="0">
                                          <p:val>
                                            <p:strVal val="#ppt_y-#ppt_h*1.125000"/>
                                          </p:val>
                                        </p:tav>
                                        <p:tav tm="100000">
                                          <p:val>
                                            <p:strVal val="#ppt_y"/>
                                          </p:val>
                                        </p:tav>
                                      </p:tavLst>
                                    </p:anim>
                                    <p:animEffect transition="in" filter="wipe(down)">
                                      <p:cBhvr>
                                        <p:cTn id="20" dur="500"/>
                                        <p:tgtEl>
                                          <p:spTgt spid="8"/>
                                        </p:tgtEl>
                                      </p:cBhvr>
                                    </p:animEffect>
                                  </p:childTnLst>
                                </p:cTn>
                              </p:par>
                            </p:childTnLst>
                          </p:cTn>
                        </p:par>
                        <p:par>
                          <p:cTn id="21" fill="hold">
                            <p:stCondLst>
                              <p:cond delay="2500"/>
                            </p:stCondLst>
                            <p:childTnLst>
                              <p:par>
                                <p:cTn id="22" presetID="16" presetClass="entr" presetSubtype="37"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barn(outVertical)">
                                      <p:cBhvr>
                                        <p:cTn id="24" dur="500"/>
                                        <p:tgtEl>
                                          <p:spTgt spid="9"/>
                                        </p:tgtEl>
                                      </p:cBhvr>
                                    </p:animEffect>
                                  </p:childTnLst>
                                </p:cTn>
                              </p:par>
                            </p:childTnLst>
                          </p:cTn>
                        </p:par>
                        <p:par>
                          <p:cTn id="25" fill="hold">
                            <p:stCondLst>
                              <p:cond delay="3000"/>
                            </p:stCondLst>
                            <p:childTnLst>
                              <p:par>
                                <p:cTn id="26" presetID="21" presetClass="entr" presetSubtype="1"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heel(1)">
                                      <p:cBhvr>
                                        <p:cTn id="28" dur="1000"/>
                                        <p:tgtEl>
                                          <p:spTgt spid="10"/>
                                        </p:tgtEl>
                                      </p:cBhvr>
                                    </p:animEffect>
                                  </p:childTnLst>
                                </p:cTn>
                              </p:par>
                            </p:childTnLst>
                          </p:cTn>
                        </p:par>
                        <p:par>
                          <p:cTn id="29" fill="hold">
                            <p:stCondLst>
                              <p:cond delay="4000"/>
                            </p:stCondLst>
                            <p:childTnLst>
                              <p:par>
                                <p:cTn id="30" presetID="22" presetClass="entr" presetSubtype="8" fill="hold" nodeType="after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left)">
                                      <p:cBhvr>
                                        <p:cTn id="32" dur="500"/>
                                        <p:tgtEl>
                                          <p:spTgt spid="11"/>
                                        </p:tgtEl>
                                      </p:cBhvr>
                                    </p:animEffect>
                                  </p:childTnLst>
                                </p:cTn>
                              </p:par>
                            </p:childTnLst>
                          </p:cTn>
                        </p:par>
                        <p:par>
                          <p:cTn id="33" fill="hold">
                            <p:stCondLst>
                              <p:cond delay="4500"/>
                            </p:stCondLst>
                            <p:childTnLst>
                              <p:par>
                                <p:cTn id="34" presetID="10" presetClass="entr" presetSubtype="0"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500"/>
                                        <p:tgtEl>
                                          <p:spTgt spid="12"/>
                                        </p:tgtEl>
                                      </p:cBhvr>
                                    </p:animEffect>
                                  </p:childTnLst>
                                </p:cTn>
                              </p:par>
                            </p:childTnLst>
                          </p:cTn>
                        </p:par>
                        <p:par>
                          <p:cTn id="37" fill="hold">
                            <p:stCondLst>
                              <p:cond delay="5000"/>
                            </p:stCondLst>
                            <p:childTnLst>
                              <p:par>
                                <p:cTn id="38" presetID="12" presetClass="entr" presetSubtype="1"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 calcmode="lin" valueType="num">
                                      <p:cBhvr additive="base">
                                        <p:cTn id="40" dur="500"/>
                                        <p:tgtEl>
                                          <p:spTgt spid="13"/>
                                        </p:tgtEl>
                                        <p:attrNameLst>
                                          <p:attrName>ppt_y</p:attrName>
                                        </p:attrNameLst>
                                      </p:cBhvr>
                                      <p:tavLst>
                                        <p:tav tm="0">
                                          <p:val>
                                            <p:strVal val="#ppt_y-#ppt_h*1.125000"/>
                                          </p:val>
                                        </p:tav>
                                        <p:tav tm="100000">
                                          <p:val>
                                            <p:strVal val="#ppt_y"/>
                                          </p:val>
                                        </p:tav>
                                      </p:tavLst>
                                    </p:anim>
                                    <p:animEffect transition="in" filter="wipe(down)">
                                      <p:cBhvr>
                                        <p:cTn id="41" dur="500"/>
                                        <p:tgtEl>
                                          <p:spTgt spid="13"/>
                                        </p:tgtEl>
                                      </p:cBhvr>
                                    </p:animEffect>
                                  </p:childTnLst>
                                </p:cTn>
                              </p:par>
                            </p:childTnLst>
                          </p:cTn>
                        </p:par>
                        <p:par>
                          <p:cTn id="42" fill="hold">
                            <p:stCondLst>
                              <p:cond delay="5500"/>
                            </p:stCondLst>
                            <p:childTnLst>
                              <p:par>
                                <p:cTn id="43" presetID="16" presetClass="entr" presetSubtype="37" fill="hold" grpId="0" nodeType="after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barn(outVertical)">
                                      <p:cBhvr>
                                        <p:cTn id="45" dur="500"/>
                                        <p:tgtEl>
                                          <p:spTgt spid="14"/>
                                        </p:tgtEl>
                                      </p:cBhvr>
                                    </p:animEffect>
                                  </p:childTnLst>
                                </p:cTn>
                              </p:par>
                            </p:childTnLst>
                          </p:cTn>
                        </p:par>
                        <p:par>
                          <p:cTn id="46" fill="hold">
                            <p:stCondLst>
                              <p:cond delay="6000"/>
                            </p:stCondLst>
                            <p:childTnLst>
                              <p:par>
                                <p:cTn id="47" presetID="21" presetClass="entr" presetSubtype="1" fill="hold" grpId="0" nodeType="after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wheel(1)">
                                      <p:cBhvr>
                                        <p:cTn id="49" dur="1000"/>
                                        <p:tgtEl>
                                          <p:spTgt spid="15"/>
                                        </p:tgtEl>
                                      </p:cBhvr>
                                    </p:animEffect>
                                  </p:childTnLst>
                                </p:cTn>
                              </p:par>
                            </p:childTnLst>
                          </p:cTn>
                        </p:par>
                        <p:par>
                          <p:cTn id="50" fill="hold">
                            <p:stCondLst>
                              <p:cond delay="7000"/>
                            </p:stCondLst>
                            <p:childTnLst>
                              <p:par>
                                <p:cTn id="51" presetID="22" presetClass="entr" presetSubtype="8" fill="hold" nodeType="afterEffect">
                                  <p:stCondLst>
                                    <p:cond delay="0"/>
                                  </p:stCondLst>
                                  <p:childTnLst>
                                    <p:set>
                                      <p:cBhvr>
                                        <p:cTn id="52" dur="1" fill="hold">
                                          <p:stCondLst>
                                            <p:cond delay="0"/>
                                          </p:stCondLst>
                                        </p:cTn>
                                        <p:tgtEl>
                                          <p:spTgt spid="16"/>
                                        </p:tgtEl>
                                        <p:attrNameLst>
                                          <p:attrName>style.visibility</p:attrName>
                                        </p:attrNameLst>
                                      </p:cBhvr>
                                      <p:to>
                                        <p:strVal val="visible"/>
                                      </p:to>
                                    </p:set>
                                    <p:animEffect transition="in" filter="wipe(left)">
                                      <p:cBhvr>
                                        <p:cTn id="53" dur="500"/>
                                        <p:tgtEl>
                                          <p:spTgt spid="16"/>
                                        </p:tgtEl>
                                      </p:cBhvr>
                                    </p:animEffect>
                                  </p:childTnLst>
                                </p:cTn>
                              </p:par>
                            </p:childTnLst>
                          </p:cTn>
                        </p:par>
                        <p:par>
                          <p:cTn id="54" fill="hold">
                            <p:stCondLst>
                              <p:cond delay="7500"/>
                            </p:stCondLst>
                            <p:childTnLst>
                              <p:par>
                                <p:cTn id="55" presetID="10" presetClass="entr" presetSubtype="0" fill="hold" grpId="0" nodeType="after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fade">
                                      <p:cBhvr>
                                        <p:cTn id="57" dur="500"/>
                                        <p:tgtEl>
                                          <p:spTgt spid="17"/>
                                        </p:tgtEl>
                                      </p:cBhvr>
                                    </p:animEffect>
                                  </p:childTnLst>
                                </p:cTn>
                              </p:par>
                            </p:childTnLst>
                          </p:cTn>
                        </p:par>
                        <p:par>
                          <p:cTn id="58" fill="hold">
                            <p:stCondLst>
                              <p:cond delay="8000"/>
                            </p:stCondLst>
                            <p:childTnLst>
                              <p:par>
                                <p:cTn id="59" presetID="12" presetClass="entr" presetSubtype="1" fill="hold" grpId="0" nodeType="after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additive="base">
                                        <p:cTn id="61" dur="500"/>
                                        <p:tgtEl>
                                          <p:spTgt spid="18"/>
                                        </p:tgtEl>
                                        <p:attrNameLst>
                                          <p:attrName>ppt_y</p:attrName>
                                        </p:attrNameLst>
                                      </p:cBhvr>
                                      <p:tavLst>
                                        <p:tav tm="0">
                                          <p:val>
                                            <p:strVal val="#ppt_y-#ppt_h*1.125000"/>
                                          </p:val>
                                        </p:tav>
                                        <p:tav tm="100000">
                                          <p:val>
                                            <p:strVal val="#ppt_y"/>
                                          </p:val>
                                        </p:tav>
                                      </p:tavLst>
                                    </p:anim>
                                    <p:animEffect transition="in" filter="wipe(down)">
                                      <p:cBhvr>
                                        <p:cTn id="62" dur="500"/>
                                        <p:tgtEl>
                                          <p:spTgt spid="18"/>
                                        </p:tgtEl>
                                      </p:cBhvr>
                                    </p:animEffect>
                                  </p:childTnLst>
                                </p:cTn>
                              </p:par>
                            </p:childTnLst>
                          </p:cTn>
                        </p:par>
                        <p:par>
                          <p:cTn id="63" fill="hold">
                            <p:stCondLst>
                              <p:cond delay="8500"/>
                            </p:stCondLst>
                            <p:childTnLst>
                              <p:par>
                                <p:cTn id="64" presetID="16" presetClass="entr" presetSubtype="37" fill="hold" grpId="0" nodeType="afterEffect">
                                  <p:stCondLst>
                                    <p:cond delay="0"/>
                                  </p:stCondLst>
                                  <p:childTnLst>
                                    <p:set>
                                      <p:cBhvr>
                                        <p:cTn id="65" dur="1" fill="hold">
                                          <p:stCondLst>
                                            <p:cond delay="0"/>
                                          </p:stCondLst>
                                        </p:cTn>
                                        <p:tgtEl>
                                          <p:spTgt spid="19"/>
                                        </p:tgtEl>
                                        <p:attrNameLst>
                                          <p:attrName>style.visibility</p:attrName>
                                        </p:attrNameLst>
                                      </p:cBhvr>
                                      <p:to>
                                        <p:strVal val="visible"/>
                                      </p:to>
                                    </p:set>
                                    <p:animEffect transition="in" filter="barn(outVertical)">
                                      <p:cBhvr>
                                        <p:cTn id="66" dur="500"/>
                                        <p:tgtEl>
                                          <p:spTgt spid="19"/>
                                        </p:tgtEl>
                                      </p:cBhvr>
                                    </p:animEffect>
                                  </p:childTnLst>
                                </p:cTn>
                              </p:par>
                            </p:childTnLst>
                          </p:cTn>
                        </p:par>
                        <p:par>
                          <p:cTn id="67" fill="hold">
                            <p:stCondLst>
                              <p:cond delay="9000"/>
                            </p:stCondLst>
                            <p:childTnLst>
                              <p:par>
                                <p:cTn id="68" presetID="21" presetClass="entr" presetSubtype="1" fill="hold" grpId="0" nodeType="afterEffect">
                                  <p:stCondLst>
                                    <p:cond delay="0"/>
                                  </p:stCondLst>
                                  <p:childTnLst>
                                    <p:set>
                                      <p:cBhvr>
                                        <p:cTn id="69" dur="1" fill="hold">
                                          <p:stCondLst>
                                            <p:cond delay="0"/>
                                          </p:stCondLst>
                                        </p:cTn>
                                        <p:tgtEl>
                                          <p:spTgt spid="20"/>
                                        </p:tgtEl>
                                        <p:attrNameLst>
                                          <p:attrName>style.visibility</p:attrName>
                                        </p:attrNameLst>
                                      </p:cBhvr>
                                      <p:to>
                                        <p:strVal val="visible"/>
                                      </p:to>
                                    </p:set>
                                    <p:animEffect transition="in" filter="wheel(1)">
                                      <p:cBhvr>
                                        <p:cTn id="70" dur="1000"/>
                                        <p:tgtEl>
                                          <p:spTgt spid="20"/>
                                        </p:tgtEl>
                                      </p:cBhvr>
                                    </p:animEffect>
                                  </p:childTnLst>
                                </p:cTn>
                              </p:par>
                            </p:childTnLst>
                          </p:cTn>
                        </p:par>
                        <p:par>
                          <p:cTn id="71" fill="hold">
                            <p:stCondLst>
                              <p:cond delay="10000"/>
                            </p:stCondLst>
                            <p:childTnLst>
                              <p:par>
                                <p:cTn id="72" presetID="22" presetClass="entr" presetSubtype="8" fill="hold" nodeType="afterEffect">
                                  <p:stCondLst>
                                    <p:cond delay="0"/>
                                  </p:stCondLst>
                                  <p:childTnLst>
                                    <p:set>
                                      <p:cBhvr>
                                        <p:cTn id="73" dur="1" fill="hold">
                                          <p:stCondLst>
                                            <p:cond delay="0"/>
                                          </p:stCondLst>
                                        </p:cTn>
                                        <p:tgtEl>
                                          <p:spTgt spid="21"/>
                                        </p:tgtEl>
                                        <p:attrNameLst>
                                          <p:attrName>style.visibility</p:attrName>
                                        </p:attrNameLst>
                                      </p:cBhvr>
                                      <p:to>
                                        <p:strVal val="visible"/>
                                      </p:to>
                                    </p:set>
                                    <p:animEffect transition="in" filter="wipe(left)">
                                      <p:cBhvr>
                                        <p:cTn id="74" dur="500"/>
                                        <p:tgtEl>
                                          <p:spTgt spid="21"/>
                                        </p:tgtEl>
                                      </p:cBhvr>
                                    </p:animEffect>
                                  </p:childTnLst>
                                </p:cTn>
                              </p:par>
                            </p:childTnLst>
                          </p:cTn>
                        </p:par>
                        <p:par>
                          <p:cTn id="75" fill="hold">
                            <p:stCondLst>
                              <p:cond delay="10500"/>
                            </p:stCondLst>
                            <p:childTnLst>
                              <p:par>
                                <p:cTn id="76" presetID="10" presetClass="entr" presetSubtype="0" fill="hold" grpId="0" nodeType="afterEffect">
                                  <p:stCondLst>
                                    <p:cond delay="0"/>
                                  </p:stCondLst>
                                  <p:childTnLst>
                                    <p:set>
                                      <p:cBhvr>
                                        <p:cTn id="77" dur="1" fill="hold">
                                          <p:stCondLst>
                                            <p:cond delay="0"/>
                                          </p:stCondLst>
                                        </p:cTn>
                                        <p:tgtEl>
                                          <p:spTgt spid="22"/>
                                        </p:tgtEl>
                                        <p:attrNameLst>
                                          <p:attrName>style.visibility</p:attrName>
                                        </p:attrNameLst>
                                      </p:cBhvr>
                                      <p:to>
                                        <p:strVal val="visible"/>
                                      </p:to>
                                    </p:set>
                                    <p:animEffect transition="in" filter="fade">
                                      <p:cBhvr>
                                        <p:cTn id="78" dur="500"/>
                                        <p:tgtEl>
                                          <p:spTgt spid="22"/>
                                        </p:tgtEl>
                                      </p:cBhvr>
                                    </p:animEffect>
                                  </p:childTnLst>
                                </p:cTn>
                              </p:par>
                            </p:childTnLst>
                          </p:cTn>
                        </p:par>
                        <p:par>
                          <p:cTn id="79" fill="hold">
                            <p:stCondLst>
                              <p:cond delay="11000"/>
                            </p:stCondLst>
                            <p:childTnLst>
                              <p:par>
                                <p:cTn id="80" presetID="12" presetClass="entr" presetSubtype="1" fill="hold" grpId="0" nodeType="afterEffect">
                                  <p:stCondLst>
                                    <p:cond delay="0"/>
                                  </p:stCondLst>
                                  <p:childTnLst>
                                    <p:set>
                                      <p:cBhvr>
                                        <p:cTn id="81" dur="1" fill="hold">
                                          <p:stCondLst>
                                            <p:cond delay="0"/>
                                          </p:stCondLst>
                                        </p:cTn>
                                        <p:tgtEl>
                                          <p:spTgt spid="23"/>
                                        </p:tgtEl>
                                        <p:attrNameLst>
                                          <p:attrName>style.visibility</p:attrName>
                                        </p:attrNameLst>
                                      </p:cBhvr>
                                      <p:to>
                                        <p:strVal val="visible"/>
                                      </p:to>
                                    </p:set>
                                    <p:anim calcmode="lin" valueType="num">
                                      <p:cBhvr additive="base">
                                        <p:cTn id="82" dur="500"/>
                                        <p:tgtEl>
                                          <p:spTgt spid="23"/>
                                        </p:tgtEl>
                                        <p:attrNameLst>
                                          <p:attrName>ppt_y</p:attrName>
                                        </p:attrNameLst>
                                      </p:cBhvr>
                                      <p:tavLst>
                                        <p:tav tm="0">
                                          <p:val>
                                            <p:strVal val="#ppt_y-#ppt_h*1.125000"/>
                                          </p:val>
                                        </p:tav>
                                        <p:tav tm="100000">
                                          <p:val>
                                            <p:strVal val="#ppt_y"/>
                                          </p:val>
                                        </p:tav>
                                      </p:tavLst>
                                    </p:anim>
                                    <p:animEffect transition="in" filter="wipe(down)">
                                      <p:cBhvr>
                                        <p:cTn id="83" dur="500"/>
                                        <p:tgtEl>
                                          <p:spTgt spid="23"/>
                                        </p:tgtEl>
                                      </p:cBhvr>
                                    </p:animEffect>
                                  </p:childTnLst>
                                </p:cTn>
                              </p:par>
                            </p:childTnLst>
                          </p:cTn>
                        </p:par>
                        <p:par>
                          <p:cTn id="84" fill="hold">
                            <p:stCondLst>
                              <p:cond delay="11500"/>
                            </p:stCondLst>
                            <p:childTnLst>
                              <p:par>
                                <p:cTn id="85" presetID="16" presetClass="entr" presetSubtype="37" fill="hold" grpId="0" nodeType="afterEffect">
                                  <p:stCondLst>
                                    <p:cond delay="0"/>
                                  </p:stCondLst>
                                  <p:childTnLst>
                                    <p:set>
                                      <p:cBhvr>
                                        <p:cTn id="86" dur="1" fill="hold">
                                          <p:stCondLst>
                                            <p:cond delay="0"/>
                                          </p:stCondLst>
                                        </p:cTn>
                                        <p:tgtEl>
                                          <p:spTgt spid="24"/>
                                        </p:tgtEl>
                                        <p:attrNameLst>
                                          <p:attrName>style.visibility</p:attrName>
                                        </p:attrNameLst>
                                      </p:cBhvr>
                                      <p:to>
                                        <p:strVal val="visible"/>
                                      </p:to>
                                    </p:set>
                                    <p:animEffect transition="in" filter="barn(outVertical)">
                                      <p:cBhvr>
                                        <p:cTn id="8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8" grpId="0"/>
      <p:bldP spid="9" grpId="0" animBg="1"/>
      <p:bldP spid="10" grpId="0" animBg="1"/>
      <p:bldP spid="12" grpId="0"/>
      <p:bldP spid="13" grpId="0"/>
      <p:bldP spid="14" grpId="0" animBg="1"/>
      <p:bldP spid="15" grpId="0" animBg="1"/>
      <p:bldP spid="17" grpId="0"/>
      <p:bldP spid="18" grpId="0"/>
      <p:bldP spid="19" grpId="0" animBg="1"/>
      <p:bldP spid="20" grpId="0" animBg="1"/>
      <p:bldP spid="22" grpId="0"/>
      <p:bldP spid="23" grpId="0"/>
      <p:bldP spid="2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5" name="矩形 4"/>
          <p:cNvSpPr/>
          <p:nvPr/>
        </p:nvSpPr>
        <p:spPr>
          <a:xfrm>
            <a:off x="1942546" y="1265142"/>
            <a:ext cx="5275763" cy="2537495"/>
          </a:xfrm>
          <a:prstGeom prst="rect">
            <a:avLst/>
          </a:prstGeom>
          <a:noFill/>
          <a:ln w="6350">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6640" tIns="28320" rIns="56640" bIns="2832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15" b="0" i="0" u="none" strike="noStrike" kern="1200" cap="none" spc="0" normalizeH="0" baseline="0" noProof="0">
              <a:ln>
                <a:noFill/>
              </a:ln>
              <a:solidFill>
                <a:srgbClr val="3992B5"/>
              </a:solidFill>
              <a:effectLst/>
              <a:uLnTx/>
              <a:uFillTx/>
              <a:latin typeface="微软雅黑" panose="020B0503020204020204" pitchFamily="34" charset="-122"/>
              <a:ea typeface="微软雅黑" panose="020B0503020204020204" pitchFamily="34" charset="-122"/>
              <a:cs typeface="+mn-cs"/>
            </a:endParaRPr>
          </a:p>
        </p:txBody>
      </p:sp>
      <p:sp>
        <p:nvSpPr>
          <p:cNvPr id="6" name="椭圆 5"/>
          <p:cNvSpPr/>
          <p:nvPr/>
        </p:nvSpPr>
        <p:spPr>
          <a:xfrm>
            <a:off x="1403648" y="2021939"/>
            <a:ext cx="1027162" cy="1023902"/>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6640" tIns="28320" rIns="56640" bIns="28320"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275"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rPr>
              <a:t>点击添加文本</a:t>
            </a:r>
            <a:endParaRPr kumimoji="0" lang="zh-CN" altLang="en-US" sz="1275"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7" name="椭圆 6"/>
          <p:cNvSpPr/>
          <p:nvPr/>
        </p:nvSpPr>
        <p:spPr>
          <a:xfrm>
            <a:off x="6679410" y="2021939"/>
            <a:ext cx="1027162" cy="102390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56640" tIns="28320" rIns="56640" bIns="28320"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275"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rPr>
              <a:t>点击添加文本</a:t>
            </a:r>
            <a:endParaRPr kumimoji="0" lang="zh-CN" altLang="en-US" sz="1275"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8" name="矩形 7"/>
          <p:cNvSpPr/>
          <p:nvPr/>
        </p:nvSpPr>
        <p:spPr>
          <a:xfrm>
            <a:off x="4093677" y="2016194"/>
            <a:ext cx="893446" cy="213070"/>
          </a:xfrm>
          <a:prstGeom prst="rect">
            <a:avLst/>
          </a:prstGeom>
        </p:spPr>
        <p:txBody>
          <a:bodyPr wrap="none" lIns="56640" tIns="28320" rIns="56640" bIns="2832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015"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点击添加标题</a:t>
            </a:r>
            <a:endParaRPr kumimoji="0" lang="zh-CN" altLang="en-US" sz="1015"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9" name="矩形 8"/>
          <p:cNvSpPr/>
          <p:nvPr/>
        </p:nvSpPr>
        <p:spPr>
          <a:xfrm>
            <a:off x="4093677" y="2823254"/>
            <a:ext cx="893446" cy="213070"/>
          </a:xfrm>
          <a:prstGeom prst="rect">
            <a:avLst/>
          </a:prstGeom>
        </p:spPr>
        <p:txBody>
          <a:bodyPr wrap="none" lIns="56640" tIns="28320" rIns="56640" bIns="2832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015"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点击添加标题</a:t>
            </a:r>
            <a:endParaRPr kumimoji="0" lang="zh-CN" altLang="en-US" sz="1015"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0" name="上箭头 9"/>
          <p:cNvSpPr/>
          <p:nvPr/>
        </p:nvSpPr>
        <p:spPr>
          <a:xfrm>
            <a:off x="4111505" y="1507116"/>
            <a:ext cx="937844" cy="445175"/>
          </a:xfrm>
          <a:prstGeom prst="up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6640" tIns="28320" rIns="56640" bIns="2832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15" b="0" i="0" u="none" strike="noStrike" kern="1200" cap="none" spc="0" normalizeH="0" baseline="0" noProof="0">
              <a:ln>
                <a:noFill/>
              </a:ln>
              <a:solidFill>
                <a:srgbClr val="3992B5"/>
              </a:solidFill>
              <a:effectLst/>
              <a:uLnTx/>
              <a:uFillTx/>
              <a:latin typeface="微软雅黑" panose="020B0503020204020204" pitchFamily="34" charset="-122"/>
              <a:ea typeface="微软雅黑" panose="020B0503020204020204" pitchFamily="34" charset="-122"/>
              <a:cs typeface="+mn-cs"/>
            </a:endParaRPr>
          </a:p>
        </p:txBody>
      </p:sp>
      <p:sp>
        <p:nvSpPr>
          <p:cNvPr id="11" name="上箭头 10"/>
          <p:cNvSpPr/>
          <p:nvPr/>
        </p:nvSpPr>
        <p:spPr>
          <a:xfrm flipV="1">
            <a:off x="4111505" y="3134876"/>
            <a:ext cx="937844" cy="445175"/>
          </a:xfrm>
          <a:prstGeom prst="upArrow">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56640" tIns="28320" rIns="56640" bIns="2832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15" b="0" i="0" u="none" strike="noStrike" kern="1200" cap="none" spc="0" normalizeH="0" baseline="0" noProof="0">
              <a:ln>
                <a:noFill/>
              </a:ln>
              <a:solidFill>
                <a:srgbClr val="3992B5"/>
              </a:solidFill>
              <a:effectLst/>
              <a:uLnTx/>
              <a:uFillTx/>
              <a:latin typeface="微软雅黑" panose="020B0503020204020204" pitchFamily="34" charset="-122"/>
              <a:ea typeface="微软雅黑" panose="020B0503020204020204" pitchFamily="34" charset="-122"/>
              <a:cs typeface="+mn-cs"/>
            </a:endParaRPr>
          </a:p>
        </p:txBody>
      </p:sp>
      <p:sp>
        <p:nvSpPr>
          <p:cNvPr id="12" name="矩形 11"/>
          <p:cNvSpPr/>
          <p:nvPr/>
        </p:nvSpPr>
        <p:spPr>
          <a:xfrm>
            <a:off x="3151332" y="3669085"/>
            <a:ext cx="2813531" cy="26710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56640" tIns="28320" rIns="56640" bIns="28320"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015"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rPr>
              <a:t>点击添加文本</a:t>
            </a:r>
            <a:endParaRPr kumimoji="0" lang="zh-CN" altLang="en-US" sz="1015"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3" name="矩形 12"/>
          <p:cNvSpPr/>
          <p:nvPr/>
        </p:nvSpPr>
        <p:spPr>
          <a:xfrm>
            <a:off x="3151332" y="1131590"/>
            <a:ext cx="2813531" cy="2671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6640" tIns="28320" rIns="56640" bIns="28320"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015"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rPr>
              <a:t>点击添加文本</a:t>
            </a:r>
            <a:endParaRPr kumimoji="0" lang="zh-CN" altLang="en-US" sz="1015"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4" name="五边形 2"/>
          <p:cNvSpPr/>
          <p:nvPr/>
        </p:nvSpPr>
        <p:spPr>
          <a:xfrm>
            <a:off x="2743818" y="2567278"/>
            <a:ext cx="3673220" cy="200329"/>
          </a:xfrm>
          <a:custGeom>
            <a:avLst/>
            <a:gdLst/>
            <a:ahLst/>
            <a:cxnLst/>
            <a:rect l="l" t="t" r="r" b="b"/>
            <a:pathLst>
              <a:path w="5922658" h="324036">
                <a:moveTo>
                  <a:pt x="0" y="0"/>
                </a:moveTo>
                <a:lnTo>
                  <a:pt x="5760640" y="0"/>
                </a:lnTo>
                <a:lnTo>
                  <a:pt x="5922658" y="162018"/>
                </a:lnTo>
                <a:lnTo>
                  <a:pt x="5760640" y="324036"/>
                </a:lnTo>
                <a:lnTo>
                  <a:pt x="0" y="324036"/>
                </a:lnTo>
                <a:lnTo>
                  <a:pt x="162018" y="162018"/>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6640" tIns="28320" rIns="56640" bIns="2832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15" b="0" i="0" u="none" strike="noStrike" kern="1200" cap="none" spc="0" normalizeH="0" baseline="0" noProof="0">
              <a:ln>
                <a:noFill/>
              </a:ln>
              <a:solidFill>
                <a:srgbClr val="3992B5"/>
              </a:solidFill>
              <a:effectLst/>
              <a:uLnTx/>
              <a:uFillTx/>
              <a:latin typeface="微软雅黑" panose="020B0503020204020204" pitchFamily="34" charset="-122"/>
              <a:ea typeface="微软雅黑" panose="020B0503020204020204" pitchFamily="34" charset="-122"/>
              <a:cs typeface="+mn-cs"/>
            </a:endParaRPr>
          </a:p>
        </p:txBody>
      </p:sp>
      <p:sp>
        <p:nvSpPr>
          <p:cNvPr id="15" name="五边形 2"/>
          <p:cNvSpPr/>
          <p:nvPr/>
        </p:nvSpPr>
        <p:spPr>
          <a:xfrm flipH="1">
            <a:off x="2743818" y="2300173"/>
            <a:ext cx="3673220" cy="200329"/>
          </a:xfrm>
          <a:custGeom>
            <a:avLst/>
            <a:gdLst/>
            <a:ahLst/>
            <a:cxnLst/>
            <a:rect l="l" t="t" r="r" b="b"/>
            <a:pathLst>
              <a:path w="5922658" h="324036">
                <a:moveTo>
                  <a:pt x="0" y="0"/>
                </a:moveTo>
                <a:lnTo>
                  <a:pt x="5760640" y="0"/>
                </a:lnTo>
                <a:lnTo>
                  <a:pt x="5922658" y="162018"/>
                </a:lnTo>
                <a:lnTo>
                  <a:pt x="5760640" y="324036"/>
                </a:lnTo>
                <a:lnTo>
                  <a:pt x="0" y="324036"/>
                </a:lnTo>
                <a:lnTo>
                  <a:pt x="162018" y="162018"/>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56640" tIns="28320" rIns="56640" bIns="2832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15" b="0" i="0" u="none" strike="noStrike" kern="1200" cap="none" spc="0" normalizeH="0" baseline="0" noProof="0">
              <a:ln>
                <a:noFill/>
              </a:ln>
              <a:solidFill>
                <a:srgbClr val="3992B5"/>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childTnLst>
                          </p:cTn>
                        </p:par>
                        <p:par>
                          <p:cTn id="15" fill="hold">
                            <p:stCondLst>
                              <p:cond delay="500"/>
                            </p:stCondLst>
                            <p:childTnLst>
                              <p:par>
                                <p:cTn id="16" presetID="22" presetClass="entr" presetSubtype="8" fill="hold" grpId="0" nodeType="after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wipe(left)">
                                      <p:cBhvr>
                                        <p:cTn id="18" dur="500"/>
                                        <p:tgtEl>
                                          <p:spTgt spid="14"/>
                                        </p:tgtEl>
                                      </p:cBhvr>
                                    </p:animEffect>
                                  </p:childTnLst>
                                </p:cTn>
                              </p:par>
                              <p:par>
                                <p:cTn id="19" presetID="22" presetClass="entr" presetSubtype="2"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wipe(right)">
                                      <p:cBhvr>
                                        <p:cTn id="21" dur="500"/>
                                        <p:tgtEl>
                                          <p:spTgt spid="15"/>
                                        </p:tgtEl>
                                      </p:cBhvr>
                                    </p:animEffect>
                                  </p:childTnLst>
                                </p:cTn>
                              </p:par>
                            </p:childTnLst>
                          </p:cTn>
                        </p:par>
                        <p:par>
                          <p:cTn id="22" fill="hold">
                            <p:stCondLst>
                              <p:cond delay="1000"/>
                            </p:stCondLst>
                            <p:childTnLst>
                              <p:par>
                                <p:cTn id="23" presetID="47" presetClass="entr" presetSubtype="0"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1000"/>
                                        <p:tgtEl>
                                          <p:spTgt spid="9"/>
                                        </p:tgtEl>
                                      </p:cBhvr>
                                    </p:animEffect>
                                    <p:anim calcmode="lin" valueType="num">
                                      <p:cBhvr>
                                        <p:cTn id="26" dur="1000" fill="hold"/>
                                        <p:tgtEl>
                                          <p:spTgt spid="9"/>
                                        </p:tgtEl>
                                        <p:attrNameLst>
                                          <p:attrName>ppt_x</p:attrName>
                                        </p:attrNameLst>
                                      </p:cBhvr>
                                      <p:tavLst>
                                        <p:tav tm="0">
                                          <p:val>
                                            <p:strVal val="#ppt_x"/>
                                          </p:val>
                                        </p:tav>
                                        <p:tav tm="100000">
                                          <p:val>
                                            <p:strVal val="#ppt_x"/>
                                          </p:val>
                                        </p:tav>
                                      </p:tavLst>
                                    </p:anim>
                                    <p:anim calcmode="lin" valueType="num">
                                      <p:cBhvr>
                                        <p:cTn id="27" dur="1000" fill="hold"/>
                                        <p:tgtEl>
                                          <p:spTgt spid="9"/>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1000"/>
                                        <p:tgtEl>
                                          <p:spTgt spid="8"/>
                                        </p:tgtEl>
                                      </p:cBhvr>
                                    </p:animEffect>
                                    <p:anim calcmode="lin" valueType="num">
                                      <p:cBhvr>
                                        <p:cTn id="31" dur="1000" fill="hold"/>
                                        <p:tgtEl>
                                          <p:spTgt spid="8"/>
                                        </p:tgtEl>
                                        <p:attrNameLst>
                                          <p:attrName>ppt_x</p:attrName>
                                        </p:attrNameLst>
                                      </p:cBhvr>
                                      <p:tavLst>
                                        <p:tav tm="0">
                                          <p:val>
                                            <p:strVal val="#ppt_x"/>
                                          </p:val>
                                        </p:tav>
                                        <p:tav tm="100000">
                                          <p:val>
                                            <p:strVal val="#ppt_x"/>
                                          </p:val>
                                        </p:tav>
                                      </p:tavLst>
                                    </p:anim>
                                    <p:anim calcmode="lin" valueType="num">
                                      <p:cBhvr>
                                        <p:cTn id="32" dur="1000" fill="hold"/>
                                        <p:tgtEl>
                                          <p:spTgt spid="8"/>
                                        </p:tgtEl>
                                        <p:attrNameLst>
                                          <p:attrName>ppt_y</p:attrName>
                                        </p:attrNameLst>
                                      </p:cBhvr>
                                      <p:tavLst>
                                        <p:tav tm="0">
                                          <p:val>
                                            <p:strVal val="#ppt_y+.1"/>
                                          </p:val>
                                        </p:tav>
                                        <p:tav tm="100000">
                                          <p:val>
                                            <p:strVal val="#ppt_y"/>
                                          </p:val>
                                        </p:tav>
                                      </p:tavLst>
                                    </p:anim>
                                  </p:childTnLst>
                                </p:cTn>
                              </p:par>
                            </p:childTnLst>
                          </p:cTn>
                        </p:par>
                        <p:par>
                          <p:cTn id="33" fill="hold">
                            <p:stCondLst>
                              <p:cond delay="2000"/>
                            </p:stCondLst>
                            <p:childTnLst>
                              <p:par>
                                <p:cTn id="34" presetID="22" presetClass="entr" presetSubtype="4" fill="hold" grpId="0" nodeType="after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wipe(down)">
                                      <p:cBhvr>
                                        <p:cTn id="36" dur="500"/>
                                        <p:tgtEl>
                                          <p:spTgt spid="10"/>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wipe(up)">
                                      <p:cBhvr>
                                        <p:cTn id="39" dur="500"/>
                                        <p:tgtEl>
                                          <p:spTgt spid="11"/>
                                        </p:tgtEl>
                                      </p:cBhvr>
                                    </p:animEffect>
                                  </p:childTnLst>
                                </p:cTn>
                              </p:par>
                            </p:childTnLst>
                          </p:cTn>
                        </p:par>
                        <p:par>
                          <p:cTn id="40" fill="hold">
                            <p:stCondLst>
                              <p:cond delay="2500"/>
                            </p:stCondLst>
                            <p:childTnLst>
                              <p:par>
                                <p:cTn id="41" presetID="16" presetClass="entr" presetSubtype="37"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barn(outVertical)">
                                      <p:cBhvr>
                                        <p:cTn id="43" dur="500"/>
                                        <p:tgtEl>
                                          <p:spTgt spid="13"/>
                                        </p:tgtEl>
                                      </p:cBhvr>
                                    </p:animEffect>
                                  </p:childTnLst>
                                </p:cTn>
                              </p:par>
                              <p:par>
                                <p:cTn id="44" presetID="16" presetClass="entr" presetSubtype="37"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barn(outVertical)">
                                      <p:cBhvr>
                                        <p:cTn id="46" dur="500"/>
                                        <p:tgtEl>
                                          <p:spTgt spid="12"/>
                                        </p:tgtEl>
                                      </p:cBhvr>
                                    </p:animEffect>
                                  </p:childTnLst>
                                </p:cTn>
                              </p:par>
                            </p:childTnLst>
                          </p:cTn>
                        </p:par>
                        <p:par>
                          <p:cTn id="47" fill="hold">
                            <p:stCondLst>
                              <p:cond delay="3000"/>
                            </p:stCondLst>
                            <p:childTnLst>
                              <p:par>
                                <p:cTn id="48" presetID="16" presetClass="entr" presetSubtype="37" fill="hold" grpId="0" nodeType="afterEffect">
                                  <p:stCondLst>
                                    <p:cond delay="0"/>
                                  </p:stCondLst>
                                  <p:childTnLst>
                                    <p:set>
                                      <p:cBhvr>
                                        <p:cTn id="49" dur="1" fill="hold">
                                          <p:stCondLst>
                                            <p:cond delay="0"/>
                                          </p:stCondLst>
                                        </p:cTn>
                                        <p:tgtEl>
                                          <p:spTgt spid="5"/>
                                        </p:tgtEl>
                                        <p:attrNameLst>
                                          <p:attrName>style.visibility</p:attrName>
                                        </p:attrNameLst>
                                      </p:cBhvr>
                                      <p:to>
                                        <p:strVal val="visible"/>
                                      </p:to>
                                    </p:set>
                                    <p:animEffect transition="in" filter="barn(outVertical)">
                                      <p:cBhvr>
                                        <p:cTn id="5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p:bldP spid="9" grpId="0"/>
      <p:bldP spid="10" grpId="0" animBg="1"/>
      <p:bldP spid="11" grpId="0" animBg="1"/>
      <p:bldP spid="12" grpId="0" animBg="1"/>
      <p:bldP spid="13" grpId="0" animBg="1"/>
      <p:bldP spid="14" grpId="0" animBg="1"/>
      <p:bldP spid="1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5" name="等腰三角形 2"/>
          <p:cNvSpPr>
            <a:spLocks noChangeArrowheads="1"/>
          </p:cNvSpPr>
          <p:nvPr/>
        </p:nvSpPr>
        <p:spPr bwMode="auto">
          <a:xfrm rot="7485244">
            <a:off x="2268141" y="1394222"/>
            <a:ext cx="2859881" cy="3786188"/>
          </a:xfrm>
          <a:prstGeom prst="triangle">
            <a:avLst>
              <a:gd name="adj" fmla="val 50000"/>
            </a:avLst>
          </a:prstGeom>
          <a:solidFill>
            <a:schemeClr val="bg1"/>
          </a:solid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6" name="等腰三角形 3"/>
          <p:cNvSpPr>
            <a:spLocks noChangeArrowheads="1"/>
          </p:cNvSpPr>
          <p:nvPr/>
        </p:nvSpPr>
        <p:spPr bwMode="auto">
          <a:xfrm rot="10159904">
            <a:off x="3890963" y="1212057"/>
            <a:ext cx="2230041" cy="3150394"/>
          </a:xfrm>
          <a:prstGeom prst="triangle">
            <a:avLst>
              <a:gd name="adj" fmla="val 50000"/>
            </a:avLst>
          </a:prstGeom>
          <a:solidFill>
            <a:schemeClr val="tx1"/>
          </a:solid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7" name="等腰三角形 4"/>
          <p:cNvSpPr>
            <a:spLocks noChangeArrowheads="1"/>
          </p:cNvSpPr>
          <p:nvPr/>
        </p:nvSpPr>
        <p:spPr bwMode="auto">
          <a:xfrm rot="-8760452">
            <a:off x="5210176" y="1935957"/>
            <a:ext cx="1716881" cy="2603897"/>
          </a:xfrm>
          <a:prstGeom prst="triangle">
            <a:avLst>
              <a:gd name="adj" fmla="val 50000"/>
            </a:avLst>
          </a:prstGeom>
          <a:solidFill>
            <a:schemeClr val="bg2"/>
          </a:solid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8" name="等腰三角形 5"/>
          <p:cNvSpPr>
            <a:spLocks noChangeArrowheads="1"/>
          </p:cNvSpPr>
          <p:nvPr/>
        </p:nvSpPr>
        <p:spPr bwMode="auto">
          <a:xfrm rot="-6010607">
            <a:off x="5841207" y="3175397"/>
            <a:ext cx="963215" cy="1991916"/>
          </a:xfrm>
          <a:prstGeom prst="triangle">
            <a:avLst>
              <a:gd name="adj" fmla="val 50000"/>
            </a:avLst>
          </a:prstGeom>
          <a:solidFill>
            <a:schemeClr val="tx2"/>
          </a:solid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9" name="TextBox 44"/>
          <p:cNvSpPr>
            <a:spLocks noChangeArrowheads="1"/>
          </p:cNvSpPr>
          <p:nvPr/>
        </p:nvSpPr>
        <p:spPr bwMode="auto">
          <a:xfrm>
            <a:off x="611560" y="1876425"/>
            <a:ext cx="1537519"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点击添加文本</a:t>
            </a:r>
            <a:endParaRPr kumimoji="0" lang="zh-CN" altLang="en-US" sz="1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10" name="TextBox 44"/>
          <p:cNvSpPr>
            <a:spLocks noChangeArrowheads="1"/>
          </p:cNvSpPr>
          <p:nvPr/>
        </p:nvSpPr>
        <p:spPr bwMode="auto">
          <a:xfrm>
            <a:off x="3707904" y="806054"/>
            <a:ext cx="1565375"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点击添加文本</a:t>
            </a:r>
            <a:endParaRPr kumimoji="0" lang="zh-CN" altLang="en-US" sz="1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11" name="TextBox 44"/>
          <p:cNvSpPr>
            <a:spLocks noChangeArrowheads="1"/>
          </p:cNvSpPr>
          <p:nvPr/>
        </p:nvSpPr>
        <p:spPr bwMode="auto">
          <a:xfrm>
            <a:off x="6628210" y="1678505"/>
            <a:ext cx="1502569"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点击添加文本</a:t>
            </a:r>
            <a:endParaRPr kumimoji="0" lang="zh-CN" altLang="en-US" sz="1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12" name="TextBox 44"/>
          <p:cNvSpPr>
            <a:spLocks noChangeArrowheads="1"/>
          </p:cNvSpPr>
          <p:nvPr/>
        </p:nvSpPr>
        <p:spPr bwMode="auto">
          <a:xfrm>
            <a:off x="7479507" y="3870723"/>
            <a:ext cx="148498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点击添加文本</a:t>
            </a:r>
            <a:endParaRPr kumimoji="0" lang="zh-CN" altLang="en-US" sz="1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13" name="文本框 10"/>
          <p:cNvSpPr>
            <a:spLocks noChangeArrowheads="1"/>
          </p:cNvSpPr>
          <p:nvPr/>
        </p:nvSpPr>
        <p:spPr bwMode="auto">
          <a:xfrm>
            <a:off x="2194323" y="2659856"/>
            <a:ext cx="1812131"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en-US" altLang="zh-CN" sz="45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50%</a:t>
            </a:r>
            <a:endParaRPr kumimoji="0" lang="zh-CN" altLang="en-US" sz="45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14" name="文本框 11"/>
          <p:cNvSpPr>
            <a:spLocks noChangeArrowheads="1"/>
          </p:cNvSpPr>
          <p:nvPr/>
        </p:nvSpPr>
        <p:spPr bwMode="auto">
          <a:xfrm>
            <a:off x="4196954" y="2139554"/>
            <a:ext cx="1506140"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en-US" altLang="zh-CN" sz="33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30%</a:t>
            </a:r>
            <a:endParaRPr kumimoji="0" lang="zh-CN" altLang="en-US" sz="33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15" name="文本框 12"/>
          <p:cNvSpPr>
            <a:spLocks noChangeArrowheads="1"/>
          </p:cNvSpPr>
          <p:nvPr/>
        </p:nvSpPr>
        <p:spPr bwMode="auto">
          <a:xfrm>
            <a:off x="5799535" y="2726532"/>
            <a:ext cx="1112044"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en-US" altLang="zh-CN" sz="27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20%</a:t>
            </a:r>
            <a:endParaRPr kumimoji="0" lang="zh-CN" altLang="en-US" sz="27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16" name="文本框 13"/>
          <p:cNvSpPr>
            <a:spLocks noChangeArrowheads="1"/>
          </p:cNvSpPr>
          <p:nvPr/>
        </p:nvSpPr>
        <p:spPr bwMode="auto">
          <a:xfrm>
            <a:off x="6196013" y="3924300"/>
            <a:ext cx="1257300"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en-US" altLang="zh-CN" sz="21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10%</a:t>
            </a:r>
            <a:endParaRPr kumimoji="0" lang="zh-CN" altLang="en-US" sz="21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500"/>
                                        <p:tgtEl>
                                          <p:spTgt spid="14"/>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500"/>
                                        <p:tgtEl>
                                          <p:spTgt spid="1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fade">
                                      <p:cBhvr>
                                        <p:cTn id="40" dur="500"/>
                                        <p:tgtEl>
                                          <p:spTgt spid="16"/>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fade">
                                      <p:cBhvr>
                                        <p:cTn id="43" dur="500"/>
                                        <p:tgtEl>
                                          <p:spTgt spid="8"/>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P spid="10" grpId="0"/>
      <p:bldP spid="11" grpId="0"/>
      <p:bldP spid="12" grpId="0"/>
      <p:bldP spid="13" grpId="0"/>
      <p:bldP spid="14" grpId="0"/>
      <p:bldP spid="15" grpId="0"/>
      <p:bldP spid="1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grpSp>
        <p:nvGrpSpPr>
          <p:cNvPr id="5" name="组合 4"/>
          <p:cNvGrpSpPr/>
          <p:nvPr/>
        </p:nvGrpSpPr>
        <p:grpSpPr>
          <a:xfrm>
            <a:off x="1075056" y="1546256"/>
            <a:ext cx="2070054" cy="2345183"/>
            <a:chOff x="1075056" y="1491630"/>
            <a:chExt cx="2070054" cy="2345183"/>
          </a:xfrm>
        </p:grpSpPr>
        <p:sp>
          <p:nvSpPr>
            <p:cNvPr id="6" name="等腰三角形 12"/>
            <p:cNvSpPr/>
            <p:nvPr/>
          </p:nvSpPr>
          <p:spPr>
            <a:xfrm flipV="1">
              <a:off x="1075056" y="1491630"/>
              <a:ext cx="2070054" cy="2345183"/>
            </a:xfrm>
            <a:custGeom>
              <a:avLst/>
              <a:gdLst/>
              <a:ahLst/>
              <a:cxnLst/>
              <a:rect l="l" t="t" r="r" b="b"/>
              <a:pathLst>
                <a:path w="2088232" h="2365776">
                  <a:moveTo>
                    <a:pt x="1044116" y="0"/>
                  </a:moveTo>
                  <a:lnTo>
                    <a:pt x="1137714" y="282270"/>
                  </a:lnTo>
                  <a:cubicBezTo>
                    <a:pt x="1670539" y="329046"/>
                    <a:pt x="2088232" y="776575"/>
                    <a:pt x="2088232" y="1321660"/>
                  </a:cubicBezTo>
                  <a:cubicBezTo>
                    <a:pt x="2088232" y="1898309"/>
                    <a:pt x="1620765" y="2365776"/>
                    <a:pt x="1044116" y="2365776"/>
                  </a:cubicBezTo>
                  <a:cubicBezTo>
                    <a:pt x="467467" y="2365776"/>
                    <a:pt x="0" y="1898309"/>
                    <a:pt x="0" y="1321660"/>
                  </a:cubicBezTo>
                  <a:cubicBezTo>
                    <a:pt x="0" y="776575"/>
                    <a:pt x="417693" y="329046"/>
                    <a:pt x="950518" y="28227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7" name="TextBox 23"/>
            <p:cNvSpPr txBox="1"/>
            <p:nvPr/>
          </p:nvSpPr>
          <p:spPr>
            <a:xfrm>
              <a:off x="1556085" y="2075784"/>
              <a:ext cx="110799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添加标题</a:t>
              </a:r>
              <a:endPar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8" name="Rectangle 13" descr="FD1DDF730CE4456e89755B07FE1653D0# #Rectangle 13"/>
            <p:cNvSpPr>
              <a:spLocks noChangeArrowheads="1"/>
            </p:cNvSpPr>
            <p:nvPr/>
          </p:nvSpPr>
          <p:spPr bwMode="auto">
            <a:xfrm>
              <a:off x="1256257" y="2487786"/>
              <a:ext cx="170765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6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点击此处添加</a:t>
              </a:r>
              <a:endParaRPr kumimoji="0" lang="en-US" altLang="zh-CN" sz="16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endParaRPr>
            </a:p>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6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简要说明</a:t>
              </a:r>
              <a:endParaRPr kumimoji="0" lang="en-US" altLang="zh-CN" sz="16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sp>
        <p:nvSpPr>
          <p:cNvPr id="9" name="Rectangle 13" descr="FD1DDF730CE4456e89755B07FE1653D0# #Rectangle 13"/>
          <p:cNvSpPr>
            <a:spLocks noChangeArrowheads="1"/>
          </p:cNvSpPr>
          <p:nvPr/>
        </p:nvSpPr>
        <p:spPr bwMode="auto">
          <a:xfrm>
            <a:off x="1043608" y="3961968"/>
            <a:ext cx="21329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9pPr>
          </a:lstStyle>
          <a:p>
            <a:pPr marL="0" marR="0" lvl="0" indent="0" algn="just"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单击此处添加文字阐述，添加简短问题说明文字，具体说明文字在此处添加此处。</a:t>
            </a:r>
            <a:endParaRPr kumimoji="0" lang="en-US" altLang="zh-CN"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nvGrpSpPr>
          <p:cNvPr id="10" name="组合 9"/>
          <p:cNvGrpSpPr/>
          <p:nvPr/>
        </p:nvGrpSpPr>
        <p:grpSpPr>
          <a:xfrm>
            <a:off x="3845797" y="1709692"/>
            <a:ext cx="1713148" cy="1940841"/>
            <a:chOff x="3845797" y="1655066"/>
            <a:chExt cx="1713148" cy="1940841"/>
          </a:xfrm>
        </p:grpSpPr>
        <p:sp>
          <p:nvSpPr>
            <p:cNvPr id="11" name="等腰三角形 12"/>
            <p:cNvSpPr/>
            <p:nvPr/>
          </p:nvSpPr>
          <p:spPr>
            <a:xfrm flipV="1">
              <a:off x="3845797" y="1655066"/>
              <a:ext cx="1713148" cy="1940841"/>
            </a:xfrm>
            <a:custGeom>
              <a:avLst/>
              <a:gdLst/>
              <a:ahLst/>
              <a:cxnLst/>
              <a:rect l="l" t="t" r="r" b="b"/>
              <a:pathLst>
                <a:path w="2088232" h="2365776">
                  <a:moveTo>
                    <a:pt x="1044116" y="0"/>
                  </a:moveTo>
                  <a:lnTo>
                    <a:pt x="1137714" y="282270"/>
                  </a:lnTo>
                  <a:cubicBezTo>
                    <a:pt x="1670539" y="329046"/>
                    <a:pt x="2088232" y="776575"/>
                    <a:pt x="2088232" y="1321660"/>
                  </a:cubicBezTo>
                  <a:cubicBezTo>
                    <a:pt x="2088232" y="1898309"/>
                    <a:pt x="1620765" y="2365776"/>
                    <a:pt x="1044116" y="2365776"/>
                  </a:cubicBezTo>
                  <a:cubicBezTo>
                    <a:pt x="467467" y="2365776"/>
                    <a:pt x="0" y="1898309"/>
                    <a:pt x="0" y="1321660"/>
                  </a:cubicBezTo>
                  <a:cubicBezTo>
                    <a:pt x="0" y="776575"/>
                    <a:pt x="417693" y="329046"/>
                    <a:pt x="950518" y="28227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2" name="TextBox 26"/>
            <p:cNvSpPr txBox="1"/>
            <p:nvPr/>
          </p:nvSpPr>
          <p:spPr>
            <a:xfrm>
              <a:off x="4199670" y="2106264"/>
              <a:ext cx="1005403"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添加标题</a:t>
              </a:r>
              <a:endParaRPr kumimoji="0" lang="zh-CN" altLang="en-US" sz="16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3" name="Rectangle 13" descr="FD1DDF730CE4456e89755B07FE1653D0# #Rectangle 13"/>
            <p:cNvSpPr>
              <a:spLocks noChangeArrowheads="1"/>
            </p:cNvSpPr>
            <p:nvPr/>
          </p:nvSpPr>
          <p:spPr bwMode="auto">
            <a:xfrm>
              <a:off x="3946287" y="2457306"/>
              <a:ext cx="151216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4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点击此处添加</a:t>
              </a:r>
              <a:endParaRPr kumimoji="0" lang="en-US" altLang="zh-CN" sz="14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endParaRPr>
            </a:p>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4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简要说明</a:t>
              </a:r>
              <a:endParaRPr kumimoji="0" lang="en-US" altLang="zh-CN" sz="14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grpSp>
        <p:nvGrpSpPr>
          <p:cNvPr id="14" name="组合 13"/>
          <p:cNvGrpSpPr/>
          <p:nvPr/>
        </p:nvGrpSpPr>
        <p:grpSpPr>
          <a:xfrm>
            <a:off x="6322551" y="1801727"/>
            <a:ext cx="1512168" cy="1713148"/>
            <a:chOff x="6322551" y="1747101"/>
            <a:chExt cx="1512168" cy="1713148"/>
          </a:xfrm>
        </p:grpSpPr>
        <p:sp>
          <p:nvSpPr>
            <p:cNvPr id="15" name="等腰三角形 12"/>
            <p:cNvSpPr/>
            <p:nvPr/>
          </p:nvSpPr>
          <p:spPr>
            <a:xfrm flipV="1">
              <a:off x="6322551" y="1747101"/>
              <a:ext cx="1512168" cy="1713148"/>
            </a:xfrm>
            <a:custGeom>
              <a:avLst/>
              <a:gdLst/>
              <a:ahLst/>
              <a:cxnLst/>
              <a:rect l="l" t="t" r="r" b="b"/>
              <a:pathLst>
                <a:path w="2088232" h="2365776">
                  <a:moveTo>
                    <a:pt x="1044116" y="0"/>
                  </a:moveTo>
                  <a:lnTo>
                    <a:pt x="1137714" y="282270"/>
                  </a:lnTo>
                  <a:cubicBezTo>
                    <a:pt x="1670539" y="329046"/>
                    <a:pt x="2088232" y="776575"/>
                    <a:pt x="2088232" y="1321660"/>
                  </a:cubicBezTo>
                  <a:cubicBezTo>
                    <a:pt x="2088232" y="1898309"/>
                    <a:pt x="1620765" y="2365776"/>
                    <a:pt x="1044116" y="2365776"/>
                  </a:cubicBezTo>
                  <a:cubicBezTo>
                    <a:pt x="467467" y="2365776"/>
                    <a:pt x="0" y="1898309"/>
                    <a:pt x="0" y="1321660"/>
                  </a:cubicBezTo>
                  <a:cubicBezTo>
                    <a:pt x="0" y="776575"/>
                    <a:pt x="417693" y="329046"/>
                    <a:pt x="950518" y="28227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6" name="TextBox 28"/>
            <p:cNvSpPr txBox="1"/>
            <p:nvPr/>
          </p:nvSpPr>
          <p:spPr>
            <a:xfrm>
              <a:off x="6601582" y="2106264"/>
              <a:ext cx="954107" cy="3231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5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添加标题</a:t>
              </a:r>
              <a:endParaRPr kumimoji="0" lang="zh-CN" altLang="en-US" sz="15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7" name="Rectangle 13" descr="FD1DDF730CE4456e89755B07FE1653D0# #Rectangle 13"/>
            <p:cNvSpPr>
              <a:spLocks noChangeArrowheads="1"/>
            </p:cNvSpPr>
            <p:nvPr/>
          </p:nvSpPr>
          <p:spPr bwMode="auto">
            <a:xfrm>
              <a:off x="6394559" y="2457306"/>
              <a:ext cx="136815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3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点击此处添加</a:t>
              </a:r>
              <a:endParaRPr kumimoji="0" lang="en-US" altLang="zh-CN" sz="13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endParaRPr>
            </a:p>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3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简要说明</a:t>
              </a:r>
              <a:endParaRPr kumimoji="0" lang="en-US" altLang="zh-CN" sz="13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sp>
        <p:nvSpPr>
          <p:cNvPr id="18" name="Rectangle 13" descr="FD1DDF730CE4456e89755B07FE1653D0# #Rectangle 13"/>
          <p:cNvSpPr>
            <a:spLocks noChangeArrowheads="1"/>
          </p:cNvSpPr>
          <p:nvPr/>
        </p:nvSpPr>
        <p:spPr bwMode="auto">
          <a:xfrm>
            <a:off x="3635896" y="3817952"/>
            <a:ext cx="21329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9pPr>
          </a:lstStyle>
          <a:p>
            <a:pPr marL="0" marR="0" lvl="0" indent="0" algn="just"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单击此处添加文字阐述，添加简短问题说明文字，具体说明文字在此处添加此处。</a:t>
            </a:r>
            <a:endParaRPr kumimoji="0" lang="en-US" altLang="zh-CN"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9" name="Rectangle 13" descr="FD1DDF730CE4456e89755B07FE1653D0# #Rectangle 13"/>
          <p:cNvSpPr>
            <a:spLocks noChangeArrowheads="1"/>
          </p:cNvSpPr>
          <p:nvPr/>
        </p:nvSpPr>
        <p:spPr bwMode="auto">
          <a:xfrm>
            <a:off x="6084168" y="3684969"/>
            <a:ext cx="201622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9pPr>
          </a:lstStyle>
          <a:p>
            <a:pPr marL="0" marR="0" lvl="0" indent="0" algn="just"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单击此处添加文字阐述，添加简短问题说明文字，具体说明文字在此处添加此处。</a:t>
            </a:r>
            <a:endParaRPr kumimoji="0" lang="en-US" altLang="zh-CN"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0"/>
                                        <p:tgtEl>
                                          <p:spTgt spid="9"/>
                                        </p:tgtEl>
                                      </p:cBhvr>
                                    </p:animEffect>
                                    <p:anim calcmode="lin" valueType="num">
                                      <p:cBhvr>
                                        <p:cTn id="14" dur="1000" fill="hold"/>
                                        <p:tgtEl>
                                          <p:spTgt spid="9"/>
                                        </p:tgtEl>
                                        <p:attrNameLst>
                                          <p:attrName>ppt_x</p:attrName>
                                        </p:attrNameLst>
                                      </p:cBhvr>
                                      <p:tavLst>
                                        <p:tav tm="0">
                                          <p:val>
                                            <p:strVal val="#ppt_x"/>
                                          </p:val>
                                        </p:tav>
                                        <p:tav tm="100000">
                                          <p:val>
                                            <p:strVal val="#ppt_x"/>
                                          </p:val>
                                        </p:tav>
                                      </p:tavLst>
                                    </p:anim>
                                    <p:anim calcmode="lin" valueType="num">
                                      <p:cBhvr>
                                        <p:cTn id="15" dur="1000" fill="hold"/>
                                        <p:tgtEl>
                                          <p:spTgt spid="9"/>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anim calcmode="lin" valueType="num">
                                      <p:cBhvr>
                                        <p:cTn id="20" dur="1000" fill="hold"/>
                                        <p:tgtEl>
                                          <p:spTgt spid="10"/>
                                        </p:tgtEl>
                                        <p:attrNameLst>
                                          <p:attrName>ppt_x</p:attrName>
                                        </p:attrNameLst>
                                      </p:cBhvr>
                                      <p:tavLst>
                                        <p:tav tm="0">
                                          <p:val>
                                            <p:strVal val="#ppt_x"/>
                                          </p:val>
                                        </p:tav>
                                        <p:tav tm="100000">
                                          <p:val>
                                            <p:strVal val="#ppt_x"/>
                                          </p:val>
                                        </p:tav>
                                      </p:tavLst>
                                    </p:anim>
                                    <p:anim calcmode="lin" valueType="num">
                                      <p:cBhvr>
                                        <p:cTn id="21" dur="1000" fill="hold"/>
                                        <p:tgtEl>
                                          <p:spTgt spid="10"/>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1000"/>
                                        <p:tgtEl>
                                          <p:spTgt spid="18"/>
                                        </p:tgtEl>
                                      </p:cBhvr>
                                    </p:animEffect>
                                    <p:anim calcmode="lin" valueType="num">
                                      <p:cBhvr>
                                        <p:cTn id="26" dur="1000" fill="hold"/>
                                        <p:tgtEl>
                                          <p:spTgt spid="18"/>
                                        </p:tgtEl>
                                        <p:attrNameLst>
                                          <p:attrName>ppt_x</p:attrName>
                                        </p:attrNameLst>
                                      </p:cBhvr>
                                      <p:tavLst>
                                        <p:tav tm="0">
                                          <p:val>
                                            <p:strVal val="#ppt_x"/>
                                          </p:val>
                                        </p:tav>
                                        <p:tav tm="100000">
                                          <p:val>
                                            <p:strVal val="#ppt_x"/>
                                          </p:val>
                                        </p:tav>
                                      </p:tavLst>
                                    </p:anim>
                                    <p:anim calcmode="lin" valueType="num">
                                      <p:cBhvr>
                                        <p:cTn id="27" dur="1000" fill="hold"/>
                                        <p:tgtEl>
                                          <p:spTgt spid="18"/>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1000"/>
                                        <p:tgtEl>
                                          <p:spTgt spid="14"/>
                                        </p:tgtEl>
                                      </p:cBhvr>
                                    </p:animEffect>
                                    <p:anim calcmode="lin" valueType="num">
                                      <p:cBhvr>
                                        <p:cTn id="32" dur="1000" fill="hold"/>
                                        <p:tgtEl>
                                          <p:spTgt spid="14"/>
                                        </p:tgtEl>
                                        <p:attrNameLst>
                                          <p:attrName>ppt_x</p:attrName>
                                        </p:attrNameLst>
                                      </p:cBhvr>
                                      <p:tavLst>
                                        <p:tav tm="0">
                                          <p:val>
                                            <p:strVal val="#ppt_x"/>
                                          </p:val>
                                        </p:tav>
                                        <p:tav tm="100000">
                                          <p:val>
                                            <p:strVal val="#ppt_x"/>
                                          </p:val>
                                        </p:tav>
                                      </p:tavLst>
                                    </p:anim>
                                    <p:anim calcmode="lin" valueType="num">
                                      <p:cBhvr>
                                        <p:cTn id="33" dur="1000" fill="hold"/>
                                        <p:tgtEl>
                                          <p:spTgt spid="14"/>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grpId="0" nodeType="after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1000"/>
                                        <p:tgtEl>
                                          <p:spTgt spid="19"/>
                                        </p:tgtEl>
                                      </p:cBhvr>
                                    </p:animEffect>
                                    <p:anim calcmode="lin" valueType="num">
                                      <p:cBhvr>
                                        <p:cTn id="38" dur="1000" fill="hold"/>
                                        <p:tgtEl>
                                          <p:spTgt spid="19"/>
                                        </p:tgtEl>
                                        <p:attrNameLst>
                                          <p:attrName>ppt_x</p:attrName>
                                        </p:attrNameLst>
                                      </p:cBhvr>
                                      <p:tavLst>
                                        <p:tav tm="0">
                                          <p:val>
                                            <p:strVal val="#ppt_x"/>
                                          </p:val>
                                        </p:tav>
                                        <p:tav tm="100000">
                                          <p:val>
                                            <p:strVal val="#ppt_x"/>
                                          </p:val>
                                        </p:tav>
                                      </p:tavLst>
                                    </p:anim>
                                    <p:anim calcmode="lin" valueType="num">
                                      <p:cBhvr>
                                        <p:cTn id="3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8"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组合 17"/>
          <p:cNvGrpSpPr/>
          <p:nvPr/>
        </p:nvGrpSpPr>
        <p:grpSpPr>
          <a:xfrm>
            <a:off x="1342853" y="-59624"/>
            <a:ext cx="153152" cy="5317424"/>
            <a:chOff x="3145138" y="-79498"/>
            <a:chExt cx="204202" cy="7089898"/>
          </a:xfrm>
        </p:grpSpPr>
        <p:cxnSp>
          <p:nvCxnSpPr>
            <p:cNvPr id="19" name="Straight Connector 31"/>
            <p:cNvCxnSpPr/>
            <p:nvPr/>
          </p:nvCxnSpPr>
          <p:spPr>
            <a:xfrm flipV="1">
              <a:off x="3247239" y="-79498"/>
              <a:ext cx="0" cy="7089898"/>
            </a:xfrm>
            <a:prstGeom prst="line">
              <a:avLst/>
            </a:prstGeom>
            <a:ln w="13970">
              <a:solidFill>
                <a:schemeClr val="bg1"/>
              </a:solidFill>
              <a:prstDash val="dash"/>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20" name="Oval 5"/>
            <p:cNvSpPr/>
            <p:nvPr/>
          </p:nvSpPr>
          <p:spPr>
            <a:xfrm>
              <a:off x="3145138" y="6026634"/>
              <a:ext cx="204202" cy="204202"/>
            </a:xfrm>
            <a:prstGeom prst="ellipse">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rgbClr val="3992B5"/>
                </a:solidFill>
                <a:effectLst/>
                <a:uLnTx/>
                <a:uFillTx/>
                <a:latin typeface="Calibri"/>
                <a:ea typeface="+mn-ea"/>
                <a:cs typeface="+mn-cs"/>
              </a:endParaRPr>
            </a:p>
          </p:txBody>
        </p:sp>
        <p:sp>
          <p:nvSpPr>
            <p:cNvPr id="21" name="Oval 5"/>
            <p:cNvSpPr/>
            <p:nvPr/>
          </p:nvSpPr>
          <p:spPr>
            <a:xfrm>
              <a:off x="3145138" y="168759"/>
              <a:ext cx="204202" cy="204202"/>
            </a:xfrm>
            <a:prstGeom prst="ellipse">
              <a:avLst/>
            </a:prstGeom>
            <a:solidFill>
              <a:schemeClr val="bg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rgbClr val="3992B5"/>
                </a:solidFill>
                <a:effectLst/>
                <a:uLnTx/>
                <a:uFillTx/>
                <a:latin typeface="Calibri"/>
                <a:ea typeface="+mn-ea"/>
                <a:cs typeface="+mn-cs"/>
              </a:endParaRPr>
            </a:p>
          </p:txBody>
        </p:sp>
      </p:grpSp>
      <p:grpSp>
        <p:nvGrpSpPr>
          <p:cNvPr id="22" name="组合 21"/>
          <p:cNvGrpSpPr/>
          <p:nvPr/>
        </p:nvGrpSpPr>
        <p:grpSpPr>
          <a:xfrm>
            <a:off x="611086" y="1705794"/>
            <a:ext cx="1610670" cy="1613928"/>
            <a:chOff x="1627086" y="1705794"/>
            <a:chExt cx="1610670" cy="1613928"/>
          </a:xfrm>
        </p:grpSpPr>
        <p:sp>
          <p:nvSpPr>
            <p:cNvPr id="23" name="任意多边形 82"/>
            <p:cNvSpPr/>
            <p:nvPr/>
          </p:nvSpPr>
          <p:spPr bwMode="auto">
            <a:xfrm rot="3738964">
              <a:off x="1625457" y="1707423"/>
              <a:ext cx="1613928" cy="161067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solidFill>
              <a:schemeClr val="tx1">
                <a:lumMod val="20000"/>
                <a:lumOff val="80000"/>
              </a:schemeClr>
            </a:solidFill>
            <a:ln w="25400" cap="flat" cmpd="sng" algn="ctr">
              <a:noFill/>
              <a:prstDash val="solid"/>
            </a:ln>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a:cs typeface="+mn-cs"/>
              </a:endParaRPr>
            </a:p>
          </p:txBody>
        </p:sp>
        <p:sp>
          <p:nvSpPr>
            <p:cNvPr id="24" name="椭圆 80"/>
            <p:cNvSpPr/>
            <p:nvPr/>
          </p:nvSpPr>
          <p:spPr bwMode="auto">
            <a:xfrm>
              <a:off x="1850445" y="1929603"/>
              <a:ext cx="1163953" cy="1166311"/>
            </a:xfrm>
            <a:prstGeom prst="ellipse">
              <a:avLst/>
            </a:prstGeom>
            <a:solidFill>
              <a:schemeClr val="tx1"/>
            </a:solidFill>
            <a:ln w="25400" cap="flat" cmpd="sng" algn="ctr">
              <a:noFill/>
              <a:prstDash val="solid"/>
            </a:ln>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25" name="TextBox 57"/>
            <p:cNvSpPr txBox="1"/>
            <p:nvPr/>
          </p:nvSpPr>
          <p:spPr>
            <a:xfrm>
              <a:off x="1964986" y="2258843"/>
              <a:ext cx="934871" cy="507831"/>
            </a:xfrm>
            <a:prstGeom prst="rect">
              <a:avLst/>
            </a:prstGeom>
            <a:noFill/>
          </p:spPr>
          <p:txBody>
            <a:bodyPr wrap="none" rtlCol="0">
              <a:spAutoFit/>
            </a:bodyPr>
            <a:lstStyle/>
            <a:p>
              <a:pPr marL="0" marR="0" lvl="1" indent="0" algn="l" defTabSz="914400" rtl="0" eaLnBrk="1" fontAlgn="auto" latinLnBrk="0" hangingPunct="1">
                <a:lnSpc>
                  <a:spcPct val="100000"/>
                </a:lnSpc>
                <a:spcBef>
                  <a:spcPts val="0"/>
                </a:spcBef>
                <a:spcAft>
                  <a:spcPts val="0"/>
                </a:spcAft>
                <a:buClrTx/>
                <a:buSzTx/>
                <a:buFontTx/>
                <a:buNone/>
                <a:defRPr/>
              </a:pPr>
              <a:r>
                <a:rPr kumimoji="0" lang="zh-CN" altLang="en-US" sz="2700" b="0" i="0" u="none" strike="noStrike" kern="1200" cap="none" spc="225"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目录</a:t>
              </a:r>
              <a:endParaRPr kumimoji="0" lang="zh-CN" altLang="en-US" sz="2700" b="0" i="0" u="none" strike="noStrike" kern="1200" cap="none" spc="225"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grpSp>
        <p:nvGrpSpPr>
          <p:cNvPr id="26" name="组合 25"/>
          <p:cNvGrpSpPr/>
          <p:nvPr/>
        </p:nvGrpSpPr>
        <p:grpSpPr>
          <a:xfrm>
            <a:off x="2619896" y="771550"/>
            <a:ext cx="3738767" cy="615670"/>
            <a:chOff x="4441088" y="670090"/>
            <a:chExt cx="4985024" cy="820894"/>
          </a:xfrm>
        </p:grpSpPr>
        <p:grpSp>
          <p:nvGrpSpPr>
            <p:cNvPr id="27" name="组合 26"/>
            <p:cNvGrpSpPr/>
            <p:nvPr/>
          </p:nvGrpSpPr>
          <p:grpSpPr>
            <a:xfrm>
              <a:off x="4441088" y="761746"/>
              <a:ext cx="727764" cy="729238"/>
              <a:chOff x="4339490" y="761746"/>
              <a:chExt cx="727764" cy="729238"/>
            </a:xfrm>
          </p:grpSpPr>
          <p:sp>
            <p:nvSpPr>
              <p:cNvPr id="30" name="任意多边形 82"/>
              <p:cNvSpPr/>
              <p:nvPr/>
            </p:nvSpPr>
            <p:spPr bwMode="auto">
              <a:xfrm rot="3738964">
                <a:off x="4338753" y="762483"/>
                <a:ext cx="729238" cy="727764"/>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solidFill>
                <a:schemeClr val="bg1"/>
              </a:solidFill>
              <a:ln w="25400" cap="flat" cmpd="sng" algn="ctr">
                <a:noFill/>
                <a:prstDash val="solid"/>
              </a:ln>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a:cs typeface="+mn-cs"/>
                </a:endParaRPr>
              </a:p>
            </p:txBody>
          </p:sp>
          <p:sp>
            <p:nvSpPr>
              <p:cNvPr id="31" name="TextBox 67"/>
              <p:cNvSpPr txBox="1"/>
              <p:nvPr/>
            </p:nvSpPr>
            <p:spPr>
              <a:xfrm>
                <a:off x="4474113" y="801513"/>
                <a:ext cx="534763" cy="636071"/>
              </a:xfrm>
              <a:prstGeom prst="rect">
                <a:avLst/>
              </a:prstGeom>
              <a:noFill/>
            </p:spPr>
            <p:txBody>
              <a:bodyPr wrap="none" rtlCol="0">
                <a:spAutoFit/>
              </a:bodyPr>
              <a:lstStyle/>
              <a:p>
                <a:pPr marL="0" marR="0" lvl="1"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225"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1</a:t>
                </a:r>
                <a:endParaRPr kumimoji="0" lang="zh-CN" altLang="en-US" sz="2400" b="0" i="0" u="none" strike="noStrike" kern="1200" cap="none" spc="225"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sp>
          <p:nvSpPr>
            <p:cNvPr id="28" name="矩形 39"/>
            <p:cNvSpPr>
              <a:spLocks noChangeArrowheads="1"/>
            </p:cNvSpPr>
            <p:nvPr/>
          </p:nvSpPr>
          <p:spPr bwMode="auto">
            <a:xfrm>
              <a:off x="5338826" y="1047121"/>
              <a:ext cx="4087286" cy="39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ea typeface="宋体" panose="02010600030101010101" pitchFamily="2" charset="-122"/>
                </a:defRPr>
              </a:lvl1pPr>
              <a:lvl2pPr marL="742950" indent="-285750">
                <a:defRPr>
                  <a:solidFill>
                    <a:schemeClr val="tx1"/>
                  </a:solidFill>
                  <a:latin typeface="Calibri" pitchFamily="34" charset="0"/>
                  <a:ea typeface="宋体" panose="02010600030101010101" pitchFamily="2" charset="-122"/>
                </a:defRPr>
              </a:lvl2pPr>
              <a:lvl3pPr marL="1143000" indent="-228600">
                <a:defRPr>
                  <a:solidFill>
                    <a:schemeClr val="tx1"/>
                  </a:solidFill>
                  <a:latin typeface="Calibri" pitchFamily="34" charset="0"/>
                  <a:ea typeface="宋体" panose="02010600030101010101" pitchFamily="2" charset="-122"/>
                </a:defRPr>
              </a:lvl3pPr>
              <a:lvl4pPr marL="1600200" indent="-228600">
                <a:defRPr>
                  <a:solidFill>
                    <a:schemeClr val="tx1"/>
                  </a:solidFill>
                  <a:latin typeface="Calibri" pitchFamily="34" charset="0"/>
                  <a:ea typeface="宋体" panose="02010600030101010101" pitchFamily="2" charset="-122"/>
                </a:defRPr>
              </a:lvl4pPr>
              <a:lvl5pPr marL="2057400" indent="-228600">
                <a:defRPr>
                  <a:solidFill>
                    <a:schemeClr val="tx1"/>
                  </a:solidFill>
                  <a:latin typeface="Calibri"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50000"/>
                </a:lnSpc>
                <a:spcBef>
                  <a:spcPts val="750"/>
                </a:spcBef>
                <a:spcAft>
                  <a:spcPts val="0"/>
                </a:spcAft>
                <a:buClrTx/>
                <a:buSzTx/>
                <a:buFont typeface="Arial" panose="020B0604020202020204" pitchFamily="34" charset="0"/>
                <a:buChar char="•"/>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宋体" panose="02010600030101010101" pitchFamily="2" charset="-122"/>
                </a:rPr>
                <a:t>单击此处添加段落文本单击此处添加段落</a:t>
              </a:r>
              <a:r>
                <a:rPr kumimoji="0" lang="zh-CN" altLang="en-US" sz="10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宋体" panose="02010600030101010101" pitchFamily="2" charset="-122"/>
                </a:rPr>
                <a:t>文本</a:t>
              </a:r>
              <a:endPar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p:txBody>
        </p:sp>
        <p:sp>
          <p:nvSpPr>
            <p:cNvPr id="29" name="矩形 39"/>
            <p:cNvSpPr>
              <a:spLocks noChangeArrowheads="1"/>
            </p:cNvSpPr>
            <p:nvPr/>
          </p:nvSpPr>
          <p:spPr bwMode="auto">
            <a:xfrm>
              <a:off x="5201642" y="670090"/>
              <a:ext cx="3762378" cy="503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ea typeface="宋体" panose="02010600030101010101" pitchFamily="2" charset="-122"/>
                </a:defRPr>
              </a:lvl1pPr>
              <a:lvl2pPr marL="742950" indent="-285750">
                <a:defRPr>
                  <a:solidFill>
                    <a:schemeClr val="tx1"/>
                  </a:solidFill>
                  <a:latin typeface="Calibri" pitchFamily="34" charset="0"/>
                  <a:ea typeface="宋体" panose="02010600030101010101" pitchFamily="2" charset="-122"/>
                </a:defRPr>
              </a:lvl2pPr>
              <a:lvl3pPr marL="1143000" indent="-228600">
                <a:defRPr>
                  <a:solidFill>
                    <a:schemeClr val="tx1"/>
                  </a:solidFill>
                  <a:latin typeface="Calibri" pitchFamily="34" charset="0"/>
                  <a:ea typeface="宋体" panose="02010600030101010101" pitchFamily="2" charset="-122"/>
                </a:defRPr>
              </a:lvl3pPr>
              <a:lvl4pPr marL="1600200" indent="-228600">
                <a:defRPr>
                  <a:solidFill>
                    <a:schemeClr val="tx1"/>
                  </a:solidFill>
                  <a:latin typeface="Calibri" pitchFamily="34" charset="0"/>
                  <a:ea typeface="宋体" panose="02010600030101010101" pitchFamily="2" charset="-122"/>
                </a:defRPr>
              </a:lvl4pPr>
              <a:lvl5pPr marL="2057400" indent="-228600">
                <a:defRPr>
                  <a:solidFill>
                    <a:schemeClr val="tx1"/>
                  </a:solidFill>
                  <a:latin typeface="Calibri"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50000"/>
                </a:lnSpc>
                <a:spcBef>
                  <a:spcPts val="750"/>
                </a:spcBef>
                <a:spcAft>
                  <a:spcPts val="0"/>
                </a:spcAft>
                <a:buClrTx/>
                <a:buSzTx/>
                <a:buFontTx/>
                <a:buNone/>
                <a:defRPr/>
              </a:pPr>
              <a:r>
                <a:rPr kumimoji="0" lang="en-US" altLang="zh-CN" sz="1400" b="0" i="0" u="none" strike="noStrike" kern="1200" cap="none" spc="0" normalizeH="0" baseline="0" noProof="0" dirty="0" smtClean="0">
                  <a:ln>
                    <a:noFill/>
                  </a:ln>
                  <a:solidFill>
                    <a:srgbClr val="3992B5"/>
                  </a:solidFill>
                  <a:effectLst/>
                  <a:uLnTx/>
                  <a:uFillTx/>
                  <a:latin typeface="微软雅黑" panose="020B0503020204020204" pitchFamily="34" charset="-122"/>
                  <a:ea typeface="微软雅黑" panose="020B0503020204020204" pitchFamily="34" charset="-122"/>
                  <a:cs typeface="宋体" panose="02010600030101010101" pitchFamily="2" charset="-122"/>
                </a:rPr>
                <a:t>【 </a:t>
              </a:r>
              <a:r>
                <a:rPr kumimoji="0" lang="zh-CN" altLang="en-US" sz="1400" b="0" i="0" u="none" strike="noStrike" kern="1200" cap="none" spc="0" normalizeH="0" baseline="0" noProof="0" dirty="0" smtClean="0">
                  <a:ln>
                    <a:noFill/>
                  </a:ln>
                  <a:solidFill>
                    <a:srgbClr val="3992B5"/>
                  </a:solidFill>
                  <a:effectLst/>
                  <a:uLnTx/>
                  <a:uFillTx/>
                  <a:latin typeface="微软雅黑" panose="020B0503020204020204" pitchFamily="34" charset="-122"/>
                  <a:ea typeface="微软雅黑" panose="020B0503020204020204" pitchFamily="34" charset="-122"/>
                  <a:cs typeface="宋体" panose="02010600030101010101" pitchFamily="2" charset="-122"/>
                </a:rPr>
                <a:t>标题内容 </a:t>
              </a:r>
              <a:r>
                <a:rPr kumimoji="0" lang="en-US" altLang="zh-CN" sz="1400" b="0" i="0" u="none" strike="noStrike" kern="1200" cap="none" spc="0" normalizeH="0" baseline="0" noProof="0" dirty="0" smtClean="0">
                  <a:ln>
                    <a:noFill/>
                  </a:ln>
                  <a:solidFill>
                    <a:srgbClr val="3992B5"/>
                  </a:solidFill>
                  <a:effectLst/>
                  <a:uLnTx/>
                  <a:uFillTx/>
                  <a:latin typeface="微软雅黑" panose="020B0503020204020204" pitchFamily="34" charset="-122"/>
                  <a:ea typeface="微软雅黑" panose="020B0503020204020204" pitchFamily="34" charset="-122"/>
                  <a:cs typeface="宋体" panose="02010600030101010101" pitchFamily="2" charset="-122"/>
                </a:rPr>
                <a:t>】</a:t>
              </a:r>
              <a:endParaRPr kumimoji="0" lang="zh-CN" altLang="en-US" sz="1400" b="0"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p:txBody>
        </p:sp>
      </p:grpSp>
      <p:grpSp>
        <p:nvGrpSpPr>
          <p:cNvPr id="32" name="组合 31"/>
          <p:cNvGrpSpPr/>
          <p:nvPr/>
        </p:nvGrpSpPr>
        <p:grpSpPr>
          <a:xfrm>
            <a:off x="3195960" y="1419622"/>
            <a:ext cx="3738767" cy="615670"/>
            <a:chOff x="4441088" y="670090"/>
            <a:chExt cx="4985024" cy="820894"/>
          </a:xfrm>
        </p:grpSpPr>
        <p:grpSp>
          <p:nvGrpSpPr>
            <p:cNvPr id="33" name="组合 32"/>
            <p:cNvGrpSpPr/>
            <p:nvPr/>
          </p:nvGrpSpPr>
          <p:grpSpPr>
            <a:xfrm>
              <a:off x="4441088" y="761746"/>
              <a:ext cx="727764" cy="729238"/>
              <a:chOff x="4339490" y="761746"/>
              <a:chExt cx="727764" cy="729238"/>
            </a:xfrm>
          </p:grpSpPr>
          <p:sp>
            <p:nvSpPr>
              <p:cNvPr id="36" name="任意多边形 82"/>
              <p:cNvSpPr/>
              <p:nvPr/>
            </p:nvSpPr>
            <p:spPr bwMode="auto">
              <a:xfrm rot="3738964">
                <a:off x="4338753" y="762483"/>
                <a:ext cx="729238" cy="727764"/>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solidFill>
                <a:schemeClr val="tx1"/>
              </a:solidFill>
              <a:ln w="25400" cap="flat" cmpd="sng" algn="ctr">
                <a:noFill/>
                <a:prstDash val="solid"/>
              </a:ln>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a:cs typeface="+mn-cs"/>
                </a:endParaRPr>
              </a:p>
            </p:txBody>
          </p:sp>
          <p:sp>
            <p:nvSpPr>
              <p:cNvPr id="37" name="TextBox 137"/>
              <p:cNvSpPr txBox="1"/>
              <p:nvPr/>
            </p:nvSpPr>
            <p:spPr>
              <a:xfrm>
                <a:off x="4474113" y="801513"/>
                <a:ext cx="534763" cy="636071"/>
              </a:xfrm>
              <a:prstGeom prst="rect">
                <a:avLst/>
              </a:prstGeom>
              <a:noFill/>
            </p:spPr>
            <p:txBody>
              <a:bodyPr wrap="none" rtlCol="0">
                <a:spAutoFit/>
              </a:bodyPr>
              <a:lstStyle/>
              <a:p>
                <a:pPr marL="0" marR="0" lvl="1"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225"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2</a:t>
                </a:r>
                <a:endParaRPr kumimoji="0" lang="zh-CN" altLang="en-US" sz="2400" b="0" i="0" u="none" strike="noStrike" kern="1200" cap="none" spc="225"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sp>
          <p:nvSpPr>
            <p:cNvPr id="34" name="矩形 39"/>
            <p:cNvSpPr>
              <a:spLocks noChangeArrowheads="1"/>
            </p:cNvSpPr>
            <p:nvPr/>
          </p:nvSpPr>
          <p:spPr bwMode="auto">
            <a:xfrm>
              <a:off x="5338826" y="1047121"/>
              <a:ext cx="4087286" cy="39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ea typeface="宋体" panose="02010600030101010101" pitchFamily="2" charset="-122"/>
                </a:defRPr>
              </a:lvl1pPr>
              <a:lvl2pPr marL="742950" indent="-285750">
                <a:defRPr>
                  <a:solidFill>
                    <a:schemeClr val="tx1"/>
                  </a:solidFill>
                  <a:latin typeface="Calibri" pitchFamily="34" charset="0"/>
                  <a:ea typeface="宋体" panose="02010600030101010101" pitchFamily="2" charset="-122"/>
                </a:defRPr>
              </a:lvl2pPr>
              <a:lvl3pPr marL="1143000" indent="-228600">
                <a:defRPr>
                  <a:solidFill>
                    <a:schemeClr val="tx1"/>
                  </a:solidFill>
                  <a:latin typeface="Calibri" pitchFamily="34" charset="0"/>
                  <a:ea typeface="宋体" panose="02010600030101010101" pitchFamily="2" charset="-122"/>
                </a:defRPr>
              </a:lvl3pPr>
              <a:lvl4pPr marL="1600200" indent="-228600">
                <a:defRPr>
                  <a:solidFill>
                    <a:schemeClr val="tx1"/>
                  </a:solidFill>
                  <a:latin typeface="Calibri" pitchFamily="34" charset="0"/>
                  <a:ea typeface="宋体" panose="02010600030101010101" pitchFamily="2" charset="-122"/>
                </a:defRPr>
              </a:lvl4pPr>
              <a:lvl5pPr marL="2057400" indent="-228600">
                <a:defRPr>
                  <a:solidFill>
                    <a:schemeClr val="tx1"/>
                  </a:solidFill>
                  <a:latin typeface="Calibri"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50000"/>
                </a:lnSpc>
                <a:spcBef>
                  <a:spcPts val="750"/>
                </a:spcBef>
                <a:spcAft>
                  <a:spcPts val="0"/>
                </a:spcAft>
                <a:buClrTx/>
                <a:buSzTx/>
                <a:buFont typeface="Arial" panose="020B0604020202020204" pitchFamily="34" charset="0"/>
                <a:buChar char="•"/>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宋体" panose="02010600030101010101" pitchFamily="2" charset="-122"/>
                </a:rPr>
                <a:t>单击此处添加段落文本单击此处添加段落</a:t>
              </a:r>
              <a:r>
                <a:rPr kumimoji="0" lang="zh-CN" altLang="en-US" sz="10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宋体" panose="02010600030101010101" pitchFamily="2" charset="-122"/>
                </a:rPr>
                <a:t>文本</a:t>
              </a:r>
              <a:endPar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p:txBody>
        </p:sp>
        <p:sp>
          <p:nvSpPr>
            <p:cNvPr id="35" name="矩形 39"/>
            <p:cNvSpPr>
              <a:spLocks noChangeArrowheads="1"/>
            </p:cNvSpPr>
            <p:nvPr/>
          </p:nvSpPr>
          <p:spPr bwMode="auto">
            <a:xfrm>
              <a:off x="5201642" y="670090"/>
              <a:ext cx="3762378" cy="503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ea typeface="宋体" panose="02010600030101010101" pitchFamily="2" charset="-122"/>
                </a:defRPr>
              </a:lvl1pPr>
              <a:lvl2pPr marL="742950" indent="-285750">
                <a:defRPr>
                  <a:solidFill>
                    <a:schemeClr val="tx1"/>
                  </a:solidFill>
                  <a:latin typeface="Calibri" pitchFamily="34" charset="0"/>
                  <a:ea typeface="宋体" panose="02010600030101010101" pitchFamily="2" charset="-122"/>
                </a:defRPr>
              </a:lvl2pPr>
              <a:lvl3pPr marL="1143000" indent="-228600">
                <a:defRPr>
                  <a:solidFill>
                    <a:schemeClr val="tx1"/>
                  </a:solidFill>
                  <a:latin typeface="Calibri" pitchFamily="34" charset="0"/>
                  <a:ea typeface="宋体" panose="02010600030101010101" pitchFamily="2" charset="-122"/>
                </a:defRPr>
              </a:lvl3pPr>
              <a:lvl4pPr marL="1600200" indent="-228600">
                <a:defRPr>
                  <a:solidFill>
                    <a:schemeClr val="tx1"/>
                  </a:solidFill>
                  <a:latin typeface="Calibri" pitchFamily="34" charset="0"/>
                  <a:ea typeface="宋体" panose="02010600030101010101" pitchFamily="2" charset="-122"/>
                </a:defRPr>
              </a:lvl4pPr>
              <a:lvl5pPr marL="2057400" indent="-228600">
                <a:defRPr>
                  <a:solidFill>
                    <a:schemeClr val="tx1"/>
                  </a:solidFill>
                  <a:latin typeface="Calibri"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50000"/>
                </a:lnSpc>
                <a:spcBef>
                  <a:spcPts val="750"/>
                </a:spcBef>
                <a:spcAft>
                  <a:spcPts val="0"/>
                </a:spcAft>
                <a:buClrTx/>
                <a:buSzTx/>
                <a:buFontTx/>
                <a:buNone/>
                <a:defRPr/>
              </a:pPr>
              <a:r>
                <a:rPr kumimoji="0" lang="en-US" altLang="zh-CN" sz="1400" b="0" i="0" u="none" strike="noStrike" kern="120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rPr>
                <a:t>【 </a:t>
              </a:r>
              <a:r>
                <a:rPr kumimoji="0" lang="zh-CN" altLang="en-US" sz="1400" b="0" i="0" u="none" strike="noStrike" kern="120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rPr>
                <a:t>标题内容 </a:t>
              </a:r>
              <a:r>
                <a:rPr kumimoji="0" lang="en-US" altLang="zh-CN" sz="1400" b="0" i="0" u="none" strike="noStrike" kern="120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rPr>
                <a:t>】</a:t>
              </a:r>
              <a:endParaRPr kumimoji="0" lang="zh-CN" altLang="en-US" sz="1400" b="0"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p:txBody>
        </p:sp>
      </p:grpSp>
      <p:grpSp>
        <p:nvGrpSpPr>
          <p:cNvPr id="38" name="组合 37"/>
          <p:cNvGrpSpPr/>
          <p:nvPr/>
        </p:nvGrpSpPr>
        <p:grpSpPr>
          <a:xfrm>
            <a:off x="3339976" y="2223240"/>
            <a:ext cx="3738767" cy="615670"/>
            <a:chOff x="4441088" y="670090"/>
            <a:chExt cx="4985024" cy="820894"/>
          </a:xfrm>
        </p:grpSpPr>
        <p:grpSp>
          <p:nvGrpSpPr>
            <p:cNvPr id="39" name="组合 38"/>
            <p:cNvGrpSpPr/>
            <p:nvPr/>
          </p:nvGrpSpPr>
          <p:grpSpPr>
            <a:xfrm>
              <a:off x="4441088" y="761746"/>
              <a:ext cx="727764" cy="729238"/>
              <a:chOff x="4339490" y="761746"/>
              <a:chExt cx="727764" cy="729238"/>
            </a:xfrm>
          </p:grpSpPr>
          <p:sp>
            <p:nvSpPr>
              <p:cNvPr id="42" name="任意多边形 82"/>
              <p:cNvSpPr/>
              <p:nvPr/>
            </p:nvSpPr>
            <p:spPr bwMode="auto">
              <a:xfrm rot="3738964">
                <a:off x="4338753" y="762483"/>
                <a:ext cx="729238" cy="727764"/>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solidFill>
                <a:schemeClr val="bg2"/>
              </a:solidFill>
              <a:ln w="25400" cap="flat" cmpd="sng" algn="ctr">
                <a:noFill/>
                <a:prstDash val="solid"/>
              </a:ln>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a:cs typeface="+mn-cs"/>
                </a:endParaRPr>
              </a:p>
            </p:txBody>
          </p:sp>
          <p:sp>
            <p:nvSpPr>
              <p:cNvPr id="43" name="TextBox 143"/>
              <p:cNvSpPr txBox="1"/>
              <p:nvPr/>
            </p:nvSpPr>
            <p:spPr>
              <a:xfrm>
                <a:off x="4474113" y="801513"/>
                <a:ext cx="534763" cy="636071"/>
              </a:xfrm>
              <a:prstGeom prst="rect">
                <a:avLst/>
              </a:prstGeom>
              <a:noFill/>
            </p:spPr>
            <p:txBody>
              <a:bodyPr wrap="none" rtlCol="0">
                <a:spAutoFit/>
              </a:bodyPr>
              <a:lstStyle/>
              <a:p>
                <a:pPr marL="0" marR="0" lvl="1"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225"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3</a:t>
                </a:r>
                <a:endParaRPr kumimoji="0" lang="zh-CN" altLang="en-US" sz="2400" b="0" i="0" u="none" strike="noStrike" kern="1200" cap="none" spc="225"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sp>
          <p:nvSpPr>
            <p:cNvPr id="40" name="矩形 39"/>
            <p:cNvSpPr>
              <a:spLocks noChangeArrowheads="1"/>
            </p:cNvSpPr>
            <p:nvPr/>
          </p:nvSpPr>
          <p:spPr bwMode="auto">
            <a:xfrm>
              <a:off x="5338826" y="1047121"/>
              <a:ext cx="4087286" cy="39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ea typeface="宋体" panose="02010600030101010101" pitchFamily="2" charset="-122"/>
                </a:defRPr>
              </a:lvl1pPr>
              <a:lvl2pPr marL="742950" indent="-285750">
                <a:defRPr>
                  <a:solidFill>
                    <a:schemeClr val="tx1"/>
                  </a:solidFill>
                  <a:latin typeface="Calibri" pitchFamily="34" charset="0"/>
                  <a:ea typeface="宋体" panose="02010600030101010101" pitchFamily="2" charset="-122"/>
                </a:defRPr>
              </a:lvl2pPr>
              <a:lvl3pPr marL="1143000" indent="-228600">
                <a:defRPr>
                  <a:solidFill>
                    <a:schemeClr val="tx1"/>
                  </a:solidFill>
                  <a:latin typeface="Calibri" pitchFamily="34" charset="0"/>
                  <a:ea typeface="宋体" panose="02010600030101010101" pitchFamily="2" charset="-122"/>
                </a:defRPr>
              </a:lvl3pPr>
              <a:lvl4pPr marL="1600200" indent="-228600">
                <a:defRPr>
                  <a:solidFill>
                    <a:schemeClr val="tx1"/>
                  </a:solidFill>
                  <a:latin typeface="Calibri" pitchFamily="34" charset="0"/>
                  <a:ea typeface="宋体" panose="02010600030101010101" pitchFamily="2" charset="-122"/>
                </a:defRPr>
              </a:lvl4pPr>
              <a:lvl5pPr marL="2057400" indent="-228600">
                <a:defRPr>
                  <a:solidFill>
                    <a:schemeClr val="tx1"/>
                  </a:solidFill>
                  <a:latin typeface="Calibri"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50000"/>
                </a:lnSpc>
                <a:spcBef>
                  <a:spcPts val="750"/>
                </a:spcBef>
                <a:spcAft>
                  <a:spcPts val="0"/>
                </a:spcAft>
                <a:buClrTx/>
                <a:buSzTx/>
                <a:buFont typeface="Arial" panose="020B0604020202020204" pitchFamily="34" charset="0"/>
                <a:buChar char="•"/>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宋体" panose="02010600030101010101" pitchFamily="2" charset="-122"/>
                </a:rPr>
                <a:t>单击此处添加段落文本单击此处添加段落</a:t>
              </a:r>
              <a:r>
                <a:rPr kumimoji="0" lang="zh-CN" altLang="en-US" sz="10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宋体" panose="02010600030101010101" pitchFamily="2" charset="-122"/>
                </a:rPr>
                <a:t>文本</a:t>
              </a:r>
              <a:endPar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p:txBody>
        </p:sp>
        <p:sp>
          <p:nvSpPr>
            <p:cNvPr id="41" name="矩形 39"/>
            <p:cNvSpPr>
              <a:spLocks noChangeArrowheads="1"/>
            </p:cNvSpPr>
            <p:nvPr/>
          </p:nvSpPr>
          <p:spPr bwMode="auto">
            <a:xfrm>
              <a:off x="5201642" y="670090"/>
              <a:ext cx="3762378" cy="503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ea typeface="宋体" panose="02010600030101010101" pitchFamily="2" charset="-122"/>
                </a:defRPr>
              </a:lvl1pPr>
              <a:lvl2pPr marL="742950" indent="-285750">
                <a:defRPr>
                  <a:solidFill>
                    <a:schemeClr val="tx1"/>
                  </a:solidFill>
                  <a:latin typeface="Calibri" pitchFamily="34" charset="0"/>
                  <a:ea typeface="宋体" panose="02010600030101010101" pitchFamily="2" charset="-122"/>
                </a:defRPr>
              </a:lvl2pPr>
              <a:lvl3pPr marL="1143000" indent="-228600">
                <a:defRPr>
                  <a:solidFill>
                    <a:schemeClr val="tx1"/>
                  </a:solidFill>
                  <a:latin typeface="Calibri" pitchFamily="34" charset="0"/>
                  <a:ea typeface="宋体" panose="02010600030101010101" pitchFamily="2" charset="-122"/>
                </a:defRPr>
              </a:lvl3pPr>
              <a:lvl4pPr marL="1600200" indent="-228600">
                <a:defRPr>
                  <a:solidFill>
                    <a:schemeClr val="tx1"/>
                  </a:solidFill>
                  <a:latin typeface="Calibri" pitchFamily="34" charset="0"/>
                  <a:ea typeface="宋体" panose="02010600030101010101" pitchFamily="2" charset="-122"/>
                </a:defRPr>
              </a:lvl4pPr>
              <a:lvl5pPr marL="2057400" indent="-228600">
                <a:defRPr>
                  <a:solidFill>
                    <a:schemeClr val="tx1"/>
                  </a:solidFill>
                  <a:latin typeface="Calibri"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50000"/>
                </a:lnSpc>
                <a:spcBef>
                  <a:spcPts val="750"/>
                </a:spcBef>
                <a:spcAft>
                  <a:spcPts val="0"/>
                </a:spcAft>
                <a:buClrTx/>
                <a:buSzTx/>
                <a:buFontTx/>
                <a:buNone/>
                <a:defRPr/>
              </a:pPr>
              <a:r>
                <a:rPr kumimoji="0" lang="en-US" altLang="zh-CN" sz="1400" b="0" i="0" u="none" strike="noStrike" kern="1200" cap="none" spc="0" normalizeH="0" baseline="0" noProof="0" dirty="0" smtClean="0">
                  <a:ln>
                    <a:noFill/>
                  </a:ln>
                  <a:solidFill>
                    <a:srgbClr val="3992B5"/>
                  </a:solidFill>
                  <a:effectLst/>
                  <a:uLnTx/>
                  <a:uFillTx/>
                  <a:latin typeface="微软雅黑" panose="020B0503020204020204" pitchFamily="34" charset="-122"/>
                  <a:ea typeface="微软雅黑" panose="020B0503020204020204" pitchFamily="34" charset="-122"/>
                  <a:cs typeface="宋体" panose="02010600030101010101" pitchFamily="2" charset="-122"/>
                </a:rPr>
                <a:t>【 </a:t>
              </a:r>
              <a:r>
                <a:rPr kumimoji="0" lang="zh-CN" altLang="en-US" sz="1400" b="0" i="0" u="none" strike="noStrike" kern="1200" cap="none" spc="0" normalizeH="0" baseline="0" noProof="0" dirty="0" smtClean="0">
                  <a:ln>
                    <a:noFill/>
                  </a:ln>
                  <a:solidFill>
                    <a:srgbClr val="3992B5"/>
                  </a:solidFill>
                  <a:effectLst/>
                  <a:uLnTx/>
                  <a:uFillTx/>
                  <a:latin typeface="微软雅黑" panose="020B0503020204020204" pitchFamily="34" charset="-122"/>
                  <a:ea typeface="微软雅黑" panose="020B0503020204020204" pitchFamily="34" charset="-122"/>
                  <a:cs typeface="宋体" panose="02010600030101010101" pitchFamily="2" charset="-122"/>
                </a:rPr>
                <a:t>标题内容 </a:t>
              </a:r>
              <a:r>
                <a:rPr kumimoji="0" lang="en-US" altLang="zh-CN" sz="1400" b="0" i="0" u="none" strike="noStrike" kern="1200" cap="none" spc="0" normalizeH="0" baseline="0" noProof="0" dirty="0" smtClean="0">
                  <a:ln>
                    <a:noFill/>
                  </a:ln>
                  <a:solidFill>
                    <a:srgbClr val="3992B5"/>
                  </a:solidFill>
                  <a:effectLst/>
                  <a:uLnTx/>
                  <a:uFillTx/>
                  <a:latin typeface="微软雅黑" panose="020B0503020204020204" pitchFamily="34" charset="-122"/>
                  <a:ea typeface="微软雅黑" panose="020B0503020204020204" pitchFamily="34" charset="-122"/>
                  <a:cs typeface="宋体" panose="02010600030101010101" pitchFamily="2" charset="-122"/>
                </a:rPr>
                <a:t>】</a:t>
              </a:r>
              <a:endParaRPr kumimoji="0" lang="zh-CN" altLang="en-US" sz="1400" b="0"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p:txBody>
        </p:sp>
      </p:grpSp>
      <p:grpSp>
        <p:nvGrpSpPr>
          <p:cNvPr id="44" name="组合 43"/>
          <p:cNvGrpSpPr/>
          <p:nvPr/>
        </p:nvGrpSpPr>
        <p:grpSpPr>
          <a:xfrm>
            <a:off x="3195960" y="3022848"/>
            <a:ext cx="3738767" cy="615670"/>
            <a:chOff x="4441088" y="670090"/>
            <a:chExt cx="4985024" cy="820894"/>
          </a:xfrm>
        </p:grpSpPr>
        <p:grpSp>
          <p:nvGrpSpPr>
            <p:cNvPr id="45" name="组合 44"/>
            <p:cNvGrpSpPr/>
            <p:nvPr/>
          </p:nvGrpSpPr>
          <p:grpSpPr>
            <a:xfrm>
              <a:off x="4441088" y="761746"/>
              <a:ext cx="727764" cy="729238"/>
              <a:chOff x="4339490" y="761746"/>
              <a:chExt cx="727764" cy="729238"/>
            </a:xfrm>
          </p:grpSpPr>
          <p:sp>
            <p:nvSpPr>
              <p:cNvPr id="48" name="任意多边形 82"/>
              <p:cNvSpPr/>
              <p:nvPr/>
            </p:nvSpPr>
            <p:spPr bwMode="auto">
              <a:xfrm rot="3738964">
                <a:off x="4338753" y="762483"/>
                <a:ext cx="729238" cy="727764"/>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solidFill>
                <a:schemeClr val="tx2"/>
              </a:solidFill>
              <a:ln w="25400" cap="flat" cmpd="sng" algn="ctr">
                <a:noFill/>
                <a:prstDash val="solid"/>
              </a:ln>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a:cs typeface="+mn-cs"/>
                </a:endParaRPr>
              </a:p>
            </p:txBody>
          </p:sp>
          <p:sp>
            <p:nvSpPr>
              <p:cNvPr id="49" name="TextBox 149"/>
              <p:cNvSpPr txBox="1"/>
              <p:nvPr/>
            </p:nvSpPr>
            <p:spPr>
              <a:xfrm>
                <a:off x="4474113" y="801513"/>
                <a:ext cx="534763" cy="636071"/>
              </a:xfrm>
              <a:prstGeom prst="rect">
                <a:avLst/>
              </a:prstGeom>
              <a:noFill/>
            </p:spPr>
            <p:txBody>
              <a:bodyPr wrap="none" rtlCol="0">
                <a:spAutoFit/>
              </a:bodyPr>
              <a:lstStyle/>
              <a:p>
                <a:pPr marL="0" marR="0" lvl="1"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225"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4</a:t>
                </a:r>
                <a:endParaRPr kumimoji="0" lang="zh-CN" altLang="en-US" sz="2400" b="0" i="0" u="none" strike="noStrike" kern="1200" cap="none" spc="225"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sp>
          <p:nvSpPr>
            <p:cNvPr id="46" name="矩形 39"/>
            <p:cNvSpPr>
              <a:spLocks noChangeArrowheads="1"/>
            </p:cNvSpPr>
            <p:nvPr/>
          </p:nvSpPr>
          <p:spPr bwMode="auto">
            <a:xfrm>
              <a:off x="5338826" y="1047121"/>
              <a:ext cx="4087286" cy="39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ea typeface="宋体" panose="02010600030101010101" pitchFamily="2" charset="-122"/>
                </a:defRPr>
              </a:lvl1pPr>
              <a:lvl2pPr marL="742950" indent="-285750">
                <a:defRPr>
                  <a:solidFill>
                    <a:schemeClr val="tx1"/>
                  </a:solidFill>
                  <a:latin typeface="Calibri" pitchFamily="34" charset="0"/>
                  <a:ea typeface="宋体" panose="02010600030101010101" pitchFamily="2" charset="-122"/>
                </a:defRPr>
              </a:lvl2pPr>
              <a:lvl3pPr marL="1143000" indent="-228600">
                <a:defRPr>
                  <a:solidFill>
                    <a:schemeClr val="tx1"/>
                  </a:solidFill>
                  <a:latin typeface="Calibri" pitchFamily="34" charset="0"/>
                  <a:ea typeface="宋体" panose="02010600030101010101" pitchFamily="2" charset="-122"/>
                </a:defRPr>
              </a:lvl3pPr>
              <a:lvl4pPr marL="1600200" indent="-228600">
                <a:defRPr>
                  <a:solidFill>
                    <a:schemeClr val="tx1"/>
                  </a:solidFill>
                  <a:latin typeface="Calibri" pitchFamily="34" charset="0"/>
                  <a:ea typeface="宋体" panose="02010600030101010101" pitchFamily="2" charset="-122"/>
                </a:defRPr>
              </a:lvl4pPr>
              <a:lvl5pPr marL="2057400" indent="-228600">
                <a:defRPr>
                  <a:solidFill>
                    <a:schemeClr val="tx1"/>
                  </a:solidFill>
                  <a:latin typeface="Calibri"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50000"/>
                </a:lnSpc>
                <a:spcBef>
                  <a:spcPts val="750"/>
                </a:spcBef>
                <a:spcAft>
                  <a:spcPts val="0"/>
                </a:spcAft>
                <a:buClrTx/>
                <a:buSzTx/>
                <a:buFont typeface="Arial" panose="020B0604020202020204" pitchFamily="34" charset="0"/>
                <a:buChar char="•"/>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宋体" panose="02010600030101010101" pitchFamily="2" charset="-122"/>
                </a:rPr>
                <a:t>单击此处添加段落文本单击此处添加段落</a:t>
              </a:r>
              <a:r>
                <a:rPr kumimoji="0" lang="zh-CN" altLang="en-US" sz="10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宋体" panose="02010600030101010101" pitchFamily="2" charset="-122"/>
                </a:rPr>
                <a:t>文本</a:t>
              </a:r>
              <a:endPar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p:txBody>
        </p:sp>
        <p:sp>
          <p:nvSpPr>
            <p:cNvPr id="47" name="矩形 39"/>
            <p:cNvSpPr>
              <a:spLocks noChangeArrowheads="1"/>
            </p:cNvSpPr>
            <p:nvPr/>
          </p:nvSpPr>
          <p:spPr bwMode="auto">
            <a:xfrm>
              <a:off x="5201642" y="670090"/>
              <a:ext cx="3762378" cy="503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ea typeface="宋体" panose="02010600030101010101" pitchFamily="2" charset="-122"/>
                </a:defRPr>
              </a:lvl1pPr>
              <a:lvl2pPr marL="742950" indent="-285750">
                <a:defRPr>
                  <a:solidFill>
                    <a:schemeClr val="tx1"/>
                  </a:solidFill>
                  <a:latin typeface="Calibri" pitchFamily="34" charset="0"/>
                  <a:ea typeface="宋体" panose="02010600030101010101" pitchFamily="2" charset="-122"/>
                </a:defRPr>
              </a:lvl2pPr>
              <a:lvl3pPr marL="1143000" indent="-228600">
                <a:defRPr>
                  <a:solidFill>
                    <a:schemeClr val="tx1"/>
                  </a:solidFill>
                  <a:latin typeface="Calibri" pitchFamily="34" charset="0"/>
                  <a:ea typeface="宋体" panose="02010600030101010101" pitchFamily="2" charset="-122"/>
                </a:defRPr>
              </a:lvl3pPr>
              <a:lvl4pPr marL="1600200" indent="-228600">
                <a:defRPr>
                  <a:solidFill>
                    <a:schemeClr val="tx1"/>
                  </a:solidFill>
                  <a:latin typeface="Calibri" pitchFamily="34" charset="0"/>
                  <a:ea typeface="宋体" panose="02010600030101010101" pitchFamily="2" charset="-122"/>
                </a:defRPr>
              </a:lvl4pPr>
              <a:lvl5pPr marL="2057400" indent="-228600">
                <a:defRPr>
                  <a:solidFill>
                    <a:schemeClr val="tx1"/>
                  </a:solidFill>
                  <a:latin typeface="Calibri"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50000"/>
                </a:lnSpc>
                <a:spcBef>
                  <a:spcPts val="750"/>
                </a:spcBef>
                <a:spcAft>
                  <a:spcPts val="0"/>
                </a:spcAft>
                <a:buClrTx/>
                <a:buSzTx/>
                <a:buFontTx/>
                <a:buNone/>
                <a:defRPr/>
              </a:pPr>
              <a:r>
                <a:rPr kumimoji="0" lang="en-US" altLang="zh-CN" sz="1400" b="0" i="0" u="none" strike="noStrike" kern="120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rPr>
                <a:t>【 </a:t>
              </a:r>
              <a:r>
                <a:rPr kumimoji="0" lang="zh-CN" altLang="en-US" sz="1400" b="0" i="0" u="none" strike="noStrike" kern="120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rPr>
                <a:t>标题内容 </a:t>
              </a:r>
              <a:r>
                <a:rPr kumimoji="0" lang="en-US" altLang="zh-CN" sz="1400" b="0" i="0" u="none" strike="noStrike" kern="120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rPr>
                <a:t>】</a:t>
              </a:r>
              <a:endParaRPr kumimoji="0" lang="zh-CN" altLang="en-US" sz="1400" b="0"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p:txBody>
        </p:sp>
      </p:grpSp>
      <p:grpSp>
        <p:nvGrpSpPr>
          <p:cNvPr id="50" name="组合 49"/>
          <p:cNvGrpSpPr/>
          <p:nvPr/>
        </p:nvGrpSpPr>
        <p:grpSpPr>
          <a:xfrm>
            <a:off x="2619896" y="3674929"/>
            <a:ext cx="3738767" cy="615670"/>
            <a:chOff x="4441088" y="670090"/>
            <a:chExt cx="4985024" cy="820894"/>
          </a:xfrm>
        </p:grpSpPr>
        <p:grpSp>
          <p:nvGrpSpPr>
            <p:cNvPr id="51" name="组合 50"/>
            <p:cNvGrpSpPr/>
            <p:nvPr/>
          </p:nvGrpSpPr>
          <p:grpSpPr>
            <a:xfrm>
              <a:off x="4441088" y="761746"/>
              <a:ext cx="727764" cy="729238"/>
              <a:chOff x="4339490" y="761746"/>
              <a:chExt cx="727764" cy="729238"/>
            </a:xfrm>
          </p:grpSpPr>
          <p:sp>
            <p:nvSpPr>
              <p:cNvPr id="54" name="任意多边形 82"/>
              <p:cNvSpPr/>
              <p:nvPr/>
            </p:nvSpPr>
            <p:spPr bwMode="auto">
              <a:xfrm rot="3738964">
                <a:off x="4338753" y="762483"/>
                <a:ext cx="729238" cy="727764"/>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solidFill>
                <a:schemeClr val="tx1"/>
              </a:solidFill>
              <a:ln w="25400" cap="flat" cmpd="sng" algn="ctr">
                <a:noFill/>
                <a:prstDash val="solid"/>
              </a:ln>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a:cs typeface="+mn-cs"/>
                </a:endParaRPr>
              </a:p>
            </p:txBody>
          </p:sp>
          <p:sp>
            <p:nvSpPr>
              <p:cNvPr id="55" name="TextBox 155"/>
              <p:cNvSpPr txBox="1"/>
              <p:nvPr/>
            </p:nvSpPr>
            <p:spPr>
              <a:xfrm>
                <a:off x="4474113" y="801513"/>
                <a:ext cx="534763" cy="636071"/>
              </a:xfrm>
              <a:prstGeom prst="rect">
                <a:avLst/>
              </a:prstGeom>
              <a:noFill/>
            </p:spPr>
            <p:txBody>
              <a:bodyPr wrap="none" rtlCol="0">
                <a:spAutoFit/>
              </a:bodyPr>
              <a:lstStyle/>
              <a:p>
                <a:pPr marL="0" marR="0" lvl="1"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225"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5</a:t>
                </a:r>
                <a:endParaRPr kumimoji="0" lang="zh-CN" altLang="en-US" sz="2400" b="0" i="0" u="none" strike="noStrike" kern="1200" cap="none" spc="225"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sp>
          <p:nvSpPr>
            <p:cNvPr id="52" name="矩形 39"/>
            <p:cNvSpPr>
              <a:spLocks noChangeArrowheads="1"/>
            </p:cNvSpPr>
            <p:nvPr/>
          </p:nvSpPr>
          <p:spPr bwMode="auto">
            <a:xfrm>
              <a:off x="5338826" y="1047121"/>
              <a:ext cx="4087286" cy="39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ea typeface="宋体" panose="02010600030101010101" pitchFamily="2" charset="-122"/>
                </a:defRPr>
              </a:lvl1pPr>
              <a:lvl2pPr marL="742950" indent="-285750">
                <a:defRPr>
                  <a:solidFill>
                    <a:schemeClr val="tx1"/>
                  </a:solidFill>
                  <a:latin typeface="Calibri" pitchFamily="34" charset="0"/>
                  <a:ea typeface="宋体" panose="02010600030101010101" pitchFamily="2" charset="-122"/>
                </a:defRPr>
              </a:lvl2pPr>
              <a:lvl3pPr marL="1143000" indent="-228600">
                <a:defRPr>
                  <a:solidFill>
                    <a:schemeClr val="tx1"/>
                  </a:solidFill>
                  <a:latin typeface="Calibri" pitchFamily="34" charset="0"/>
                  <a:ea typeface="宋体" panose="02010600030101010101" pitchFamily="2" charset="-122"/>
                </a:defRPr>
              </a:lvl3pPr>
              <a:lvl4pPr marL="1600200" indent="-228600">
                <a:defRPr>
                  <a:solidFill>
                    <a:schemeClr val="tx1"/>
                  </a:solidFill>
                  <a:latin typeface="Calibri" pitchFamily="34" charset="0"/>
                  <a:ea typeface="宋体" panose="02010600030101010101" pitchFamily="2" charset="-122"/>
                </a:defRPr>
              </a:lvl4pPr>
              <a:lvl5pPr marL="2057400" indent="-228600">
                <a:defRPr>
                  <a:solidFill>
                    <a:schemeClr val="tx1"/>
                  </a:solidFill>
                  <a:latin typeface="Calibri"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50000"/>
                </a:lnSpc>
                <a:spcBef>
                  <a:spcPts val="750"/>
                </a:spcBef>
                <a:spcAft>
                  <a:spcPts val="0"/>
                </a:spcAft>
                <a:buClrTx/>
                <a:buSzTx/>
                <a:buFont typeface="Arial" panose="020B0604020202020204" pitchFamily="34" charset="0"/>
                <a:buChar char="•"/>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宋体" panose="02010600030101010101" pitchFamily="2" charset="-122"/>
                </a:rPr>
                <a:t>单击此处添加段落文本单击此处添加段落</a:t>
              </a:r>
              <a:r>
                <a:rPr kumimoji="0" lang="zh-CN" altLang="en-US" sz="10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宋体" panose="02010600030101010101" pitchFamily="2" charset="-122"/>
                </a:rPr>
                <a:t>文本</a:t>
              </a:r>
              <a:endPar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p:txBody>
        </p:sp>
        <p:sp>
          <p:nvSpPr>
            <p:cNvPr id="53" name="矩形 39"/>
            <p:cNvSpPr>
              <a:spLocks noChangeArrowheads="1"/>
            </p:cNvSpPr>
            <p:nvPr/>
          </p:nvSpPr>
          <p:spPr bwMode="auto">
            <a:xfrm>
              <a:off x="5201642" y="670090"/>
              <a:ext cx="3762378" cy="503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ea typeface="宋体" panose="02010600030101010101" pitchFamily="2" charset="-122"/>
                </a:defRPr>
              </a:lvl1pPr>
              <a:lvl2pPr marL="742950" indent="-285750">
                <a:defRPr>
                  <a:solidFill>
                    <a:schemeClr val="tx1"/>
                  </a:solidFill>
                  <a:latin typeface="Calibri" pitchFamily="34" charset="0"/>
                  <a:ea typeface="宋体" panose="02010600030101010101" pitchFamily="2" charset="-122"/>
                </a:defRPr>
              </a:lvl2pPr>
              <a:lvl3pPr marL="1143000" indent="-228600">
                <a:defRPr>
                  <a:solidFill>
                    <a:schemeClr val="tx1"/>
                  </a:solidFill>
                  <a:latin typeface="Calibri" pitchFamily="34" charset="0"/>
                  <a:ea typeface="宋体" panose="02010600030101010101" pitchFamily="2" charset="-122"/>
                </a:defRPr>
              </a:lvl3pPr>
              <a:lvl4pPr marL="1600200" indent="-228600">
                <a:defRPr>
                  <a:solidFill>
                    <a:schemeClr val="tx1"/>
                  </a:solidFill>
                  <a:latin typeface="Calibri" pitchFamily="34" charset="0"/>
                  <a:ea typeface="宋体" panose="02010600030101010101" pitchFamily="2" charset="-122"/>
                </a:defRPr>
              </a:lvl4pPr>
              <a:lvl5pPr marL="2057400" indent="-228600">
                <a:defRPr>
                  <a:solidFill>
                    <a:schemeClr val="tx1"/>
                  </a:solidFill>
                  <a:latin typeface="Calibri"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50000"/>
                </a:lnSpc>
                <a:spcBef>
                  <a:spcPts val="750"/>
                </a:spcBef>
                <a:spcAft>
                  <a:spcPts val="0"/>
                </a:spcAft>
                <a:buClrTx/>
                <a:buSzTx/>
                <a:buFontTx/>
                <a:buNone/>
                <a:defRPr/>
              </a:pPr>
              <a:r>
                <a:rPr kumimoji="0" lang="en-US" altLang="zh-CN" sz="1400" b="0" i="0" u="none" strike="noStrike" kern="120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rPr>
                <a:t>【 </a:t>
              </a:r>
              <a:r>
                <a:rPr kumimoji="0" lang="zh-CN" altLang="en-US" sz="1400" b="0" i="0" u="none" strike="noStrike" kern="120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rPr>
                <a:t>标题内容 </a:t>
              </a:r>
              <a:r>
                <a:rPr kumimoji="0" lang="en-US" altLang="zh-CN" sz="1400" b="0" i="0" u="none" strike="noStrike" kern="120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rPr>
                <a:t>】</a:t>
              </a:r>
              <a:endParaRPr kumimoji="0" lang="zh-CN" altLang="en-US" sz="1400" b="0"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arn(outHorizont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p:cTn id="12" dur="500" fill="hold"/>
                                        <p:tgtEl>
                                          <p:spTgt spid="22"/>
                                        </p:tgtEl>
                                        <p:attrNameLst>
                                          <p:attrName>ppt_w</p:attrName>
                                        </p:attrNameLst>
                                      </p:cBhvr>
                                      <p:tavLst>
                                        <p:tav tm="0">
                                          <p:val>
                                            <p:fltVal val="0"/>
                                          </p:val>
                                        </p:tav>
                                        <p:tav tm="100000">
                                          <p:val>
                                            <p:strVal val="#ppt_w"/>
                                          </p:val>
                                        </p:tav>
                                      </p:tavLst>
                                    </p:anim>
                                    <p:anim calcmode="lin" valueType="num">
                                      <p:cBhvr>
                                        <p:cTn id="13" dur="500" fill="hold"/>
                                        <p:tgtEl>
                                          <p:spTgt spid="22"/>
                                        </p:tgtEl>
                                        <p:attrNameLst>
                                          <p:attrName>ppt_h</p:attrName>
                                        </p:attrNameLst>
                                      </p:cBhvr>
                                      <p:tavLst>
                                        <p:tav tm="0">
                                          <p:val>
                                            <p:fltVal val="0"/>
                                          </p:val>
                                        </p:tav>
                                        <p:tav tm="100000">
                                          <p:val>
                                            <p:strVal val="#ppt_h"/>
                                          </p:val>
                                        </p:tav>
                                      </p:tavLst>
                                    </p:anim>
                                    <p:animEffect transition="in" filter="fade">
                                      <p:cBhvr>
                                        <p:cTn id="14" dur="500"/>
                                        <p:tgtEl>
                                          <p:spTgt spid="22"/>
                                        </p:tgtEl>
                                      </p:cBhvr>
                                    </p:animEffect>
                                  </p:childTnLst>
                                </p:cTn>
                              </p:par>
                            </p:childTnLst>
                          </p:cTn>
                        </p:par>
                        <p:par>
                          <p:cTn id="15" fill="hold">
                            <p:stCondLst>
                              <p:cond delay="500"/>
                            </p:stCondLst>
                            <p:childTnLst>
                              <p:par>
                                <p:cTn id="16" presetID="2" presetClass="entr" presetSubtype="2" fill="hold" nodeType="afterEffect">
                                  <p:stCondLst>
                                    <p:cond delay="0"/>
                                  </p:stCondLst>
                                  <p:childTnLst>
                                    <p:set>
                                      <p:cBhvr>
                                        <p:cTn id="17" dur="1" fill="hold">
                                          <p:stCondLst>
                                            <p:cond delay="0"/>
                                          </p:stCondLst>
                                        </p:cTn>
                                        <p:tgtEl>
                                          <p:spTgt spid="26"/>
                                        </p:tgtEl>
                                        <p:attrNameLst>
                                          <p:attrName>style.visibility</p:attrName>
                                        </p:attrNameLst>
                                      </p:cBhvr>
                                      <p:to>
                                        <p:strVal val="visible"/>
                                      </p:to>
                                    </p:set>
                                    <p:anim calcmode="lin" valueType="num">
                                      <p:cBhvr additive="base">
                                        <p:cTn id="18" dur="500" fill="hold"/>
                                        <p:tgtEl>
                                          <p:spTgt spid="26"/>
                                        </p:tgtEl>
                                        <p:attrNameLst>
                                          <p:attrName>ppt_x</p:attrName>
                                        </p:attrNameLst>
                                      </p:cBhvr>
                                      <p:tavLst>
                                        <p:tav tm="0">
                                          <p:val>
                                            <p:strVal val="1+#ppt_w/2"/>
                                          </p:val>
                                        </p:tav>
                                        <p:tav tm="100000">
                                          <p:val>
                                            <p:strVal val="#ppt_x"/>
                                          </p:val>
                                        </p:tav>
                                      </p:tavLst>
                                    </p:anim>
                                    <p:anim calcmode="lin" valueType="num">
                                      <p:cBhvr additive="base">
                                        <p:cTn id="19" dur="500" fill="hold"/>
                                        <p:tgtEl>
                                          <p:spTgt spid="26"/>
                                        </p:tgtEl>
                                        <p:attrNameLst>
                                          <p:attrName>ppt_y</p:attrName>
                                        </p:attrNameLst>
                                      </p:cBhvr>
                                      <p:tavLst>
                                        <p:tav tm="0">
                                          <p:val>
                                            <p:strVal val="#ppt_y"/>
                                          </p:val>
                                        </p:tav>
                                        <p:tav tm="100000">
                                          <p:val>
                                            <p:strVal val="#ppt_y"/>
                                          </p:val>
                                        </p:tav>
                                      </p:tavLst>
                                    </p:anim>
                                  </p:childTnLst>
                                </p:cTn>
                              </p:par>
                            </p:childTnLst>
                          </p:cTn>
                        </p:par>
                        <p:par>
                          <p:cTn id="20" fill="hold">
                            <p:stCondLst>
                              <p:cond delay="1000"/>
                            </p:stCondLst>
                            <p:childTnLst>
                              <p:par>
                                <p:cTn id="21" presetID="2" presetClass="entr" presetSubtype="2" fill="hold" nodeType="afterEffect">
                                  <p:stCondLst>
                                    <p:cond delay="0"/>
                                  </p:stCondLst>
                                  <p:childTnLst>
                                    <p:set>
                                      <p:cBhvr>
                                        <p:cTn id="22" dur="1" fill="hold">
                                          <p:stCondLst>
                                            <p:cond delay="0"/>
                                          </p:stCondLst>
                                        </p:cTn>
                                        <p:tgtEl>
                                          <p:spTgt spid="32"/>
                                        </p:tgtEl>
                                        <p:attrNameLst>
                                          <p:attrName>style.visibility</p:attrName>
                                        </p:attrNameLst>
                                      </p:cBhvr>
                                      <p:to>
                                        <p:strVal val="visible"/>
                                      </p:to>
                                    </p:set>
                                    <p:anim calcmode="lin" valueType="num">
                                      <p:cBhvr additive="base">
                                        <p:cTn id="23" dur="500" fill="hold"/>
                                        <p:tgtEl>
                                          <p:spTgt spid="32"/>
                                        </p:tgtEl>
                                        <p:attrNameLst>
                                          <p:attrName>ppt_x</p:attrName>
                                        </p:attrNameLst>
                                      </p:cBhvr>
                                      <p:tavLst>
                                        <p:tav tm="0">
                                          <p:val>
                                            <p:strVal val="1+#ppt_w/2"/>
                                          </p:val>
                                        </p:tav>
                                        <p:tav tm="100000">
                                          <p:val>
                                            <p:strVal val="#ppt_x"/>
                                          </p:val>
                                        </p:tav>
                                      </p:tavLst>
                                    </p:anim>
                                    <p:anim calcmode="lin" valueType="num">
                                      <p:cBhvr additive="base">
                                        <p:cTn id="24" dur="500" fill="hold"/>
                                        <p:tgtEl>
                                          <p:spTgt spid="32"/>
                                        </p:tgtEl>
                                        <p:attrNameLst>
                                          <p:attrName>ppt_y</p:attrName>
                                        </p:attrNameLst>
                                      </p:cBhvr>
                                      <p:tavLst>
                                        <p:tav tm="0">
                                          <p:val>
                                            <p:strVal val="#ppt_y"/>
                                          </p:val>
                                        </p:tav>
                                        <p:tav tm="100000">
                                          <p:val>
                                            <p:strVal val="#ppt_y"/>
                                          </p:val>
                                        </p:tav>
                                      </p:tavLst>
                                    </p:anim>
                                  </p:childTnLst>
                                </p:cTn>
                              </p:par>
                            </p:childTnLst>
                          </p:cTn>
                        </p:par>
                        <p:par>
                          <p:cTn id="25" fill="hold">
                            <p:stCondLst>
                              <p:cond delay="1500"/>
                            </p:stCondLst>
                            <p:childTnLst>
                              <p:par>
                                <p:cTn id="26" presetID="2" presetClass="entr" presetSubtype="2" fill="hold" nodeType="afterEffect">
                                  <p:stCondLst>
                                    <p:cond delay="0"/>
                                  </p:stCondLst>
                                  <p:childTnLst>
                                    <p:set>
                                      <p:cBhvr>
                                        <p:cTn id="27" dur="1" fill="hold">
                                          <p:stCondLst>
                                            <p:cond delay="0"/>
                                          </p:stCondLst>
                                        </p:cTn>
                                        <p:tgtEl>
                                          <p:spTgt spid="38"/>
                                        </p:tgtEl>
                                        <p:attrNameLst>
                                          <p:attrName>style.visibility</p:attrName>
                                        </p:attrNameLst>
                                      </p:cBhvr>
                                      <p:to>
                                        <p:strVal val="visible"/>
                                      </p:to>
                                    </p:set>
                                    <p:anim calcmode="lin" valueType="num">
                                      <p:cBhvr additive="base">
                                        <p:cTn id="28" dur="500" fill="hold"/>
                                        <p:tgtEl>
                                          <p:spTgt spid="38"/>
                                        </p:tgtEl>
                                        <p:attrNameLst>
                                          <p:attrName>ppt_x</p:attrName>
                                        </p:attrNameLst>
                                      </p:cBhvr>
                                      <p:tavLst>
                                        <p:tav tm="0">
                                          <p:val>
                                            <p:strVal val="1+#ppt_w/2"/>
                                          </p:val>
                                        </p:tav>
                                        <p:tav tm="100000">
                                          <p:val>
                                            <p:strVal val="#ppt_x"/>
                                          </p:val>
                                        </p:tav>
                                      </p:tavLst>
                                    </p:anim>
                                    <p:anim calcmode="lin" valueType="num">
                                      <p:cBhvr additive="base">
                                        <p:cTn id="29" dur="500" fill="hold"/>
                                        <p:tgtEl>
                                          <p:spTgt spid="38"/>
                                        </p:tgtEl>
                                        <p:attrNameLst>
                                          <p:attrName>ppt_y</p:attrName>
                                        </p:attrNameLst>
                                      </p:cBhvr>
                                      <p:tavLst>
                                        <p:tav tm="0">
                                          <p:val>
                                            <p:strVal val="#ppt_y"/>
                                          </p:val>
                                        </p:tav>
                                        <p:tav tm="100000">
                                          <p:val>
                                            <p:strVal val="#ppt_y"/>
                                          </p:val>
                                        </p:tav>
                                      </p:tavLst>
                                    </p:anim>
                                  </p:childTnLst>
                                </p:cTn>
                              </p:par>
                            </p:childTnLst>
                          </p:cTn>
                        </p:par>
                        <p:par>
                          <p:cTn id="30" fill="hold">
                            <p:stCondLst>
                              <p:cond delay="2000"/>
                            </p:stCondLst>
                            <p:childTnLst>
                              <p:par>
                                <p:cTn id="31" presetID="2" presetClass="entr" presetSubtype="2" fill="hold" nodeType="afterEffect">
                                  <p:stCondLst>
                                    <p:cond delay="0"/>
                                  </p:stCondLst>
                                  <p:childTnLst>
                                    <p:set>
                                      <p:cBhvr>
                                        <p:cTn id="32" dur="1" fill="hold">
                                          <p:stCondLst>
                                            <p:cond delay="0"/>
                                          </p:stCondLst>
                                        </p:cTn>
                                        <p:tgtEl>
                                          <p:spTgt spid="44"/>
                                        </p:tgtEl>
                                        <p:attrNameLst>
                                          <p:attrName>style.visibility</p:attrName>
                                        </p:attrNameLst>
                                      </p:cBhvr>
                                      <p:to>
                                        <p:strVal val="visible"/>
                                      </p:to>
                                    </p:set>
                                    <p:anim calcmode="lin" valueType="num">
                                      <p:cBhvr additive="base">
                                        <p:cTn id="33" dur="500" fill="hold"/>
                                        <p:tgtEl>
                                          <p:spTgt spid="44"/>
                                        </p:tgtEl>
                                        <p:attrNameLst>
                                          <p:attrName>ppt_x</p:attrName>
                                        </p:attrNameLst>
                                      </p:cBhvr>
                                      <p:tavLst>
                                        <p:tav tm="0">
                                          <p:val>
                                            <p:strVal val="1+#ppt_w/2"/>
                                          </p:val>
                                        </p:tav>
                                        <p:tav tm="100000">
                                          <p:val>
                                            <p:strVal val="#ppt_x"/>
                                          </p:val>
                                        </p:tav>
                                      </p:tavLst>
                                    </p:anim>
                                    <p:anim calcmode="lin" valueType="num">
                                      <p:cBhvr additive="base">
                                        <p:cTn id="34" dur="500" fill="hold"/>
                                        <p:tgtEl>
                                          <p:spTgt spid="44"/>
                                        </p:tgtEl>
                                        <p:attrNameLst>
                                          <p:attrName>ppt_y</p:attrName>
                                        </p:attrNameLst>
                                      </p:cBhvr>
                                      <p:tavLst>
                                        <p:tav tm="0">
                                          <p:val>
                                            <p:strVal val="#ppt_y"/>
                                          </p:val>
                                        </p:tav>
                                        <p:tav tm="100000">
                                          <p:val>
                                            <p:strVal val="#ppt_y"/>
                                          </p:val>
                                        </p:tav>
                                      </p:tavLst>
                                    </p:anim>
                                  </p:childTnLst>
                                </p:cTn>
                              </p:par>
                            </p:childTnLst>
                          </p:cTn>
                        </p:par>
                        <p:par>
                          <p:cTn id="35" fill="hold">
                            <p:stCondLst>
                              <p:cond delay="2500"/>
                            </p:stCondLst>
                            <p:childTnLst>
                              <p:par>
                                <p:cTn id="36" presetID="2" presetClass="entr" presetSubtype="2" fill="hold" nodeType="afterEffect">
                                  <p:stCondLst>
                                    <p:cond delay="0"/>
                                  </p:stCondLst>
                                  <p:childTnLst>
                                    <p:set>
                                      <p:cBhvr>
                                        <p:cTn id="37" dur="1" fill="hold">
                                          <p:stCondLst>
                                            <p:cond delay="0"/>
                                          </p:stCondLst>
                                        </p:cTn>
                                        <p:tgtEl>
                                          <p:spTgt spid="50"/>
                                        </p:tgtEl>
                                        <p:attrNameLst>
                                          <p:attrName>style.visibility</p:attrName>
                                        </p:attrNameLst>
                                      </p:cBhvr>
                                      <p:to>
                                        <p:strVal val="visible"/>
                                      </p:to>
                                    </p:set>
                                    <p:anim calcmode="lin" valueType="num">
                                      <p:cBhvr additive="base">
                                        <p:cTn id="38" dur="500" fill="hold"/>
                                        <p:tgtEl>
                                          <p:spTgt spid="50"/>
                                        </p:tgtEl>
                                        <p:attrNameLst>
                                          <p:attrName>ppt_x</p:attrName>
                                        </p:attrNameLst>
                                      </p:cBhvr>
                                      <p:tavLst>
                                        <p:tav tm="0">
                                          <p:val>
                                            <p:strVal val="1+#ppt_w/2"/>
                                          </p:val>
                                        </p:tav>
                                        <p:tav tm="100000">
                                          <p:val>
                                            <p:strVal val="#ppt_x"/>
                                          </p:val>
                                        </p:tav>
                                      </p:tavLst>
                                    </p:anim>
                                    <p:anim calcmode="lin" valueType="num">
                                      <p:cBhvr additive="base">
                                        <p:cTn id="39" dur="500" fill="hold"/>
                                        <p:tgtEl>
                                          <p:spTgt spid="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5" name="直接连接符 4"/>
          <p:cNvCxnSpPr>
            <a:stCxn id="32" idx="3"/>
          </p:cNvCxnSpPr>
          <p:nvPr/>
        </p:nvCxnSpPr>
        <p:spPr>
          <a:xfrm>
            <a:off x="2366368" y="2801541"/>
            <a:ext cx="8334" cy="69056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3845124" y="2801541"/>
            <a:ext cx="7144" cy="6905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a:off x="5317927" y="2801541"/>
            <a:ext cx="8335" cy="690563"/>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6775252" y="2801541"/>
            <a:ext cx="7144" cy="690563"/>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102"/>
          <p:cNvSpPr txBox="1"/>
          <p:nvPr/>
        </p:nvSpPr>
        <p:spPr>
          <a:xfrm>
            <a:off x="1663899" y="3802857"/>
            <a:ext cx="1331119" cy="429340"/>
          </a:xfrm>
          <a:prstGeom prst="rect">
            <a:avLst/>
          </a:prstGeom>
          <a:noFill/>
        </p:spPr>
        <p:txBody>
          <a:bodyPr lIns="68573" tIns="34286" rIns="68573" bIns="34286">
            <a:spAutoFit/>
          </a:bodyPr>
          <a:lstStyle/>
          <a:p>
            <a:pPr marL="0" marR="0" lvl="0" indent="0" algn="ctr" defTabSz="685165" rtl="0" eaLnBrk="1" fontAlgn="auto" latinLnBrk="0" hangingPunct="1">
              <a:lnSpc>
                <a:spcPct val="130000"/>
              </a:lnSpc>
              <a:spcBef>
                <a:spcPts val="0"/>
              </a:spcBef>
              <a:spcAft>
                <a:spcPts val="0"/>
              </a:spcAft>
              <a:buClrTx/>
              <a:buSzTx/>
              <a:buFontTx/>
              <a:buNone/>
              <a:defRPr/>
            </a:pPr>
            <a:r>
              <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您的内容打在这里，或者通过复制您的</a:t>
            </a:r>
            <a:endPar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0" name="TextBox 103"/>
          <p:cNvSpPr txBox="1">
            <a:spLocks noChangeArrowheads="1"/>
          </p:cNvSpPr>
          <p:nvPr/>
        </p:nvSpPr>
        <p:spPr bwMode="auto">
          <a:xfrm>
            <a:off x="1663899" y="3500438"/>
            <a:ext cx="1331119" cy="346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73" tIns="0" rIns="68573" bIns="0">
            <a:spAutoFit/>
          </a:bodyPr>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500" b="0"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华文黑体" charset="-122"/>
              </a:rPr>
              <a:t>添加标题</a:t>
            </a:r>
            <a:endParaRPr kumimoji="0" lang="zh-CN" altLang="en-US" sz="1500" b="0"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11" name="TextBox 104"/>
          <p:cNvSpPr txBox="1"/>
          <p:nvPr/>
        </p:nvSpPr>
        <p:spPr>
          <a:xfrm>
            <a:off x="3140274" y="3800475"/>
            <a:ext cx="1331119" cy="429340"/>
          </a:xfrm>
          <a:prstGeom prst="rect">
            <a:avLst/>
          </a:prstGeom>
          <a:noFill/>
        </p:spPr>
        <p:txBody>
          <a:bodyPr lIns="68573" tIns="34286" rIns="68573" bIns="34286">
            <a:spAutoFit/>
          </a:bodyPr>
          <a:lstStyle/>
          <a:p>
            <a:pPr marL="0" marR="0" lvl="0" indent="0" algn="ctr" defTabSz="685165" rtl="0" eaLnBrk="1" fontAlgn="auto" latinLnBrk="0" hangingPunct="1">
              <a:lnSpc>
                <a:spcPct val="130000"/>
              </a:lnSpc>
              <a:spcBef>
                <a:spcPts val="0"/>
              </a:spcBef>
              <a:spcAft>
                <a:spcPts val="0"/>
              </a:spcAft>
              <a:buClrTx/>
              <a:buSzTx/>
              <a:buFontTx/>
              <a:buNone/>
              <a:defRPr/>
            </a:pPr>
            <a:r>
              <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您的内容打在这里，或者通过复制您的</a:t>
            </a:r>
            <a:endPar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2" name="TextBox 105"/>
          <p:cNvSpPr txBox="1">
            <a:spLocks noChangeArrowheads="1"/>
          </p:cNvSpPr>
          <p:nvPr/>
        </p:nvSpPr>
        <p:spPr bwMode="auto">
          <a:xfrm>
            <a:off x="3140274" y="3498057"/>
            <a:ext cx="1331119" cy="346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73" tIns="0" rIns="68573" bIns="0">
            <a:spAutoFit/>
          </a:bodyPr>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500" b="0"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华文黑体" charset="-122"/>
              </a:rPr>
              <a:t>添加标题</a:t>
            </a:r>
            <a:endParaRPr kumimoji="0" lang="zh-CN" altLang="en-US" sz="1500" b="0"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13" name="TextBox 106"/>
          <p:cNvSpPr txBox="1"/>
          <p:nvPr/>
        </p:nvSpPr>
        <p:spPr>
          <a:xfrm>
            <a:off x="4683324" y="3798094"/>
            <a:ext cx="1331119" cy="429340"/>
          </a:xfrm>
          <a:prstGeom prst="rect">
            <a:avLst/>
          </a:prstGeom>
          <a:noFill/>
        </p:spPr>
        <p:txBody>
          <a:bodyPr lIns="68573" tIns="34286" rIns="68573" bIns="34286">
            <a:spAutoFit/>
          </a:bodyPr>
          <a:lstStyle/>
          <a:p>
            <a:pPr marL="0" marR="0" lvl="0" indent="0" algn="ctr" defTabSz="685165" rtl="0" eaLnBrk="1" fontAlgn="auto" latinLnBrk="0" hangingPunct="1">
              <a:lnSpc>
                <a:spcPct val="130000"/>
              </a:lnSpc>
              <a:spcBef>
                <a:spcPts val="0"/>
              </a:spcBef>
              <a:spcAft>
                <a:spcPts val="0"/>
              </a:spcAft>
              <a:buClrTx/>
              <a:buSzTx/>
              <a:buFontTx/>
              <a:buNone/>
              <a:defRPr/>
            </a:pPr>
            <a:r>
              <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您的内容打在这里，或者通过复制您的</a:t>
            </a:r>
            <a:endPar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4" name="TextBox 107"/>
          <p:cNvSpPr txBox="1">
            <a:spLocks noChangeArrowheads="1"/>
          </p:cNvSpPr>
          <p:nvPr/>
        </p:nvSpPr>
        <p:spPr bwMode="auto">
          <a:xfrm>
            <a:off x="4683324" y="3494485"/>
            <a:ext cx="1331119" cy="346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73" tIns="0" rIns="68573" bIns="0">
            <a:spAutoFit/>
          </a:bodyPr>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500" b="0"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华文黑体" charset="-122"/>
              </a:rPr>
              <a:t>添加标题</a:t>
            </a:r>
            <a:endParaRPr kumimoji="0" lang="zh-CN" altLang="en-US" sz="1500" b="0"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15" name="TextBox 108"/>
          <p:cNvSpPr txBox="1"/>
          <p:nvPr/>
        </p:nvSpPr>
        <p:spPr>
          <a:xfrm>
            <a:off x="6163271" y="3794523"/>
            <a:ext cx="1331119" cy="429340"/>
          </a:xfrm>
          <a:prstGeom prst="rect">
            <a:avLst/>
          </a:prstGeom>
          <a:noFill/>
        </p:spPr>
        <p:txBody>
          <a:bodyPr lIns="68573" tIns="34286" rIns="68573" bIns="34286">
            <a:spAutoFit/>
          </a:bodyPr>
          <a:lstStyle/>
          <a:p>
            <a:pPr marL="0" marR="0" lvl="0" indent="0" algn="ctr" defTabSz="685165" rtl="0" eaLnBrk="1" fontAlgn="auto" latinLnBrk="0" hangingPunct="1">
              <a:lnSpc>
                <a:spcPct val="130000"/>
              </a:lnSpc>
              <a:spcBef>
                <a:spcPts val="0"/>
              </a:spcBef>
              <a:spcAft>
                <a:spcPts val="0"/>
              </a:spcAft>
              <a:buClrTx/>
              <a:buSzTx/>
              <a:buFontTx/>
              <a:buNone/>
              <a:defRPr/>
            </a:pPr>
            <a:r>
              <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您的内容打在这里，或者通过复制您的</a:t>
            </a:r>
            <a:endPar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6" name="TextBox 109"/>
          <p:cNvSpPr txBox="1">
            <a:spLocks noChangeArrowheads="1"/>
          </p:cNvSpPr>
          <p:nvPr/>
        </p:nvSpPr>
        <p:spPr bwMode="auto">
          <a:xfrm>
            <a:off x="6163271" y="3492104"/>
            <a:ext cx="1331119" cy="346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73" tIns="0" rIns="68573" bIns="0">
            <a:spAutoFit/>
          </a:bodyPr>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500" b="0"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华文黑体" charset="-122"/>
              </a:rPr>
              <a:t>添加标题</a:t>
            </a:r>
            <a:endParaRPr kumimoji="0" lang="zh-CN" altLang="en-US" sz="1500" b="0"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17" name="梯形 2"/>
          <p:cNvSpPr>
            <a:spLocks noChangeArrowheads="1"/>
          </p:cNvSpPr>
          <p:nvPr/>
        </p:nvSpPr>
        <p:spPr bwMode="auto">
          <a:xfrm flipV="1">
            <a:off x="1240037" y="2761060"/>
            <a:ext cx="6696075" cy="270272"/>
          </a:xfrm>
          <a:custGeom>
            <a:avLst/>
            <a:gdLst>
              <a:gd name="T0" fmla="*/ 8697457 w 21600"/>
              <a:gd name="T1" fmla="*/ 180182 h 21600"/>
              <a:gd name="T2" fmla="*/ 4464050 w 21600"/>
              <a:gd name="T3" fmla="*/ 360363 h 21600"/>
              <a:gd name="T4" fmla="*/ 230643 w 21600"/>
              <a:gd name="T5" fmla="*/ 180182 h 21600"/>
              <a:gd name="T6" fmla="*/ 4464050 w 21600"/>
              <a:gd name="T7" fmla="*/ 0 h 21600"/>
              <a:gd name="T8" fmla="*/ 0 60000 65536"/>
              <a:gd name="T9" fmla="*/ 0 60000 65536"/>
              <a:gd name="T10" fmla="*/ 0 60000 65536"/>
              <a:gd name="T11" fmla="*/ 0 60000 65536"/>
              <a:gd name="T12" fmla="*/ 2358 w 21600"/>
              <a:gd name="T13" fmla="*/ 2358 h 21600"/>
              <a:gd name="T14" fmla="*/ 19242 w 21600"/>
              <a:gd name="T15" fmla="*/ 19242 h 21600"/>
            </a:gdLst>
            <a:ahLst/>
            <a:cxnLst>
              <a:cxn ang="T8">
                <a:pos x="T0" y="T1"/>
              </a:cxn>
              <a:cxn ang="T9">
                <a:pos x="T2" y="T3"/>
              </a:cxn>
              <a:cxn ang="T10">
                <a:pos x="T4" y="T5"/>
              </a:cxn>
              <a:cxn ang="T11">
                <a:pos x="T6" y="T7"/>
              </a:cxn>
            </a:cxnLst>
            <a:rect l="T12" t="T13" r="T14" b="T15"/>
            <a:pathLst>
              <a:path w="21600" h="21600">
                <a:moveTo>
                  <a:pt x="0" y="0"/>
                </a:moveTo>
                <a:lnTo>
                  <a:pt x="1116" y="21600"/>
                </a:lnTo>
                <a:lnTo>
                  <a:pt x="20484" y="21600"/>
                </a:lnTo>
                <a:lnTo>
                  <a:pt x="21600" y="0"/>
                </a:lnTo>
                <a:lnTo>
                  <a:pt x="0" y="0"/>
                </a:lnTo>
                <a:close/>
              </a:path>
            </a:pathLst>
          </a:custGeom>
          <a:solidFill>
            <a:srgbClr val="D9D9D9">
              <a:alpha val="50195"/>
            </a:srgbClr>
          </a:solidFill>
          <a:ln>
            <a:noFill/>
          </a:ln>
        </p:spPr>
        <p:txBody>
          <a:bodyPr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grpSp>
        <p:nvGrpSpPr>
          <p:cNvPr id="18" name="组合 9"/>
          <p:cNvGrpSpPr/>
          <p:nvPr/>
        </p:nvGrpSpPr>
        <p:grpSpPr bwMode="auto">
          <a:xfrm>
            <a:off x="4814293" y="1841898"/>
            <a:ext cx="1041797" cy="1040606"/>
            <a:chOff x="0" y="0"/>
            <a:chExt cx="1387872" cy="1387872"/>
          </a:xfrm>
          <a:solidFill>
            <a:schemeClr val="bg2"/>
          </a:solidFill>
        </p:grpSpPr>
        <p:sp>
          <p:nvSpPr>
            <p:cNvPr id="19" name="同心圆 11"/>
            <p:cNvSpPr>
              <a:spLocks noChangeArrowheads="1"/>
            </p:cNvSpPr>
            <p:nvPr/>
          </p:nvSpPr>
          <p:spPr bwMode="auto">
            <a:xfrm>
              <a:off x="0" y="0"/>
              <a:ext cx="1387872" cy="1387872"/>
            </a:xfrm>
            <a:custGeom>
              <a:avLst/>
              <a:gdLst>
                <a:gd name="T0" fmla="*/ 693936 w 21600"/>
                <a:gd name="T1" fmla="*/ 0 h 21600"/>
                <a:gd name="T2" fmla="*/ 203233 w 21600"/>
                <a:gd name="T3" fmla="*/ 203233 h 21600"/>
                <a:gd name="T4" fmla="*/ 0 w 21600"/>
                <a:gd name="T5" fmla="*/ 693936 h 21600"/>
                <a:gd name="T6" fmla="*/ 203233 w 21600"/>
                <a:gd name="T7" fmla="*/ 1184639 h 21600"/>
                <a:gd name="T8" fmla="*/ 693936 w 21600"/>
                <a:gd name="T9" fmla="*/ 1387872 h 21600"/>
                <a:gd name="T10" fmla="*/ 1184639 w 21600"/>
                <a:gd name="T11" fmla="*/ 1184639 h 21600"/>
                <a:gd name="T12" fmla="*/ 1387872 w 21600"/>
                <a:gd name="T13" fmla="*/ 693936 h 21600"/>
                <a:gd name="T14" fmla="*/ 1184639 w 21600"/>
                <a:gd name="T15" fmla="*/ 203233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311" y="10800"/>
                  </a:moveTo>
                  <a:cubicBezTo>
                    <a:pt x="3311" y="14936"/>
                    <a:pt x="6664" y="18289"/>
                    <a:pt x="10800" y="18289"/>
                  </a:cubicBezTo>
                  <a:cubicBezTo>
                    <a:pt x="14936" y="18289"/>
                    <a:pt x="18289" y="14936"/>
                    <a:pt x="18289" y="10800"/>
                  </a:cubicBezTo>
                  <a:cubicBezTo>
                    <a:pt x="18289" y="6664"/>
                    <a:pt x="14936" y="3311"/>
                    <a:pt x="10800" y="3311"/>
                  </a:cubicBezTo>
                  <a:cubicBezTo>
                    <a:pt x="6664" y="3311"/>
                    <a:pt x="3311" y="6664"/>
                    <a:pt x="3311" y="10800"/>
                  </a:cubicBezTo>
                  <a:close/>
                </a:path>
              </a:pathLst>
            </a:custGeom>
            <a:grpFill/>
            <a:ln>
              <a:noFill/>
            </a:ln>
            <a:extLst>
              <a:ext uri="{91240B29-F687-4F45-9708-019B960494DF}">
                <a14:hiddenLine xmlns:a14="http://schemas.microsoft.com/office/drawing/2010/main" w="25400">
                  <a:solidFill>
                    <a:srgbClr val="395E8A"/>
                  </a:solidFill>
                  <a:bevel/>
                </a14:hiddenLine>
              </a:ext>
            </a:extLst>
          </p:spPr>
          <p:txBody>
            <a:bodyPr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20" name="空心弧 12"/>
            <p:cNvSpPr>
              <a:spLocks noChangeArrowheads="1"/>
            </p:cNvSpPr>
            <p:nvPr/>
          </p:nvSpPr>
          <p:spPr bwMode="auto">
            <a:xfrm rot="5400000">
              <a:off x="0" y="0"/>
              <a:ext cx="1387872" cy="1387872"/>
            </a:xfrm>
            <a:custGeom>
              <a:avLst/>
              <a:gdLst>
                <a:gd name="T0" fmla="*/ 693936 w 21600"/>
                <a:gd name="T1" fmla="*/ 0 h 21600"/>
                <a:gd name="T2" fmla="*/ 108845 w 21600"/>
                <a:gd name="T3" fmla="*/ 693936 h 21600"/>
                <a:gd name="T4" fmla="*/ 693936 w 21600"/>
                <a:gd name="T5" fmla="*/ 217755 h 21600"/>
                <a:gd name="T6" fmla="*/ 1279027 w 21600"/>
                <a:gd name="T7" fmla="*/ 693936 h 21600"/>
                <a:gd name="T8" fmla="*/ 0 60000 65536"/>
                <a:gd name="T9" fmla="*/ 0 60000 65536"/>
                <a:gd name="T10" fmla="*/ 0 60000 65536"/>
                <a:gd name="T11" fmla="*/ 0 60000 65536"/>
                <a:gd name="T12" fmla="*/ 0 w 21600"/>
                <a:gd name="T13" fmla="*/ 0 h 21600"/>
                <a:gd name="T14" fmla="*/ 21600 w 21600"/>
                <a:gd name="T15" fmla="*/ 7713 h 21600"/>
              </a:gdLst>
              <a:ahLst/>
              <a:cxnLst>
                <a:cxn ang="T8">
                  <a:pos x="T0" y="T1"/>
                </a:cxn>
                <a:cxn ang="T9">
                  <a:pos x="T2" y="T3"/>
                </a:cxn>
                <a:cxn ang="T10">
                  <a:pos x="T4" y="T5"/>
                </a:cxn>
                <a:cxn ang="T11">
                  <a:pos x="T6" y="T7"/>
                </a:cxn>
              </a:cxnLst>
              <a:rect l="T12" t="T13" r="T14" b="T15"/>
              <a:pathLst>
                <a:path w="21600" h="21600">
                  <a:moveTo>
                    <a:pt x="3389" y="10800"/>
                  </a:moveTo>
                  <a:cubicBezTo>
                    <a:pt x="3389" y="6707"/>
                    <a:pt x="6707" y="3389"/>
                    <a:pt x="10800" y="3389"/>
                  </a:cubicBezTo>
                  <a:cubicBezTo>
                    <a:pt x="14892" y="3388"/>
                    <a:pt x="18210" y="6707"/>
                    <a:pt x="18211" y="10799"/>
                  </a:cubicBezTo>
                  <a:lnTo>
                    <a:pt x="21600" y="10800"/>
                  </a:lnTo>
                  <a:cubicBezTo>
                    <a:pt x="21600" y="4835"/>
                    <a:pt x="16764" y="0"/>
                    <a:pt x="10800" y="0"/>
                  </a:cubicBezTo>
                  <a:cubicBezTo>
                    <a:pt x="4835" y="0"/>
                    <a:pt x="0" y="4835"/>
                    <a:pt x="0" y="10800"/>
                  </a:cubicBezTo>
                  <a:lnTo>
                    <a:pt x="3389" y="10800"/>
                  </a:lnTo>
                  <a:close/>
                </a:path>
              </a:pathLst>
            </a:custGeom>
            <a:grpFill/>
            <a:ln>
              <a:noFill/>
            </a:ln>
            <a:extLst>
              <a:ext uri="{91240B29-F687-4F45-9708-019B960494DF}">
                <a14:hiddenLine xmlns:a14="http://schemas.microsoft.com/office/drawing/2010/main" w="25400">
                  <a:solidFill>
                    <a:srgbClr val="395E8A"/>
                  </a:solidFill>
                  <a:bevel/>
                </a14:hiddenLine>
              </a:ext>
            </a:extLst>
          </p:spPr>
          <p:txBody>
            <a:bodyPr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grpSp>
      <p:grpSp>
        <p:nvGrpSpPr>
          <p:cNvPr id="21" name="组合 13"/>
          <p:cNvGrpSpPr/>
          <p:nvPr/>
        </p:nvGrpSpPr>
        <p:grpSpPr bwMode="auto">
          <a:xfrm>
            <a:off x="6262093" y="1841898"/>
            <a:ext cx="1041797" cy="1040606"/>
            <a:chOff x="0" y="0"/>
            <a:chExt cx="1387872" cy="1387872"/>
          </a:xfrm>
          <a:solidFill>
            <a:schemeClr val="tx2"/>
          </a:solidFill>
        </p:grpSpPr>
        <p:sp>
          <p:nvSpPr>
            <p:cNvPr id="22" name="同心圆 14"/>
            <p:cNvSpPr>
              <a:spLocks noChangeArrowheads="1"/>
            </p:cNvSpPr>
            <p:nvPr/>
          </p:nvSpPr>
          <p:spPr bwMode="auto">
            <a:xfrm>
              <a:off x="0" y="0"/>
              <a:ext cx="1387872" cy="1387872"/>
            </a:xfrm>
            <a:custGeom>
              <a:avLst/>
              <a:gdLst>
                <a:gd name="T0" fmla="*/ 693936 w 21600"/>
                <a:gd name="T1" fmla="*/ 0 h 21600"/>
                <a:gd name="T2" fmla="*/ 203233 w 21600"/>
                <a:gd name="T3" fmla="*/ 203233 h 21600"/>
                <a:gd name="T4" fmla="*/ 0 w 21600"/>
                <a:gd name="T5" fmla="*/ 693936 h 21600"/>
                <a:gd name="T6" fmla="*/ 203233 w 21600"/>
                <a:gd name="T7" fmla="*/ 1184639 h 21600"/>
                <a:gd name="T8" fmla="*/ 693936 w 21600"/>
                <a:gd name="T9" fmla="*/ 1387872 h 21600"/>
                <a:gd name="T10" fmla="*/ 1184639 w 21600"/>
                <a:gd name="T11" fmla="*/ 1184639 h 21600"/>
                <a:gd name="T12" fmla="*/ 1387872 w 21600"/>
                <a:gd name="T13" fmla="*/ 693936 h 21600"/>
                <a:gd name="T14" fmla="*/ 1184639 w 21600"/>
                <a:gd name="T15" fmla="*/ 203233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311" y="10800"/>
                  </a:moveTo>
                  <a:cubicBezTo>
                    <a:pt x="3311" y="14936"/>
                    <a:pt x="6664" y="18289"/>
                    <a:pt x="10800" y="18289"/>
                  </a:cubicBezTo>
                  <a:cubicBezTo>
                    <a:pt x="14936" y="18289"/>
                    <a:pt x="18289" y="14936"/>
                    <a:pt x="18289" y="10800"/>
                  </a:cubicBezTo>
                  <a:cubicBezTo>
                    <a:pt x="18289" y="6664"/>
                    <a:pt x="14936" y="3311"/>
                    <a:pt x="10800" y="3311"/>
                  </a:cubicBezTo>
                  <a:cubicBezTo>
                    <a:pt x="6664" y="3311"/>
                    <a:pt x="3311" y="6664"/>
                    <a:pt x="3311" y="10800"/>
                  </a:cubicBezTo>
                  <a:close/>
                </a:path>
              </a:pathLst>
            </a:custGeom>
            <a:grpFill/>
            <a:ln>
              <a:noFill/>
            </a:ln>
            <a:extLst>
              <a:ext uri="{91240B29-F687-4F45-9708-019B960494DF}">
                <a14:hiddenLine xmlns:a14="http://schemas.microsoft.com/office/drawing/2010/main" w="25400">
                  <a:solidFill>
                    <a:srgbClr val="395E8A"/>
                  </a:solidFill>
                  <a:bevel/>
                </a14:hiddenLine>
              </a:ext>
            </a:extLst>
          </p:spPr>
          <p:txBody>
            <a:bodyPr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23" name="空心弧 15"/>
            <p:cNvSpPr>
              <a:spLocks noChangeArrowheads="1"/>
            </p:cNvSpPr>
            <p:nvPr/>
          </p:nvSpPr>
          <p:spPr bwMode="auto">
            <a:xfrm rot="5400000">
              <a:off x="0" y="1"/>
              <a:ext cx="1387872" cy="1387872"/>
            </a:xfrm>
            <a:custGeom>
              <a:avLst/>
              <a:gdLst>
                <a:gd name="G0" fmla="+- 750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7506"/>
                <a:gd name="G18" fmla="*/ 7506 1 2"/>
                <a:gd name="G19" fmla="+- G18 5400 0"/>
                <a:gd name="G20" fmla="cos G19 11796480"/>
                <a:gd name="G21" fmla="sin G19 11796480"/>
                <a:gd name="G22" fmla="+- G20 10800 0"/>
                <a:gd name="G23" fmla="+- G21 10800 0"/>
                <a:gd name="G24" fmla="+- 10800 0 G20"/>
                <a:gd name="G25" fmla="+- 7506 10800 0"/>
                <a:gd name="G26" fmla="?: G9 G17 G25"/>
                <a:gd name="G27" fmla="?: G9 0 21600"/>
                <a:gd name="G28" fmla="cos 10800 11796480"/>
                <a:gd name="G29" fmla="sin 10800 11796480"/>
                <a:gd name="G30" fmla="sin 750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1647 w 21600"/>
                <a:gd name="T15" fmla="*/ 10800 h 21600"/>
                <a:gd name="T16" fmla="*/ 10800 w 21600"/>
                <a:gd name="T17" fmla="*/ 3294 h 21600"/>
                <a:gd name="T18" fmla="*/ 19953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94" y="10800"/>
                  </a:moveTo>
                  <a:cubicBezTo>
                    <a:pt x="3294" y="6654"/>
                    <a:pt x="6654" y="3294"/>
                    <a:pt x="10800" y="3294"/>
                  </a:cubicBezTo>
                  <a:cubicBezTo>
                    <a:pt x="14945" y="3293"/>
                    <a:pt x="18305" y="6654"/>
                    <a:pt x="18306" y="10799"/>
                  </a:cubicBezTo>
                  <a:lnTo>
                    <a:pt x="21600" y="10800"/>
                  </a:lnTo>
                  <a:cubicBezTo>
                    <a:pt x="21600" y="4835"/>
                    <a:pt x="16764" y="0"/>
                    <a:pt x="10800" y="0"/>
                  </a:cubicBezTo>
                  <a:cubicBezTo>
                    <a:pt x="4835" y="0"/>
                    <a:pt x="0" y="4835"/>
                    <a:pt x="0" y="10800"/>
                  </a:cubicBezTo>
                  <a:close/>
                </a:path>
              </a:pathLst>
            </a:custGeom>
            <a:grpFill/>
            <a:ln>
              <a:noFill/>
            </a:ln>
            <a:extLst>
              <a:ext uri="{91240B29-F687-4F45-9708-019B960494DF}">
                <a14:hiddenLine xmlns:a14="http://schemas.microsoft.com/office/drawing/2010/main" w="25400">
                  <a:solidFill>
                    <a:srgbClr val="395E8A"/>
                  </a:solidFill>
                  <a:bevel/>
                </a14:hiddenLine>
              </a:ext>
            </a:extLst>
          </p:spPr>
          <p:txBody>
            <a:bodyPr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zh-CN" sz="1070" b="0" i="0" u="none" strike="noStrike" kern="1200" cap="none" spc="0" normalizeH="0" baseline="0" noProof="0">
                <a:ln>
                  <a:noFill/>
                </a:ln>
                <a:solidFill>
                  <a:srgbClr val="3992B5"/>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grpSp>
      <p:grpSp>
        <p:nvGrpSpPr>
          <p:cNvPr id="24" name="组合 13"/>
          <p:cNvGrpSpPr/>
          <p:nvPr/>
        </p:nvGrpSpPr>
        <p:grpSpPr bwMode="auto">
          <a:xfrm>
            <a:off x="3328393" y="1841898"/>
            <a:ext cx="1041797" cy="1040606"/>
            <a:chOff x="0" y="0"/>
            <a:chExt cx="1387872" cy="1387872"/>
          </a:xfrm>
          <a:solidFill>
            <a:schemeClr val="tx1"/>
          </a:solidFill>
        </p:grpSpPr>
        <p:sp>
          <p:nvSpPr>
            <p:cNvPr id="25" name="同心圆 14"/>
            <p:cNvSpPr>
              <a:spLocks noChangeArrowheads="1"/>
            </p:cNvSpPr>
            <p:nvPr/>
          </p:nvSpPr>
          <p:spPr bwMode="auto">
            <a:xfrm>
              <a:off x="0" y="0"/>
              <a:ext cx="1387872" cy="1387872"/>
            </a:xfrm>
            <a:custGeom>
              <a:avLst/>
              <a:gdLst>
                <a:gd name="T0" fmla="*/ 693936 w 21600"/>
                <a:gd name="T1" fmla="*/ 0 h 21600"/>
                <a:gd name="T2" fmla="*/ 203233 w 21600"/>
                <a:gd name="T3" fmla="*/ 203233 h 21600"/>
                <a:gd name="T4" fmla="*/ 0 w 21600"/>
                <a:gd name="T5" fmla="*/ 693936 h 21600"/>
                <a:gd name="T6" fmla="*/ 203233 w 21600"/>
                <a:gd name="T7" fmla="*/ 1184639 h 21600"/>
                <a:gd name="T8" fmla="*/ 693936 w 21600"/>
                <a:gd name="T9" fmla="*/ 1387872 h 21600"/>
                <a:gd name="T10" fmla="*/ 1184639 w 21600"/>
                <a:gd name="T11" fmla="*/ 1184639 h 21600"/>
                <a:gd name="T12" fmla="*/ 1387872 w 21600"/>
                <a:gd name="T13" fmla="*/ 693936 h 21600"/>
                <a:gd name="T14" fmla="*/ 1184639 w 21600"/>
                <a:gd name="T15" fmla="*/ 203233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311" y="10800"/>
                  </a:moveTo>
                  <a:cubicBezTo>
                    <a:pt x="3311" y="14936"/>
                    <a:pt x="6664" y="18289"/>
                    <a:pt x="10800" y="18289"/>
                  </a:cubicBezTo>
                  <a:cubicBezTo>
                    <a:pt x="14936" y="18289"/>
                    <a:pt x="18289" y="14936"/>
                    <a:pt x="18289" y="10800"/>
                  </a:cubicBezTo>
                  <a:cubicBezTo>
                    <a:pt x="18289" y="6664"/>
                    <a:pt x="14936" y="3311"/>
                    <a:pt x="10800" y="3311"/>
                  </a:cubicBezTo>
                  <a:cubicBezTo>
                    <a:pt x="6664" y="3311"/>
                    <a:pt x="3311" y="6664"/>
                    <a:pt x="3311" y="10800"/>
                  </a:cubicBezTo>
                  <a:close/>
                </a:path>
              </a:pathLst>
            </a:custGeom>
            <a:grpFill/>
            <a:ln>
              <a:noFill/>
            </a:ln>
            <a:extLst>
              <a:ext uri="{91240B29-F687-4F45-9708-019B960494DF}">
                <a14:hiddenLine xmlns:a14="http://schemas.microsoft.com/office/drawing/2010/main" w="25400">
                  <a:solidFill>
                    <a:srgbClr val="395E8A"/>
                  </a:solidFill>
                  <a:bevel/>
                </a14:hiddenLine>
              </a:ext>
            </a:extLst>
          </p:spPr>
          <p:txBody>
            <a:bodyPr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29" name="空心弧 15"/>
            <p:cNvSpPr>
              <a:spLocks noChangeArrowheads="1"/>
            </p:cNvSpPr>
            <p:nvPr/>
          </p:nvSpPr>
          <p:spPr bwMode="auto">
            <a:xfrm rot="5400000">
              <a:off x="0" y="1"/>
              <a:ext cx="1387872" cy="1387872"/>
            </a:xfrm>
            <a:custGeom>
              <a:avLst/>
              <a:gdLst>
                <a:gd name="G0" fmla="+- 750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7506"/>
                <a:gd name="G18" fmla="*/ 7506 1 2"/>
                <a:gd name="G19" fmla="+- G18 5400 0"/>
                <a:gd name="G20" fmla="cos G19 11796480"/>
                <a:gd name="G21" fmla="sin G19 11796480"/>
                <a:gd name="G22" fmla="+- G20 10800 0"/>
                <a:gd name="G23" fmla="+- G21 10800 0"/>
                <a:gd name="G24" fmla="+- 10800 0 G20"/>
                <a:gd name="G25" fmla="+- 7506 10800 0"/>
                <a:gd name="G26" fmla="?: G9 G17 G25"/>
                <a:gd name="G27" fmla="?: G9 0 21600"/>
                <a:gd name="G28" fmla="cos 10800 11796480"/>
                <a:gd name="G29" fmla="sin 10800 11796480"/>
                <a:gd name="G30" fmla="sin 750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1647 w 21600"/>
                <a:gd name="T15" fmla="*/ 10800 h 21600"/>
                <a:gd name="T16" fmla="*/ 10800 w 21600"/>
                <a:gd name="T17" fmla="*/ 3294 h 21600"/>
                <a:gd name="T18" fmla="*/ 19953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94" y="10800"/>
                  </a:moveTo>
                  <a:cubicBezTo>
                    <a:pt x="3294" y="6654"/>
                    <a:pt x="6654" y="3294"/>
                    <a:pt x="10800" y="3294"/>
                  </a:cubicBezTo>
                  <a:cubicBezTo>
                    <a:pt x="14945" y="3293"/>
                    <a:pt x="18305" y="6654"/>
                    <a:pt x="18306" y="10799"/>
                  </a:cubicBezTo>
                  <a:lnTo>
                    <a:pt x="21600" y="10800"/>
                  </a:lnTo>
                  <a:cubicBezTo>
                    <a:pt x="21600" y="4835"/>
                    <a:pt x="16764" y="0"/>
                    <a:pt x="10800" y="0"/>
                  </a:cubicBezTo>
                  <a:cubicBezTo>
                    <a:pt x="4835" y="0"/>
                    <a:pt x="0" y="4835"/>
                    <a:pt x="0" y="10800"/>
                  </a:cubicBezTo>
                  <a:close/>
                </a:path>
              </a:pathLst>
            </a:custGeom>
            <a:grpFill/>
            <a:ln>
              <a:noFill/>
            </a:ln>
            <a:extLst>
              <a:ext uri="{91240B29-F687-4F45-9708-019B960494DF}">
                <a14:hiddenLine xmlns:a14="http://schemas.microsoft.com/office/drawing/2010/main" w="25400">
                  <a:solidFill>
                    <a:srgbClr val="395E8A"/>
                  </a:solidFill>
                  <a:bevel/>
                </a14:hiddenLine>
              </a:ext>
            </a:extLst>
          </p:spPr>
          <p:txBody>
            <a:bodyPr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zh-CN" sz="1070" b="0" i="0" u="none" strike="noStrike" kern="1200" cap="none" spc="0" normalizeH="0" baseline="0" noProof="0">
                <a:ln>
                  <a:noFill/>
                </a:ln>
                <a:solidFill>
                  <a:srgbClr val="3992B5"/>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grpSp>
      <p:grpSp>
        <p:nvGrpSpPr>
          <p:cNvPr id="30" name="组合 9"/>
          <p:cNvGrpSpPr/>
          <p:nvPr/>
        </p:nvGrpSpPr>
        <p:grpSpPr bwMode="auto">
          <a:xfrm>
            <a:off x="1846065" y="1841898"/>
            <a:ext cx="1041797" cy="1040606"/>
            <a:chOff x="0" y="0"/>
            <a:chExt cx="1387872" cy="1387872"/>
          </a:xfrm>
          <a:solidFill>
            <a:schemeClr val="bg1"/>
          </a:solidFill>
        </p:grpSpPr>
        <p:sp>
          <p:nvSpPr>
            <p:cNvPr id="31" name="同心圆 11"/>
            <p:cNvSpPr>
              <a:spLocks noChangeArrowheads="1"/>
            </p:cNvSpPr>
            <p:nvPr/>
          </p:nvSpPr>
          <p:spPr bwMode="auto">
            <a:xfrm>
              <a:off x="0" y="0"/>
              <a:ext cx="1387872" cy="1387872"/>
            </a:xfrm>
            <a:custGeom>
              <a:avLst/>
              <a:gdLst>
                <a:gd name="T0" fmla="*/ 693936 w 21600"/>
                <a:gd name="T1" fmla="*/ 0 h 21600"/>
                <a:gd name="T2" fmla="*/ 203233 w 21600"/>
                <a:gd name="T3" fmla="*/ 203233 h 21600"/>
                <a:gd name="T4" fmla="*/ 0 w 21600"/>
                <a:gd name="T5" fmla="*/ 693936 h 21600"/>
                <a:gd name="T6" fmla="*/ 203233 w 21600"/>
                <a:gd name="T7" fmla="*/ 1184639 h 21600"/>
                <a:gd name="T8" fmla="*/ 693936 w 21600"/>
                <a:gd name="T9" fmla="*/ 1387872 h 21600"/>
                <a:gd name="T10" fmla="*/ 1184639 w 21600"/>
                <a:gd name="T11" fmla="*/ 1184639 h 21600"/>
                <a:gd name="T12" fmla="*/ 1387872 w 21600"/>
                <a:gd name="T13" fmla="*/ 693936 h 21600"/>
                <a:gd name="T14" fmla="*/ 1184639 w 21600"/>
                <a:gd name="T15" fmla="*/ 203233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311" y="10800"/>
                  </a:moveTo>
                  <a:cubicBezTo>
                    <a:pt x="3311" y="14936"/>
                    <a:pt x="6664" y="18289"/>
                    <a:pt x="10800" y="18289"/>
                  </a:cubicBezTo>
                  <a:cubicBezTo>
                    <a:pt x="14936" y="18289"/>
                    <a:pt x="18289" y="14936"/>
                    <a:pt x="18289" y="10800"/>
                  </a:cubicBezTo>
                  <a:cubicBezTo>
                    <a:pt x="18289" y="6664"/>
                    <a:pt x="14936" y="3311"/>
                    <a:pt x="10800" y="3311"/>
                  </a:cubicBezTo>
                  <a:cubicBezTo>
                    <a:pt x="6664" y="3311"/>
                    <a:pt x="3311" y="6664"/>
                    <a:pt x="3311" y="10800"/>
                  </a:cubicBezTo>
                  <a:close/>
                </a:path>
              </a:pathLst>
            </a:custGeom>
            <a:grpFill/>
            <a:ln>
              <a:noFill/>
            </a:ln>
            <a:extLst>
              <a:ext uri="{91240B29-F687-4F45-9708-019B960494DF}">
                <a14:hiddenLine xmlns:a14="http://schemas.microsoft.com/office/drawing/2010/main" w="25400">
                  <a:solidFill>
                    <a:srgbClr val="395E8A"/>
                  </a:solidFill>
                  <a:bevel/>
                </a14:hiddenLine>
              </a:ext>
            </a:extLst>
          </p:spPr>
          <p:txBody>
            <a:bodyPr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32" name="空心弧 12"/>
            <p:cNvSpPr>
              <a:spLocks noChangeArrowheads="1"/>
            </p:cNvSpPr>
            <p:nvPr/>
          </p:nvSpPr>
          <p:spPr bwMode="auto">
            <a:xfrm rot="5400000">
              <a:off x="0" y="0"/>
              <a:ext cx="1387872" cy="1387872"/>
            </a:xfrm>
            <a:custGeom>
              <a:avLst/>
              <a:gdLst>
                <a:gd name="T0" fmla="*/ 693936 w 21600"/>
                <a:gd name="T1" fmla="*/ 0 h 21600"/>
                <a:gd name="T2" fmla="*/ 108845 w 21600"/>
                <a:gd name="T3" fmla="*/ 693936 h 21600"/>
                <a:gd name="T4" fmla="*/ 693936 w 21600"/>
                <a:gd name="T5" fmla="*/ 217755 h 21600"/>
                <a:gd name="T6" fmla="*/ 1279027 w 21600"/>
                <a:gd name="T7" fmla="*/ 693936 h 21600"/>
                <a:gd name="T8" fmla="*/ 0 60000 65536"/>
                <a:gd name="T9" fmla="*/ 0 60000 65536"/>
                <a:gd name="T10" fmla="*/ 0 60000 65536"/>
                <a:gd name="T11" fmla="*/ 0 60000 65536"/>
                <a:gd name="T12" fmla="*/ 0 w 21600"/>
                <a:gd name="T13" fmla="*/ 0 h 21600"/>
                <a:gd name="T14" fmla="*/ 21600 w 21600"/>
                <a:gd name="T15" fmla="*/ 7713 h 21600"/>
              </a:gdLst>
              <a:ahLst/>
              <a:cxnLst>
                <a:cxn ang="T8">
                  <a:pos x="T0" y="T1"/>
                </a:cxn>
                <a:cxn ang="T9">
                  <a:pos x="T2" y="T3"/>
                </a:cxn>
                <a:cxn ang="T10">
                  <a:pos x="T4" y="T5"/>
                </a:cxn>
                <a:cxn ang="T11">
                  <a:pos x="T6" y="T7"/>
                </a:cxn>
              </a:cxnLst>
              <a:rect l="T12" t="T13" r="T14" b="T15"/>
              <a:pathLst>
                <a:path w="21600" h="21600">
                  <a:moveTo>
                    <a:pt x="3389" y="10800"/>
                  </a:moveTo>
                  <a:cubicBezTo>
                    <a:pt x="3389" y="6707"/>
                    <a:pt x="6707" y="3389"/>
                    <a:pt x="10800" y="3389"/>
                  </a:cubicBezTo>
                  <a:cubicBezTo>
                    <a:pt x="14892" y="3388"/>
                    <a:pt x="18210" y="6707"/>
                    <a:pt x="18211" y="10799"/>
                  </a:cubicBezTo>
                  <a:lnTo>
                    <a:pt x="21600" y="10800"/>
                  </a:lnTo>
                  <a:cubicBezTo>
                    <a:pt x="21600" y="4835"/>
                    <a:pt x="16764" y="0"/>
                    <a:pt x="10800" y="0"/>
                  </a:cubicBezTo>
                  <a:cubicBezTo>
                    <a:pt x="4835" y="0"/>
                    <a:pt x="0" y="4835"/>
                    <a:pt x="0" y="10800"/>
                  </a:cubicBezTo>
                  <a:lnTo>
                    <a:pt x="3389" y="10800"/>
                  </a:lnTo>
                  <a:close/>
                </a:path>
              </a:pathLst>
            </a:custGeom>
            <a:grpFill/>
            <a:ln>
              <a:noFill/>
            </a:ln>
            <a:extLst>
              <a:ext uri="{91240B29-F687-4F45-9708-019B960494DF}">
                <a14:hiddenLine xmlns:a14="http://schemas.microsoft.com/office/drawing/2010/main" w="25400">
                  <a:solidFill>
                    <a:srgbClr val="395E8A"/>
                  </a:solidFill>
                  <a:bevel/>
                </a14:hiddenLine>
              </a:ext>
            </a:extLst>
          </p:spPr>
          <p:txBody>
            <a:bodyPr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grpSp>
      <p:sp>
        <p:nvSpPr>
          <p:cNvPr id="33" name="文本框 19"/>
          <p:cNvSpPr>
            <a:spLocks noChangeArrowheads="1"/>
          </p:cNvSpPr>
          <p:nvPr/>
        </p:nvSpPr>
        <p:spPr bwMode="auto">
          <a:xfrm>
            <a:off x="2071093" y="2132410"/>
            <a:ext cx="6072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a:ln>
                  <a:noFill/>
                </a:ln>
                <a:solidFill>
                  <a:srgbClr val="3992B5"/>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01</a:t>
            </a:r>
            <a:endParaRPr kumimoji="0" lang="zh-CN" altLang="en-US" sz="2400" b="1" i="0" u="none" strike="noStrike" kern="1200" cap="none" spc="0" normalizeH="0" baseline="0" noProof="0">
              <a:ln>
                <a:noFill/>
              </a:ln>
              <a:solidFill>
                <a:srgbClr val="3992B5"/>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34" name="文本框 19"/>
          <p:cNvSpPr>
            <a:spLocks noChangeArrowheads="1"/>
          </p:cNvSpPr>
          <p:nvPr/>
        </p:nvSpPr>
        <p:spPr bwMode="auto">
          <a:xfrm>
            <a:off x="5053608" y="2143125"/>
            <a:ext cx="6072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a:ln>
                  <a:noFill/>
                </a:ln>
                <a:solidFill>
                  <a:srgbClr val="3992B5"/>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03</a:t>
            </a:r>
            <a:endParaRPr kumimoji="0" lang="zh-CN" altLang="en-US" sz="2400" b="1" i="0" u="none" strike="noStrike" kern="1200" cap="none" spc="0" normalizeH="0" baseline="0" noProof="0">
              <a:ln>
                <a:noFill/>
              </a:ln>
              <a:solidFill>
                <a:srgbClr val="3992B5"/>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35" name="文本框 19"/>
          <p:cNvSpPr>
            <a:spLocks noChangeArrowheads="1"/>
          </p:cNvSpPr>
          <p:nvPr/>
        </p:nvSpPr>
        <p:spPr bwMode="auto">
          <a:xfrm>
            <a:off x="6483549" y="2132410"/>
            <a:ext cx="6072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04</a:t>
            </a:r>
            <a:endParaRPr kumimoji="0" lang="zh-CN" altLang="en-US" sz="2400" b="1"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36" name="文本框 19"/>
          <p:cNvSpPr>
            <a:spLocks noChangeArrowheads="1"/>
          </p:cNvSpPr>
          <p:nvPr/>
        </p:nvSpPr>
        <p:spPr bwMode="auto">
          <a:xfrm>
            <a:off x="3556993" y="2147888"/>
            <a:ext cx="6072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02</a:t>
            </a:r>
            <a:endParaRPr kumimoji="0" lang="zh-CN" altLang="en-US" sz="2400" b="1"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p:cBhvr>
                                        <p:cTn id="7" dur="900"/>
                                        <p:tgtEl>
                                          <p:spTgt spid="17"/>
                                        </p:tgtEl>
                                      </p:cBhvr>
                                    </p:animEffect>
                                  </p:childTnLst>
                                </p:cTn>
                              </p:par>
                              <p:par>
                                <p:cTn id="8" presetID="2" presetClass="entr" presetSubtype="8" fill="hold" nodeType="withEffect">
                                  <p:stCondLst>
                                    <p:cond delay="200"/>
                                  </p:stCondLst>
                                  <p:childTnLst>
                                    <p:set>
                                      <p:cBhvr>
                                        <p:cTn id="9" dur="1" fill="hold">
                                          <p:stCondLst>
                                            <p:cond delay="0"/>
                                          </p:stCondLst>
                                        </p:cTn>
                                        <p:tgtEl>
                                          <p:spTgt spid="18"/>
                                        </p:tgtEl>
                                        <p:attrNameLst>
                                          <p:attrName>style.visibility</p:attrName>
                                        </p:attrNameLst>
                                      </p:cBhvr>
                                      <p:to>
                                        <p:strVal val="visible"/>
                                      </p:to>
                                    </p:set>
                                    <p:anim calcmode="lin" valueType="num">
                                      <p:cBhvr>
                                        <p:cTn id="10" dur="500" fill="hold"/>
                                        <p:tgtEl>
                                          <p:spTgt spid="18"/>
                                        </p:tgtEl>
                                        <p:attrNameLst>
                                          <p:attrName>ppt_x</p:attrName>
                                        </p:attrNameLst>
                                      </p:cBhvr>
                                      <p:tavLst>
                                        <p:tav tm="0">
                                          <p:val>
                                            <p:strVal val="0-#ppt_w/2"/>
                                          </p:val>
                                        </p:tav>
                                        <p:tav tm="100000">
                                          <p:val>
                                            <p:strVal val="#ppt_x"/>
                                          </p:val>
                                        </p:tav>
                                      </p:tavLst>
                                    </p:anim>
                                    <p:anim calcmode="lin" valueType="num">
                                      <p:cBhvr>
                                        <p:cTn id="11" dur="500" fill="hold"/>
                                        <p:tgtEl>
                                          <p:spTgt spid="18"/>
                                        </p:tgtEl>
                                        <p:attrNameLst>
                                          <p:attrName>ppt_y</p:attrName>
                                        </p:attrNameLst>
                                      </p:cBhvr>
                                      <p:tavLst>
                                        <p:tav tm="0">
                                          <p:val>
                                            <p:strVal val="#ppt_y"/>
                                          </p:val>
                                        </p:tav>
                                        <p:tav tm="100000">
                                          <p:val>
                                            <p:strVal val="#ppt_y"/>
                                          </p:val>
                                        </p:tav>
                                      </p:tavLst>
                                    </p:anim>
                                  </p:childTnLst>
                                </p:cTn>
                              </p:par>
                              <p:par>
                                <p:cTn id="12" presetID="2" presetClass="entr" presetSubtype="8" fill="hold" nodeType="withEffect">
                                  <p:stCondLst>
                                    <p:cond delay="20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ppt_x</p:attrName>
                                        </p:attrNameLst>
                                      </p:cBhvr>
                                      <p:tavLst>
                                        <p:tav tm="0">
                                          <p:val>
                                            <p:strVal val="0-#ppt_w/2"/>
                                          </p:val>
                                        </p:tav>
                                        <p:tav tm="100000">
                                          <p:val>
                                            <p:strVal val="#ppt_x"/>
                                          </p:val>
                                        </p:tav>
                                      </p:tavLst>
                                    </p:anim>
                                    <p:anim calcmode="lin" valueType="num">
                                      <p:cBhvr>
                                        <p:cTn id="15" dur="500" fill="hold"/>
                                        <p:tgtEl>
                                          <p:spTgt spid="21"/>
                                        </p:tgtEl>
                                        <p:attrNameLst>
                                          <p:attrName>ppt_y</p:attrName>
                                        </p:attrNameLst>
                                      </p:cBhvr>
                                      <p:tavLst>
                                        <p:tav tm="0">
                                          <p:val>
                                            <p:strVal val="#ppt_y"/>
                                          </p:val>
                                        </p:tav>
                                        <p:tav tm="100000">
                                          <p:val>
                                            <p:strVal val="#ppt_y"/>
                                          </p:val>
                                        </p:tav>
                                      </p:tavLst>
                                    </p:anim>
                                  </p:childTnLst>
                                </p:cTn>
                              </p:par>
                              <p:par>
                                <p:cTn id="16" presetID="32" presetClass="emph" presetSubtype="0" fill="hold" nodeType="withEffect">
                                  <p:stCondLst>
                                    <p:cond delay="0"/>
                                  </p:stCondLst>
                                  <p:childTnLst>
                                    <p:animRot by="120000">
                                      <p:cBhvr>
                                        <p:cTn id="17" dur="100" fill="hold">
                                          <p:stCondLst>
                                            <p:cond delay="0"/>
                                          </p:stCondLst>
                                        </p:cTn>
                                        <p:tgtEl>
                                          <p:spTgt spid="18"/>
                                        </p:tgtEl>
                                        <p:attrNameLst>
                                          <p:attrName>r</p:attrName>
                                        </p:attrNameLst>
                                      </p:cBhvr>
                                    </p:animRot>
                                    <p:animRot by="-240000">
                                      <p:cBhvr>
                                        <p:cTn id="18" dur="200" fill="hold">
                                          <p:stCondLst>
                                            <p:cond delay="200"/>
                                          </p:stCondLst>
                                        </p:cTn>
                                        <p:tgtEl>
                                          <p:spTgt spid="18"/>
                                        </p:tgtEl>
                                        <p:attrNameLst>
                                          <p:attrName>r</p:attrName>
                                        </p:attrNameLst>
                                      </p:cBhvr>
                                    </p:animRot>
                                    <p:animRot by="240000">
                                      <p:cBhvr>
                                        <p:cTn id="19" dur="200" fill="hold">
                                          <p:stCondLst>
                                            <p:cond delay="400"/>
                                          </p:stCondLst>
                                        </p:cTn>
                                        <p:tgtEl>
                                          <p:spTgt spid="18"/>
                                        </p:tgtEl>
                                        <p:attrNameLst>
                                          <p:attrName>r</p:attrName>
                                        </p:attrNameLst>
                                      </p:cBhvr>
                                    </p:animRot>
                                    <p:animRot by="-240000">
                                      <p:cBhvr>
                                        <p:cTn id="20" dur="200" fill="hold">
                                          <p:stCondLst>
                                            <p:cond delay="600"/>
                                          </p:stCondLst>
                                        </p:cTn>
                                        <p:tgtEl>
                                          <p:spTgt spid="18"/>
                                        </p:tgtEl>
                                        <p:attrNameLst>
                                          <p:attrName>r</p:attrName>
                                        </p:attrNameLst>
                                      </p:cBhvr>
                                    </p:animRot>
                                    <p:animRot by="120000">
                                      <p:cBhvr>
                                        <p:cTn id="21" dur="200" fill="hold">
                                          <p:stCondLst>
                                            <p:cond delay="800"/>
                                          </p:stCondLst>
                                        </p:cTn>
                                        <p:tgtEl>
                                          <p:spTgt spid="18"/>
                                        </p:tgtEl>
                                        <p:attrNameLst>
                                          <p:attrName>r</p:attrName>
                                        </p:attrNameLst>
                                      </p:cBhvr>
                                    </p:animRot>
                                  </p:childTnLst>
                                </p:cTn>
                              </p:par>
                              <p:par>
                                <p:cTn id="22" presetID="32" presetClass="emph" presetSubtype="0" fill="hold" nodeType="withEffect">
                                  <p:stCondLst>
                                    <p:cond delay="0"/>
                                  </p:stCondLst>
                                  <p:childTnLst>
                                    <p:animRot by="120000">
                                      <p:cBhvr>
                                        <p:cTn id="23" dur="100" fill="hold">
                                          <p:stCondLst>
                                            <p:cond delay="0"/>
                                          </p:stCondLst>
                                        </p:cTn>
                                        <p:tgtEl>
                                          <p:spTgt spid="21"/>
                                        </p:tgtEl>
                                        <p:attrNameLst>
                                          <p:attrName>r</p:attrName>
                                        </p:attrNameLst>
                                      </p:cBhvr>
                                    </p:animRot>
                                    <p:animRot by="-240000">
                                      <p:cBhvr>
                                        <p:cTn id="24" dur="200" fill="hold">
                                          <p:stCondLst>
                                            <p:cond delay="200"/>
                                          </p:stCondLst>
                                        </p:cTn>
                                        <p:tgtEl>
                                          <p:spTgt spid="21"/>
                                        </p:tgtEl>
                                        <p:attrNameLst>
                                          <p:attrName>r</p:attrName>
                                        </p:attrNameLst>
                                      </p:cBhvr>
                                    </p:animRot>
                                    <p:animRot by="240000">
                                      <p:cBhvr>
                                        <p:cTn id="25" dur="200" fill="hold">
                                          <p:stCondLst>
                                            <p:cond delay="400"/>
                                          </p:stCondLst>
                                        </p:cTn>
                                        <p:tgtEl>
                                          <p:spTgt spid="21"/>
                                        </p:tgtEl>
                                        <p:attrNameLst>
                                          <p:attrName>r</p:attrName>
                                        </p:attrNameLst>
                                      </p:cBhvr>
                                    </p:animRot>
                                    <p:animRot by="-240000">
                                      <p:cBhvr>
                                        <p:cTn id="26" dur="200" fill="hold">
                                          <p:stCondLst>
                                            <p:cond delay="600"/>
                                          </p:stCondLst>
                                        </p:cTn>
                                        <p:tgtEl>
                                          <p:spTgt spid="21"/>
                                        </p:tgtEl>
                                        <p:attrNameLst>
                                          <p:attrName>r</p:attrName>
                                        </p:attrNameLst>
                                      </p:cBhvr>
                                    </p:animRot>
                                    <p:animRot by="120000">
                                      <p:cBhvr>
                                        <p:cTn id="27" dur="200" fill="hold">
                                          <p:stCondLst>
                                            <p:cond delay="800"/>
                                          </p:stCondLst>
                                        </p:cTn>
                                        <p:tgtEl>
                                          <p:spTgt spid="21"/>
                                        </p:tgtEl>
                                        <p:attrNameLst>
                                          <p:attrName>r</p:attrName>
                                        </p:attrNameLst>
                                      </p:cBhvr>
                                    </p:animRot>
                                  </p:childTnLst>
                                </p:cTn>
                              </p:par>
                              <p:par>
                                <p:cTn id="28" presetID="2" presetClass="entr" presetSubtype="8" fill="hold" nodeType="withEffect">
                                  <p:stCondLst>
                                    <p:cond delay="200"/>
                                  </p:stCondLst>
                                  <p:childTnLst>
                                    <p:set>
                                      <p:cBhvr>
                                        <p:cTn id="29" dur="1" fill="hold">
                                          <p:stCondLst>
                                            <p:cond delay="0"/>
                                          </p:stCondLst>
                                        </p:cTn>
                                        <p:tgtEl>
                                          <p:spTgt spid="24"/>
                                        </p:tgtEl>
                                        <p:attrNameLst>
                                          <p:attrName>style.visibility</p:attrName>
                                        </p:attrNameLst>
                                      </p:cBhvr>
                                      <p:to>
                                        <p:strVal val="visible"/>
                                      </p:to>
                                    </p:set>
                                    <p:anim calcmode="lin" valueType="num">
                                      <p:cBhvr>
                                        <p:cTn id="30" dur="500" fill="hold"/>
                                        <p:tgtEl>
                                          <p:spTgt spid="24"/>
                                        </p:tgtEl>
                                        <p:attrNameLst>
                                          <p:attrName>ppt_x</p:attrName>
                                        </p:attrNameLst>
                                      </p:cBhvr>
                                      <p:tavLst>
                                        <p:tav tm="0">
                                          <p:val>
                                            <p:strVal val="0-#ppt_w/2"/>
                                          </p:val>
                                        </p:tav>
                                        <p:tav tm="100000">
                                          <p:val>
                                            <p:strVal val="#ppt_x"/>
                                          </p:val>
                                        </p:tav>
                                      </p:tavLst>
                                    </p:anim>
                                    <p:anim calcmode="lin" valueType="num">
                                      <p:cBhvr>
                                        <p:cTn id="31" dur="500" fill="hold"/>
                                        <p:tgtEl>
                                          <p:spTgt spid="24"/>
                                        </p:tgtEl>
                                        <p:attrNameLst>
                                          <p:attrName>ppt_y</p:attrName>
                                        </p:attrNameLst>
                                      </p:cBhvr>
                                      <p:tavLst>
                                        <p:tav tm="0">
                                          <p:val>
                                            <p:strVal val="#ppt_y"/>
                                          </p:val>
                                        </p:tav>
                                        <p:tav tm="100000">
                                          <p:val>
                                            <p:strVal val="#ppt_y"/>
                                          </p:val>
                                        </p:tav>
                                      </p:tavLst>
                                    </p:anim>
                                  </p:childTnLst>
                                </p:cTn>
                              </p:par>
                              <p:par>
                                <p:cTn id="32" presetID="32" presetClass="emph" presetSubtype="0" fill="hold" nodeType="withEffect">
                                  <p:stCondLst>
                                    <p:cond delay="0"/>
                                  </p:stCondLst>
                                  <p:childTnLst>
                                    <p:animRot by="120000">
                                      <p:cBhvr>
                                        <p:cTn id="33" dur="100" fill="hold">
                                          <p:stCondLst>
                                            <p:cond delay="0"/>
                                          </p:stCondLst>
                                        </p:cTn>
                                        <p:tgtEl>
                                          <p:spTgt spid="24"/>
                                        </p:tgtEl>
                                        <p:attrNameLst>
                                          <p:attrName>r</p:attrName>
                                        </p:attrNameLst>
                                      </p:cBhvr>
                                    </p:animRot>
                                    <p:animRot by="-240000">
                                      <p:cBhvr>
                                        <p:cTn id="34" dur="200" fill="hold">
                                          <p:stCondLst>
                                            <p:cond delay="200"/>
                                          </p:stCondLst>
                                        </p:cTn>
                                        <p:tgtEl>
                                          <p:spTgt spid="24"/>
                                        </p:tgtEl>
                                        <p:attrNameLst>
                                          <p:attrName>r</p:attrName>
                                        </p:attrNameLst>
                                      </p:cBhvr>
                                    </p:animRot>
                                    <p:animRot by="240000">
                                      <p:cBhvr>
                                        <p:cTn id="35" dur="200" fill="hold">
                                          <p:stCondLst>
                                            <p:cond delay="400"/>
                                          </p:stCondLst>
                                        </p:cTn>
                                        <p:tgtEl>
                                          <p:spTgt spid="24"/>
                                        </p:tgtEl>
                                        <p:attrNameLst>
                                          <p:attrName>r</p:attrName>
                                        </p:attrNameLst>
                                      </p:cBhvr>
                                    </p:animRot>
                                    <p:animRot by="-240000">
                                      <p:cBhvr>
                                        <p:cTn id="36" dur="200" fill="hold">
                                          <p:stCondLst>
                                            <p:cond delay="600"/>
                                          </p:stCondLst>
                                        </p:cTn>
                                        <p:tgtEl>
                                          <p:spTgt spid="24"/>
                                        </p:tgtEl>
                                        <p:attrNameLst>
                                          <p:attrName>r</p:attrName>
                                        </p:attrNameLst>
                                      </p:cBhvr>
                                    </p:animRot>
                                    <p:animRot by="120000">
                                      <p:cBhvr>
                                        <p:cTn id="37" dur="200" fill="hold">
                                          <p:stCondLst>
                                            <p:cond delay="800"/>
                                          </p:stCondLst>
                                        </p:cTn>
                                        <p:tgtEl>
                                          <p:spTgt spid="24"/>
                                        </p:tgtEl>
                                        <p:attrNameLst>
                                          <p:attrName>r</p:attrName>
                                        </p:attrNameLst>
                                      </p:cBhvr>
                                    </p:animRot>
                                  </p:childTnLst>
                                </p:cTn>
                              </p:par>
                              <p:par>
                                <p:cTn id="38" presetID="2" presetClass="entr" presetSubtype="8" fill="hold" nodeType="withEffect">
                                  <p:stCondLst>
                                    <p:cond delay="200"/>
                                  </p:stCondLst>
                                  <p:childTnLst>
                                    <p:set>
                                      <p:cBhvr>
                                        <p:cTn id="39" dur="1" fill="hold">
                                          <p:stCondLst>
                                            <p:cond delay="0"/>
                                          </p:stCondLst>
                                        </p:cTn>
                                        <p:tgtEl>
                                          <p:spTgt spid="30"/>
                                        </p:tgtEl>
                                        <p:attrNameLst>
                                          <p:attrName>style.visibility</p:attrName>
                                        </p:attrNameLst>
                                      </p:cBhvr>
                                      <p:to>
                                        <p:strVal val="visible"/>
                                      </p:to>
                                    </p:set>
                                    <p:anim calcmode="lin" valueType="num">
                                      <p:cBhvr>
                                        <p:cTn id="40" dur="500" fill="hold"/>
                                        <p:tgtEl>
                                          <p:spTgt spid="30"/>
                                        </p:tgtEl>
                                        <p:attrNameLst>
                                          <p:attrName>ppt_x</p:attrName>
                                        </p:attrNameLst>
                                      </p:cBhvr>
                                      <p:tavLst>
                                        <p:tav tm="0">
                                          <p:val>
                                            <p:strVal val="0-#ppt_w/2"/>
                                          </p:val>
                                        </p:tav>
                                        <p:tav tm="100000">
                                          <p:val>
                                            <p:strVal val="#ppt_x"/>
                                          </p:val>
                                        </p:tav>
                                      </p:tavLst>
                                    </p:anim>
                                    <p:anim calcmode="lin" valueType="num">
                                      <p:cBhvr>
                                        <p:cTn id="41" dur="500" fill="hold"/>
                                        <p:tgtEl>
                                          <p:spTgt spid="30"/>
                                        </p:tgtEl>
                                        <p:attrNameLst>
                                          <p:attrName>ppt_y</p:attrName>
                                        </p:attrNameLst>
                                      </p:cBhvr>
                                      <p:tavLst>
                                        <p:tav tm="0">
                                          <p:val>
                                            <p:strVal val="#ppt_y"/>
                                          </p:val>
                                        </p:tav>
                                        <p:tav tm="100000">
                                          <p:val>
                                            <p:strVal val="#ppt_y"/>
                                          </p:val>
                                        </p:tav>
                                      </p:tavLst>
                                    </p:anim>
                                  </p:childTnLst>
                                </p:cTn>
                              </p:par>
                              <p:par>
                                <p:cTn id="42" presetID="32" presetClass="emph" presetSubtype="0" fill="hold" nodeType="withEffect">
                                  <p:stCondLst>
                                    <p:cond delay="0"/>
                                  </p:stCondLst>
                                  <p:childTnLst>
                                    <p:animRot by="120000">
                                      <p:cBhvr>
                                        <p:cTn id="43" dur="100" fill="hold">
                                          <p:stCondLst>
                                            <p:cond delay="0"/>
                                          </p:stCondLst>
                                        </p:cTn>
                                        <p:tgtEl>
                                          <p:spTgt spid="30"/>
                                        </p:tgtEl>
                                        <p:attrNameLst>
                                          <p:attrName>r</p:attrName>
                                        </p:attrNameLst>
                                      </p:cBhvr>
                                    </p:animRot>
                                    <p:animRot by="-240000">
                                      <p:cBhvr>
                                        <p:cTn id="44" dur="200" fill="hold">
                                          <p:stCondLst>
                                            <p:cond delay="200"/>
                                          </p:stCondLst>
                                        </p:cTn>
                                        <p:tgtEl>
                                          <p:spTgt spid="30"/>
                                        </p:tgtEl>
                                        <p:attrNameLst>
                                          <p:attrName>r</p:attrName>
                                        </p:attrNameLst>
                                      </p:cBhvr>
                                    </p:animRot>
                                    <p:animRot by="240000">
                                      <p:cBhvr>
                                        <p:cTn id="45" dur="200" fill="hold">
                                          <p:stCondLst>
                                            <p:cond delay="400"/>
                                          </p:stCondLst>
                                        </p:cTn>
                                        <p:tgtEl>
                                          <p:spTgt spid="30"/>
                                        </p:tgtEl>
                                        <p:attrNameLst>
                                          <p:attrName>r</p:attrName>
                                        </p:attrNameLst>
                                      </p:cBhvr>
                                    </p:animRot>
                                    <p:animRot by="-240000">
                                      <p:cBhvr>
                                        <p:cTn id="46" dur="200" fill="hold">
                                          <p:stCondLst>
                                            <p:cond delay="600"/>
                                          </p:stCondLst>
                                        </p:cTn>
                                        <p:tgtEl>
                                          <p:spTgt spid="30"/>
                                        </p:tgtEl>
                                        <p:attrNameLst>
                                          <p:attrName>r</p:attrName>
                                        </p:attrNameLst>
                                      </p:cBhvr>
                                    </p:animRot>
                                    <p:animRot by="120000">
                                      <p:cBhvr>
                                        <p:cTn id="47" dur="200" fill="hold">
                                          <p:stCondLst>
                                            <p:cond delay="800"/>
                                          </p:stCondLst>
                                        </p:cTn>
                                        <p:tgtEl>
                                          <p:spTgt spid="30"/>
                                        </p:tgtEl>
                                        <p:attrNameLst>
                                          <p:attrName>r</p:attrName>
                                        </p:attrNameLst>
                                      </p:cBhvr>
                                    </p:animRot>
                                  </p:childTnLst>
                                </p:cTn>
                              </p:par>
                            </p:childTnLst>
                          </p:cTn>
                        </p:par>
                        <p:par>
                          <p:cTn id="48" fill="hold">
                            <p:stCondLst>
                              <p:cond delay="1000"/>
                            </p:stCondLst>
                            <p:childTnLst>
                              <p:par>
                                <p:cTn id="49" presetID="14" presetClass="entr" presetSubtype="10" fill="hold" grpId="0" nodeType="afterEffect">
                                  <p:stCondLst>
                                    <p:cond delay="0"/>
                                  </p:stCondLst>
                                  <p:childTnLst>
                                    <p:set>
                                      <p:cBhvr>
                                        <p:cTn id="50" dur="1" fill="hold">
                                          <p:stCondLst>
                                            <p:cond delay="0"/>
                                          </p:stCondLst>
                                        </p:cTn>
                                        <p:tgtEl>
                                          <p:spTgt spid="33"/>
                                        </p:tgtEl>
                                        <p:attrNameLst>
                                          <p:attrName>style.visibility</p:attrName>
                                        </p:attrNameLst>
                                      </p:cBhvr>
                                      <p:to>
                                        <p:strVal val="visible"/>
                                      </p:to>
                                    </p:set>
                                    <p:animEffect transition="in" filter="randombar(horizontal)">
                                      <p:cBhvr>
                                        <p:cTn id="51" dur="500"/>
                                        <p:tgtEl>
                                          <p:spTgt spid="33"/>
                                        </p:tgtEl>
                                      </p:cBhvr>
                                    </p:animEffect>
                                  </p:childTnLst>
                                </p:cTn>
                              </p:par>
                              <p:par>
                                <p:cTn id="52" presetID="14" presetClass="entr" presetSubtype="10" fill="hold" grpId="0" nodeType="withEffect">
                                  <p:stCondLst>
                                    <p:cond delay="0"/>
                                  </p:stCondLst>
                                  <p:childTnLst>
                                    <p:set>
                                      <p:cBhvr>
                                        <p:cTn id="53" dur="1" fill="hold">
                                          <p:stCondLst>
                                            <p:cond delay="0"/>
                                          </p:stCondLst>
                                        </p:cTn>
                                        <p:tgtEl>
                                          <p:spTgt spid="36"/>
                                        </p:tgtEl>
                                        <p:attrNameLst>
                                          <p:attrName>style.visibility</p:attrName>
                                        </p:attrNameLst>
                                      </p:cBhvr>
                                      <p:to>
                                        <p:strVal val="visible"/>
                                      </p:to>
                                    </p:set>
                                    <p:animEffect transition="in" filter="randombar(horizontal)">
                                      <p:cBhvr>
                                        <p:cTn id="54" dur="500"/>
                                        <p:tgtEl>
                                          <p:spTgt spid="36"/>
                                        </p:tgtEl>
                                      </p:cBhvr>
                                    </p:animEffect>
                                  </p:childTnLst>
                                </p:cTn>
                              </p:par>
                              <p:par>
                                <p:cTn id="55" presetID="14" presetClass="entr" presetSubtype="10" fill="hold" grpId="0" nodeType="withEffect">
                                  <p:stCondLst>
                                    <p:cond delay="0"/>
                                  </p:stCondLst>
                                  <p:childTnLst>
                                    <p:set>
                                      <p:cBhvr>
                                        <p:cTn id="56" dur="1" fill="hold">
                                          <p:stCondLst>
                                            <p:cond delay="0"/>
                                          </p:stCondLst>
                                        </p:cTn>
                                        <p:tgtEl>
                                          <p:spTgt spid="34"/>
                                        </p:tgtEl>
                                        <p:attrNameLst>
                                          <p:attrName>style.visibility</p:attrName>
                                        </p:attrNameLst>
                                      </p:cBhvr>
                                      <p:to>
                                        <p:strVal val="visible"/>
                                      </p:to>
                                    </p:set>
                                    <p:animEffect transition="in" filter="randombar(horizontal)">
                                      <p:cBhvr>
                                        <p:cTn id="57" dur="500"/>
                                        <p:tgtEl>
                                          <p:spTgt spid="34"/>
                                        </p:tgtEl>
                                      </p:cBhvr>
                                    </p:animEffect>
                                  </p:childTnLst>
                                </p:cTn>
                              </p:par>
                              <p:par>
                                <p:cTn id="58" presetID="14" presetClass="entr" presetSubtype="10" fill="hold" grpId="0" nodeType="withEffect">
                                  <p:stCondLst>
                                    <p:cond delay="0"/>
                                  </p:stCondLst>
                                  <p:childTnLst>
                                    <p:set>
                                      <p:cBhvr>
                                        <p:cTn id="59" dur="1" fill="hold">
                                          <p:stCondLst>
                                            <p:cond delay="0"/>
                                          </p:stCondLst>
                                        </p:cTn>
                                        <p:tgtEl>
                                          <p:spTgt spid="35"/>
                                        </p:tgtEl>
                                        <p:attrNameLst>
                                          <p:attrName>style.visibility</p:attrName>
                                        </p:attrNameLst>
                                      </p:cBhvr>
                                      <p:to>
                                        <p:strVal val="visible"/>
                                      </p:to>
                                    </p:set>
                                    <p:animEffect transition="in" filter="randombar(horizontal)">
                                      <p:cBhvr>
                                        <p:cTn id="60" dur="500"/>
                                        <p:tgtEl>
                                          <p:spTgt spid="35"/>
                                        </p:tgtEl>
                                      </p:cBhvr>
                                    </p:animEffect>
                                  </p:childTnLst>
                                </p:cTn>
                              </p:par>
                            </p:childTnLst>
                          </p:cTn>
                        </p:par>
                        <p:par>
                          <p:cTn id="61" fill="hold">
                            <p:stCondLst>
                              <p:cond delay="1500"/>
                            </p:stCondLst>
                            <p:childTnLst>
                              <p:par>
                                <p:cTn id="62" presetID="47" presetClass="entr" presetSubtype="0" fill="hold" nodeType="afterEffect">
                                  <p:stCondLst>
                                    <p:cond delay="0"/>
                                  </p:stCondLst>
                                  <p:childTnLst>
                                    <p:set>
                                      <p:cBhvr>
                                        <p:cTn id="63" dur="1" fill="hold">
                                          <p:stCondLst>
                                            <p:cond delay="0"/>
                                          </p:stCondLst>
                                        </p:cTn>
                                        <p:tgtEl>
                                          <p:spTgt spid="8"/>
                                        </p:tgtEl>
                                        <p:attrNameLst>
                                          <p:attrName>style.visibility</p:attrName>
                                        </p:attrNameLst>
                                      </p:cBhvr>
                                      <p:to>
                                        <p:strVal val="visible"/>
                                      </p:to>
                                    </p:set>
                                    <p:animEffect transition="in" filter="fade">
                                      <p:cBhvr>
                                        <p:cTn id="64" dur="300"/>
                                        <p:tgtEl>
                                          <p:spTgt spid="8"/>
                                        </p:tgtEl>
                                      </p:cBhvr>
                                    </p:animEffect>
                                    <p:anim calcmode="lin" valueType="num">
                                      <p:cBhvr>
                                        <p:cTn id="65" dur="300" fill="hold"/>
                                        <p:tgtEl>
                                          <p:spTgt spid="8"/>
                                        </p:tgtEl>
                                        <p:attrNameLst>
                                          <p:attrName>ppt_x</p:attrName>
                                        </p:attrNameLst>
                                      </p:cBhvr>
                                      <p:tavLst>
                                        <p:tav tm="0">
                                          <p:val>
                                            <p:strVal val="#ppt_x"/>
                                          </p:val>
                                        </p:tav>
                                        <p:tav tm="100000">
                                          <p:val>
                                            <p:strVal val="#ppt_x"/>
                                          </p:val>
                                        </p:tav>
                                      </p:tavLst>
                                    </p:anim>
                                    <p:anim calcmode="lin" valueType="num">
                                      <p:cBhvr>
                                        <p:cTn id="66" dur="300" fill="hold"/>
                                        <p:tgtEl>
                                          <p:spTgt spid="8"/>
                                        </p:tgtEl>
                                        <p:attrNameLst>
                                          <p:attrName>ppt_y</p:attrName>
                                        </p:attrNameLst>
                                      </p:cBhvr>
                                      <p:tavLst>
                                        <p:tav tm="0">
                                          <p:val>
                                            <p:strVal val="#ppt_y-.1"/>
                                          </p:val>
                                        </p:tav>
                                        <p:tav tm="100000">
                                          <p:val>
                                            <p:strVal val="#ppt_y"/>
                                          </p:val>
                                        </p:tav>
                                      </p:tavLst>
                                    </p:anim>
                                  </p:childTnLst>
                                </p:cTn>
                              </p:par>
                              <p:par>
                                <p:cTn id="67" presetID="47" presetClass="entr" presetSubtype="0" fill="hold" nodeType="withEffect">
                                  <p:stCondLst>
                                    <p:cond delay="0"/>
                                  </p:stCondLst>
                                  <p:childTnLst>
                                    <p:set>
                                      <p:cBhvr>
                                        <p:cTn id="68" dur="1" fill="hold">
                                          <p:stCondLst>
                                            <p:cond delay="0"/>
                                          </p:stCondLst>
                                        </p:cTn>
                                        <p:tgtEl>
                                          <p:spTgt spid="7"/>
                                        </p:tgtEl>
                                        <p:attrNameLst>
                                          <p:attrName>style.visibility</p:attrName>
                                        </p:attrNameLst>
                                      </p:cBhvr>
                                      <p:to>
                                        <p:strVal val="visible"/>
                                      </p:to>
                                    </p:set>
                                    <p:animEffect transition="in" filter="fade">
                                      <p:cBhvr>
                                        <p:cTn id="69" dur="300"/>
                                        <p:tgtEl>
                                          <p:spTgt spid="7"/>
                                        </p:tgtEl>
                                      </p:cBhvr>
                                    </p:animEffect>
                                    <p:anim calcmode="lin" valueType="num">
                                      <p:cBhvr>
                                        <p:cTn id="70" dur="300" fill="hold"/>
                                        <p:tgtEl>
                                          <p:spTgt spid="7"/>
                                        </p:tgtEl>
                                        <p:attrNameLst>
                                          <p:attrName>ppt_x</p:attrName>
                                        </p:attrNameLst>
                                      </p:cBhvr>
                                      <p:tavLst>
                                        <p:tav tm="0">
                                          <p:val>
                                            <p:strVal val="#ppt_x"/>
                                          </p:val>
                                        </p:tav>
                                        <p:tav tm="100000">
                                          <p:val>
                                            <p:strVal val="#ppt_x"/>
                                          </p:val>
                                        </p:tav>
                                      </p:tavLst>
                                    </p:anim>
                                    <p:anim calcmode="lin" valueType="num">
                                      <p:cBhvr>
                                        <p:cTn id="71" dur="300" fill="hold"/>
                                        <p:tgtEl>
                                          <p:spTgt spid="7"/>
                                        </p:tgtEl>
                                        <p:attrNameLst>
                                          <p:attrName>ppt_y</p:attrName>
                                        </p:attrNameLst>
                                      </p:cBhvr>
                                      <p:tavLst>
                                        <p:tav tm="0">
                                          <p:val>
                                            <p:strVal val="#ppt_y-.1"/>
                                          </p:val>
                                        </p:tav>
                                        <p:tav tm="100000">
                                          <p:val>
                                            <p:strVal val="#ppt_y"/>
                                          </p:val>
                                        </p:tav>
                                      </p:tavLst>
                                    </p:anim>
                                  </p:childTnLst>
                                </p:cTn>
                              </p:par>
                              <p:par>
                                <p:cTn id="72" presetID="47" presetClass="entr" presetSubtype="0" fill="hold" nodeType="withEffect">
                                  <p:stCondLst>
                                    <p:cond delay="0"/>
                                  </p:stCondLst>
                                  <p:childTnLst>
                                    <p:set>
                                      <p:cBhvr>
                                        <p:cTn id="73" dur="1" fill="hold">
                                          <p:stCondLst>
                                            <p:cond delay="0"/>
                                          </p:stCondLst>
                                        </p:cTn>
                                        <p:tgtEl>
                                          <p:spTgt spid="6"/>
                                        </p:tgtEl>
                                        <p:attrNameLst>
                                          <p:attrName>style.visibility</p:attrName>
                                        </p:attrNameLst>
                                      </p:cBhvr>
                                      <p:to>
                                        <p:strVal val="visible"/>
                                      </p:to>
                                    </p:set>
                                    <p:animEffect transition="in" filter="fade">
                                      <p:cBhvr>
                                        <p:cTn id="74" dur="300"/>
                                        <p:tgtEl>
                                          <p:spTgt spid="6"/>
                                        </p:tgtEl>
                                      </p:cBhvr>
                                    </p:animEffect>
                                    <p:anim calcmode="lin" valueType="num">
                                      <p:cBhvr>
                                        <p:cTn id="75" dur="300" fill="hold"/>
                                        <p:tgtEl>
                                          <p:spTgt spid="6"/>
                                        </p:tgtEl>
                                        <p:attrNameLst>
                                          <p:attrName>ppt_x</p:attrName>
                                        </p:attrNameLst>
                                      </p:cBhvr>
                                      <p:tavLst>
                                        <p:tav tm="0">
                                          <p:val>
                                            <p:strVal val="#ppt_x"/>
                                          </p:val>
                                        </p:tav>
                                        <p:tav tm="100000">
                                          <p:val>
                                            <p:strVal val="#ppt_x"/>
                                          </p:val>
                                        </p:tav>
                                      </p:tavLst>
                                    </p:anim>
                                    <p:anim calcmode="lin" valueType="num">
                                      <p:cBhvr>
                                        <p:cTn id="76" dur="300" fill="hold"/>
                                        <p:tgtEl>
                                          <p:spTgt spid="6"/>
                                        </p:tgtEl>
                                        <p:attrNameLst>
                                          <p:attrName>ppt_y</p:attrName>
                                        </p:attrNameLst>
                                      </p:cBhvr>
                                      <p:tavLst>
                                        <p:tav tm="0">
                                          <p:val>
                                            <p:strVal val="#ppt_y-.1"/>
                                          </p:val>
                                        </p:tav>
                                        <p:tav tm="100000">
                                          <p:val>
                                            <p:strVal val="#ppt_y"/>
                                          </p:val>
                                        </p:tav>
                                      </p:tavLst>
                                    </p:anim>
                                  </p:childTnLst>
                                </p:cTn>
                              </p:par>
                              <p:par>
                                <p:cTn id="77" presetID="47" presetClass="entr" presetSubtype="0" fill="hold" nodeType="withEffect">
                                  <p:stCondLst>
                                    <p:cond delay="0"/>
                                  </p:stCondLst>
                                  <p:childTnLst>
                                    <p:set>
                                      <p:cBhvr>
                                        <p:cTn id="78" dur="1" fill="hold">
                                          <p:stCondLst>
                                            <p:cond delay="0"/>
                                          </p:stCondLst>
                                        </p:cTn>
                                        <p:tgtEl>
                                          <p:spTgt spid="5"/>
                                        </p:tgtEl>
                                        <p:attrNameLst>
                                          <p:attrName>style.visibility</p:attrName>
                                        </p:attrNameLst>
                                      </p:cBhvr>
                                      <p:to>
                                        <p:strVal val="visible"/>
                                      </p:to>
                                    </p:set>
                                    <p:animEffect transition="in" filter="fade">
                                      <p:cBhvr>
                                        <p:cTn id="79" dur="300"/>
                                        <p:tgtEl>
                                          <p:spTgt spid="5"/>
                                        </p:tgtEl>
                                      </p:cBhvr>
                                    </p:animEffect>
                                    <p:anim calcmode="lin" valueType="num">
                                      <p:cBhvr>
                                        <p:cTn id="80" dur="300" fill="hold"/>
                                        <p:tgtEl>
                                          <p:spTgt spid="5"/>
                                        </p:tgtEl>
                                        <p:attrNameLst>
                                          <p:attrName>ppt_x</p:attrName>
                                        </p:attrNameLst>
                                      </p:cBhvr>
                                      <p:tavLst>
                                        <p:tav tm="0">
                                          <p:val>
                                            <p:strVal val="#ppt_x"/>
                                          </p:val>
                                        </p:tav>
                                        <p:tav tm="100000">
                                          <p:val>
                                            <p:strVal val="#ppt_x"/>
                                          </p:val>
                                        </p:tav>
                                      </p:tavLst>
                                    </p:anim>
                                    <p:anim calcmode="lin" valueType="num">
                                      <p:cBhvr>
                                        <p:cTn id="81" dur="300" fill="hold"/>
                                        <p:tgtEl>
                                          <p:spTgt spid="5"/>
                                        </p:tgtEl>
                                        <p:attrNameLst>
                                          <p:attrName>ppt_y</p:attrName>
                                        </p:attrNameLst>
                                      </p:cBhvr>
                                      <p:tavLst>
                                        <p:tav tm="0">
                                          <p:val>
                                            <p:strVal val="#ppt_y-.1"/>
                                          </p:val>
                                        </p:tav>
                                        <p:tav tm="100000">
                                          <p:val>
                                            <p:strVal val="#ppt_y"/>
                                          </p:val>
                                        </p:tav>
                                      </p:tavLst>
                                    </p:anim>
                                  </p:childTnLst>
                                </p:cTn>
                              </p:par>
                            </p:childTnLst>
                          </p:cTn>
                        </p:par>
                        <p:par>
                          <p:cTn id="82" fill="hold">
                            <p:stCondLst>
                              <p:cond delay="2000"/>
                            </p:stCondLst>
                            <p:childTnLst>
                              <p:par>
                                <p:cTn id="83" presetID="42" presetClass="entr" presetSubtype="0" fill="hold" grpId="0" nodeType="afterEffect">
                                  <p:stCondLst>
                                    <p:cond delay="0"/>
                                  </p:stCondLst>
                                  <p:childTnLst>
                                    <p:set>
                                      <p:cBhvr>
                                        <p:cTn id="84" dur="1" fill="hold">
                                          <p:stCondLst>
                                            <p:cond delay="0"/>
                                          </p:stCondLst>
                                        </p:cTn>
                                        <p:tgtEl>
                                          <p:spTgt spid="10"/>
                                        </p:tgtEl>
                                        <p:attrNameLst>
                                          <p:attrName>style.visibility</p:attrName>
                                        </p:attrNameLst>
                                      </p:cBhvr>
                                      <p:to>
                                        <p:strVal val="visible"/>
                                      </p:to>
                                    </p:set>
                                    <p:animEffect transition="in" filter="fade">
                                      <p:cBhvr>
                                        <p:cTn id="85" dur="500"/>
                                        <p:tgtEl>
                                          <p:spTgt spid="10"/>
                                        </p:tgtEl>
                                      </p:cBhvr>
                                    </p:animEffect>
                                    <p:anim calcmode="lin" valueType="num">
                                      <p:cBhvr>
                                        <p:cTn id="86" dur="500" fill="hold"/>
                                        <p:tgtEl>
                                          <p:spTgt spid="10"/>
                                        </p:tgtEl>
                                        <p:attrNameLst>
                                          <p:attrName>ppt_x</p:attrName>
                                        </p:attrNameLst>
                                      </p:cBhvr>
                                      <p:tavLst>
                                        <p:tav tm="0">
                                          <p:val>
                                            <p:strVal val="#ppt_x"/>
                                          </p:val>
                                        </p:tav>
                                        <p:tav tm="100000">
                                          <p:val>
                                            <p:strVal val="#ppt_x"/>
                                          </p:val>
                                        </p:tav>
                                      </p:tavLst>
                                    </p:anim>
                                    <p:anim calcmode="lin" valueType="num">
                                      <p:cBhvr>
                                        <p:cTn id="87" dur="500" fill="hold"/>
                                        <p:tgtEl>
                                          <p:spTgt spid="10"/>
                                        </p:tgtEl>
                                        <p:attrNameLst>
                                          <p:attrName>ppt_y</p:attrName>
                                        </p:attrNameLst>
                                      </p:cBhvr>
                                      <p:tavLst>
                                        <p:tav tm="0">
                                          <p:val>
                                            <p:strVal val="#ppt_y+.1"/>
                                          </p:val>
                                        </p:tav>
                                        <p:tav tm="100000">
                                          <p:val>
                                            <p:strVal val="#ppt_y"/>
                                          </p:val>
                                        </p:tav>
                                      </p:tavLst>
                                    </p:anim>
                                  </p:childTnLst>
                                </p:cTn>
                              </p:par>
                            </p:childTnLst>
                          </p:cTn>
                        </p:par>
                        <p:par>
                          <p:cTn id="88" fill="hold">
                            <p:stCondLst>
                              <p:cond delay="2500"/>
                            </p:stCondLst>
                            <p:childTnLst>
                              <p:par>
                                <p:cTn id="89" presetID="14" presetClass="entr" presetSubtype="10" fill="hold" grpId="0" nodeType="afterEffect">
                                  <p:stCondLst>
                                    <p:cond delay="0"/>
                                  </p:stCondLst>
                                  <p:childTnLst>
                                    <p:set>
                                      <p:cBhvr>
                                        <p:cTn id="90" dur="1" fill="hold">
                                          <p:stCondLst>
                                            <p:cond delay="0"/>
                                          </p:stCondLst>
                                        </p:cTn>
                                        <p:tgtEl>
                                          <p:spTgt spid="9"/>
                                        </p:tgtEl>
                                        <p:attrNameLst>
                                          <p:attrName>style.visibility</p:attrName>
                                        </p:attrNameLst>
                                      </p:cBhvr>
                                      <p:to>
                                        <p:strVal val="visible"/>
                                      </p:to>
                                    </p:set>
                                    <p:animEffect transition="in" filter="randombar(horizontal)">
                                      <p:cBhvr>
                                        <p:cTn id="91" dur="500"/>
                                        <p:tgtEl>
                                          <p:spTgt spid="9"/>
                                        </p:tgtEl>
                                      </p:cBhvr>
                                    </p:animEffect>
                                  </p:childTnLst>
                                </p:cTn>
                              </p:par>
                            </p:childTnLst>
                          </p:cTn>
                        </p:par>
                        <p:par>
                          <p:cTn id="92" fill="hold">
                            <p:stCondLst>
                              <p:cond delay="3000"/>
                            </p:stCondLst>
                            <p:childTnLst>
                              <p:par>
                                <p:cTn id="93" presetID="42" presetClass="entr" presetSubtype="0" fill="hold" grpId="0" nodeType="afterEffect">
                                  <p:stCondLst>
                                    <p:cond delay="0"/>
                                  </p:stCondLst>
                                  <p:childTnLst>
                                    <p:set>
                                      <p:cBhvr>
                                        <p:cTn id="94" dur="1" fill="hold">
                                          <p:stCondLst>
                                            <p:cond delay="0"/>
                                          </p:stCondLst>
                                        </p:cTn>
                                        <p:tgtEl>
                                          <p:spTgt spid="12"/>
                                        </p:tgtEl>
                                        <p:attrNameLst>
                                          <p:attrName>style.visibility</p:attrName>
                                        </p:attrNameLst>
                                      </p:cBhvr>
                                      <p:to>
                                        <p:strVal val="visible"/>
                                      </p:to>
                                    </p:set>
                                    <p:animEffect transition="in" filter="fade">
                                      <p:cBhvr>
                                        <p:cTn id="95" dur="500"/>
                                        <p:tgtEl>
                                          <p:spTgt spid="12"/>
                                        </p:tgtEl>
                                      </p:cBhvr>
                                    </p:animEffect>
                                    <p:anim calcmode="lin" valueType="num">
                                      <p:cBhvr>
                                        <p:cTn id="96" dur="500" fill="hold"/>
                                        <p:tgtEl>
                                          <p:spTgt spid="12"/>
                                        </p:tgtEl>
                                        <p:attrNameLst>
                                          <p:attrName>ppt_x</p:attrName>
                                        </p:attrNameLst>
                                      </p:cBhvr>
                                      <p:tavLst>
                                        <p:tav tm="0">
                                          <p:val>
                                            <p:strVal val="#ppt_x"/>
                                          </p:val>
                                        </p:tav>
                                        <p:tav tm="100000">
                                          <p:val>
                                            <p:strVal val="#ppt_x"/>
                                          </p:val>
                                        </p:tav>
                                      </p:tavLst>
                                    </p:anim>
                                    <p:anim calcmode="lin" valueType="num">
                                      <p:cBhvr>
                                        <p:cTn id="97" dur="500" fill="hold"/>
                                        <p:tgtEl>
                                          <p:spTgt spid="12"/>
                                        </p:tgtEl>
                                        <p:attrNameLst>
                                          <p:attrName>ppt_y</p:attrName>
                                        </p:attrNameLst>
                                      </p:cBhvr>
                                      <p:tavLst>
                                        <p:tav tm="0">
                                          <p:val>
                                            <p:strVal val="#ppt_y+.1"/>
                                          </p:val>
                                        </p:tav>
                                        <p:tav tm="100000">
                                          <p:val>
                                            <p:strVal val="#ppt_y"/>
                                          </p:val>
                                        </p:tav>
                                      </p:tavLst>
                                    </p:anim>
                                  </p:childTnLst>
                                </p:cTn>
                              </p:par>
                            </p:childTnLst>
                          </p:cTn>
                        </p:par>
                        <p:par>
                          <p:cTn id="98" fill="hold">
                            <p:stCondLst>
                              <p:cond delay="3500"/>
                            </p:stCondLst>
                            <p:childTnLst>
                              <p:par>
                                <p:cTn id="99" presetID="14" presetClass="entr" presetSubtype="10" fill="hold" grpId="0" nodeType="afterEffect">
                                  <p:stCondLst>
                                    <p:cond delay="0"/>
                                  </p:stCondLst>
                                  <p:childTnLst>
                                    <p:set>
                                      <p:cBhvr>
                                        <p:cTn id="100" dur="1" fill="hold">
                                          <p:stCondLst>
                                            <p:cond delay="0"/>
                                          </p:stCondLst>
                                        </p:cTn>
                                        <p:tgtEl>
                                          <p:spTgt spid="11"/>
                                        </p:tgtEl>
                                        <p:attrNameLst>
                                          <p:attrName>style.visibility</p:attrName>
                                        </p:attrNameLst>
                                      </p:cBhvr>
                                      <p:to>
                                        <p:strVal val="visible"/>
                                      </p:to>
                                    </p:set>
                                    <p:animEffect transition="in" filter="randombar(horizontal)">
                                      <p:cBhvr>
                                        <p:cTn id="101" dur="500"/>
                                        <p:tgtEl>
                                          <p:spTgt spid="11"/>
                                        </p:tgtEl>
                                      </p:cBhvr>
                                    </p:animEffect>
                                  </p:childTnLst>
                                </p:cTn>
                              </p:par>
                            </p:childTnLst>
                          </p:cTn>
                        </p:par>
                        <p:par>
                          <p:cTn id="102" fill="hold">
                            <p:stCondLst>
                              <p:cond delay="4000"/>
                            </p:stCondLst>
                            <p:childTnLst>
                              <p:par>
                                <p:cTn id="103" presetID="42" presetClass="entr" presetSubtype="0" fill="hold" grpId="0" nodeType="afterEffect">
                                  <p:stCondLst>
                                    <p:cond delay="0"/>
                                  </p:stCondLst>
                                  <p:childTnLst>
                                    <p:set>
                                      <p:cBhvr>
                                        <p:cTn id="104" dur="1" fill="hold">
                                          <p:stCondLst>
                                            <p:cond delay="0"/>
                                          </p:stCondLst>
                                        </p:cTn>
                                        <p:tgtEl>
                                          <p:spTgt spid="14"/>
                                        </p:tgtEl>
                                        <p:attrNameLst>
                                          <p:attrName>style.visibility</p:attrName>
                                        </p:attrNameLst>
                                      </p:cBhvr>
                                      <p:to>
                                        <p:strVal val="visible"/>
                                      </p:to>
                                    </p:set>
                                    <p:animEffect transition="in" filter="fade">
                                      <p:cBhvr>
                                        <p:cTn id="105" dur="500"/>
                                        <p:tgtEl>
                                          <p:spTgt spid="14"/>
                                        </p:tgtEl>
                                      </p:cBhvr>
                                    </p:animEffect>
                                    <p:anim calcmode="lin" valueType="num">
                                      <p:cBhvr>
                                        <p:cTn id="106" dur="500" fill="hold"/>
                                        <p:tgtEl>
                                          <p:spTgt spid="14"/>
                                        </p:tgtEl>
                                        <p:attrNameLst>
                                          <p:attrName>ppt_x</p:attrName>
                                        </p:attrNameLst>
                                      </p:cBhvr>
                                      <p:tavLst>
                                        <p:tav tm="0">
                                          <p:val>
                                            <p:strVal val="#ppt_x"/>
                                          </p:val>
                                        </p:tav>
                                        <p:tav tm="100000">
                                          <p:val>
                                            <p:strVal val="#ppt_x"/>
                                          </p:val>
                                        </p:tav>
                                      </p:tavLst>
                                    </p:anim>
                                    <p:anim calcmode="lin" valueType="num">
                                      <p:cBhvr>
                                        <p:cTn id="107" dur="500" fill="hold"/>
                                        <p:tgtEl>
                                          <p:spTgt spid="14"/>
                                        </p:tgtEl>
                                        <p:attrNameLst>
                                          <p:attrName>ppt_y</p:attrName>
                                        </p:attrNameLst>
                                      </p:cBhvr>
                                      <p:tavLst>
                                        <p:tav tm="0">
                                          <p:val>
                                            <p:strVal val="#ppt_y+.1"/>
                                          </p:val>
                                        </p:tav>
                                        <p:tav tm="100000">
                                          <p:val>
                                            <p:strVal val="#ppt_y"/>
                                          </p:val>
                                        </p:tav>
                                      </p:tavLst>
                                    </p:anim>
                                  </p:childTnLst>
                                </p:cTn>
                              </p:par>
                            </p:childTnLst>
                          </p:cTn>
                        </p:par>
                        <p:par>
                          <p:cTn id="108" fill="hold">
                            <p:stCondLst>
                              <p:cond delay="4500"/>
                            </p:stCondLst>
                            <p:childTnLst>
                              <p:par>
                                <p:cTn id="109" presetID="14" presetClass="entr" presetSubtype="10" fill="hold" grpId="0" nodeType="afterEffect">
                                  <p:stCondLst>
                                    <p:cond delay="0"/>
                                  </p:stCondLst>
                                  <p:childTnLst>
                                    <p:set>
                                      <p:cBhvr>
                                        <p:cTn id="110" dur="1" fill="hold">
                                          <p:stCondLst>
                                            <p:cond delay="0"/>
                                          </p:stCondLst>
                                        </p:cTn>
                                        <p:tgtEl>
                                          <p:spTgt spid="13"/>
                                        </p:tgtEl>
                                        <p:attrNameLst>
                                          <p:attrName>style.visibility</p:attrName>
                                        </p:attrNameLst>
                                      </p:cBhvr>
                                      <p:to>
                                        <p:strVal val="visible"/>
                                      </p:to>
                                    </p:set>
                                    <p:animEffect transition="in" filter="randombar(horizontal)">
                                      <p:cBhvr>
                                        <p:cTn id="111" dur="500"/>
                                        <p:tgtEl>
                                          <p:spTgt spid="13"/>
                                        </p:tgtEl>
                                      </p:cBhvr>
                                    </p:animEffect>
                                  </p:childTnLst>
                                </p:cTn>
                              </p:par>
                            </p:childTnLst>
                          </p:cTn>
                        </p:par>
                        <p:par>
                          <p:cTn id="112" fill="hold">
                            <p:stCondLst>
                              <p:cond delay="5000"/>
                            </p:stCondLst>
                            <p:childTnLst>
                              <p:par>
                                <p:cTn id="113" presetID="42" presetClass="entr" presetSubtype="0" fill="hold" grpId="0" nodeType="afterEffect">
                                  <p:stCondLst>
                                    <p:cond delay="0"/>
                                  </p:stCondLst>
                                  <p:childTnLst>
                                    <p:set>
                                      <p:cBhvr>
                                        <p:cTn id="114" dur="1" fill="hold">
                                          <p:stCondLst>
                                            <p:cond delay="0"/>
                                          </p:stCondLst>
                                        </p:cTn>
                                        <p:tgtEl>
                                          <p:spTgt spid="16"/>
                                        </p:tgtEl>
                                        <p:attrNameLst>
                                          <p:attrName>style.visibility</p:attrName>
                                        </p:attrNameLst>
                                      </p:cBhvr>
                                      <p:to>
                                        <p:strVal val="visible"/>
                                      </p:to>
                                    </p:set>
                                    <p:animEffect transition="in" filter="fade">
                                      <p:cBhvr>
                                        <p:cTn id="115" dur="500"/>
                                        <p:tgtEl>
                                          <p:spTgt spid="16"/>
                                        </p:tgtEl>
                                      </p:cBhvr>
                                    </p:animEffect>
                                    <p:anim calcmode="lin" valueType="num">
                                      <p:cBhvr>
                                        <p:cTn id="116" dur="500" fill="hold"/>
                                        <p:tgtEl>
                                          <p:spTgt spid="16"/>
                                        </p:tgtEl>
                                        <p:attrNameLst>
                                          <p:attrName>ppt_x</p:attrName>
                                        </p:attrNameLst>
                                      </p:cBhvr>
                                      <p:tavLst>
                                        <p:tav tm="0">
                                          <p:val>
                                            <p:strVal val="#ppt_x"/>
                                          </p:val>
                                        </p:tav>
                                        <p:tav tm="100000">
                                          <p:val>
                                            <p:strVal val="#ppt_x"/>
                                          </p:val>
                                        </p:tav>
                                      </p:tavLst>
                                    </p:anim>
                                    <p:anim calcmode="lin" valueType="num">
                                      <p:cBhvr>
                                        <p:cTn id="117" dur="500" fill="hold"/>
                                        <p:tgtEl>
                                          <p:spTgt spid="16"/>
                                        </p:tgtEl>
                                        <p:attrNameLst>
                                          <p:attrName>ppt_y</p:attrName>
                                        </p:attrNameLst>
                                      </p:cBhvr>
                                      <p:tavLst>
                                        <p:tav tm="0">
                                          <p:val>
                                            <p:strVal val="#ppt_y+.1"/>
                                          </p:val>
                                        </p:tav>
                                        <p:tav tm="100000">
                                          <p:val>
                                            <p:strVal val="#ppt_y"/>
                                          </p:val>
                                        </p:tav>
                                      </p:tavLst>
                                    </p:anim>
                                  </p:childTnLst>
                                </p:cTn>
                              </p:par>
                            </p:childTnLst>
                          </p:cTn>
                        </p:par>
                        <p:par>
                          <p:cTn id="118" fill="hold">
                            <p:stCondLst>
                              <p:cond delay="5500"/>
                            </p:stCondLst>
                            <p:childTnLst>
                              <p:par>
                                <p:cTn id="119" presetID="14" presetClass="entr" presetSubtype="10" fill="hold" grpId="0" nodeType="afterEffect">
                                  <p:stCondLst>
                                    <p:cond delay="0"/>
                                  </p:stCondLst>
                                  <p:childTnLst>
                                    <p:set>
                                      <p:cBhvr>
                                        <p:cTn id="120" dur="1" fill="hold">
                                          <p:stCondLst>
                                            <p:cond delay="0"/>
                                          </p:stCondLst>
                                        </p:cTn>
                                        <p:tgtEl>
                                          <p:spTgt spid="15"/>
                                        </p:tgtEl>
                                        <p:attrNameLst>
                                          <p:attrName>style.visibility</p:attrName>
                                        </p:attrNameLst>
                                      </p:cBhvr>
                                      <p:to>
                                        <p:strVal val="visible"/>
                                      </p:to>
                                    </p:set>
                                    <p:animEffect transition="in" filter="randombar(horizontal)">
                                      <p:cBhvr>
                                        <p:cTn id="12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P spid="15" grpId="0"/>
      <p:bldP spid="16" grpId="0"/>
      <p:bldP spid="17" grpId="0" animBg="1"/>
      <p:bldP spid="33" grpId="0"/>
      <p:bldP spid="34" grpId="0"/>
      <p:bldP spid="35" grpId="0"/>
      <p:bldP spid="3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
          <p:cNvSpPr txBox="1"/>
          <p:nvPr/>
        </p:nvSpPr>
        <p:spPr>
          <a:xfrm>
            <a:off x="2423960" y="1948954"/>
            <a:ext cx="3185487" cy="646331"/>
          </a:xfrm>
          <a:prstGeom prst="rect">
            <a:avLst/>
          </a:prstGeom>
          <a:noFill/>
        </p:spPr>
        <p:txBody>
          <a:bodyPr wrap="none" rtlCol="0">
            <a:spAutoFit/>
          </a:bodyPr>
          <a:lstStyle/>
          <a:p>
            <a:pPr marL="0" marR="0" lvl="1" indent="0" algn="l" defTabSz="914400" rtl="0" eaLnBrk="1" fontAlgn="auto" latinLnBrk="0" hangingPunct="1">
              <a:lnSpc>
                <a:spcPct val="100000"/>
              </a:lnSpc>
              <a:spcBef>
                <a:spcPts val="0"/>
              </a:spcBef>
              <a:spcAft>
                <a:spcPts val="0"/>
              </a:spcAft>
              <a:buClrTx/>
              <a:buSzTx/>
              <a:buFontTx/>
              <a:buNone/>
              <a:defRPr/>
            </a:pPr>
            <a:r>
              <a:rPr kumimoji="0" lang="zh-CN" altLang="en-US" sz="3600" b="1" i="0" u="none" strike="noStrike" kern="1200" cap="none" spc="30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mn-cs"/>
              </a:rPr>
              <a:t>标题内容概述</a:t>
            </a:r>
            <a:endParaRPr kumimoji="0" lang="zh-CN" altLang="en-US" sz="3600" b="1" i="0" u="none" strike="noStrike" kern="1200" cap="none" spc="30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cxnSp>
        <p:nvCxnSpPr>
          <p:cNvPr id="11" name="直接连接符 10"/>
          <p:cNvCxnSpPr/>
          <p:nvPr/>
        </p:nvCxnSpPr>
        <p:spPr>
          <a:xfrm>
            <a:off x="2468247" y="2674909"/>
            <a:ext cx="3268081" cy="0"/>
          </a:xfrm>
          <a:prstGeom prst="line">
            <a:avLst/>
          </a:prstGeom>
          <a:ln w="9525">
            <a:solidFill>
              <a:schemeClr val="tx2"/>
            </a:solidFill>
            <a:prstDash val="solid"/>
            <a:tailEnd type="diamond"/>
          </a:ln>
        </p:spPr>
        <p:style>
          <a:lnRef idx="1">
            <a:schemeClr val="accent1"/>
          </a:lnRef>
          <a:fillRef idx="0">
            <a:schemeClr val="accent1"/>
          </a:fillRef>
          <a:effectRef idx="0">
            <a:schemeClr val="accent1"/>
          </a:effectRef>
          <a:fontRef idx="minor">
            <a:schemeClr val="tx1"/>
          </a:fontRef>
        </p:style>
      </p:cxnSp>
      <p:sp>
        <p:nvSpPr>
          <p:cNvPr id="12" name="文本框 9"/>
          <p:cNvSpPr txBox="1"/>
          <p:nvPr/>
        </p:nvSpPr>
        <p:spPr>
          <a:xfrm>
            <a:off x="2529227" y="2815667"/>
            <a:ext cx="2007940" cy="200055"/>
          </a:xfrm>
          <a:prstGeom prst="rect">
            <a:avLst/>
          </a:prstGeom>
          <a:noFill/>
        </p:spPr>
        <p:txBody>
          <a:bodyPr wrap="square" lIns="0" tIns="0" rIns="0" bIns="0" rtlCol="0">
            <a:spAutoFit/>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defRPr/>
            </a:pPr>
            <a:r>
              <a:rPr kumimoji="0" lang="zh-CN" altLang="en-US" sz="1300" b="0" i="0" u="none" strike="noStrike" kern="1200" cap="none" spc="0" normalizeH="0" baseline="0" noProof="0" dirty="0" smtClean="0">
                <a:ln>
                  <a:noFill/>
                </a:ln>
                <a:solidFill>
                  <a:srgbClr val="5F5F5F"/>
                </a:solidFill>
                <a:effectLst/>
                <a:uLnTx/>
                <a:uFillTx/>
                <a:latin typeface="微软雅黑" panose="020B0503020204020204" pitchFamily="34" charset="-122"/>
                <a:ea typeface="微软雅黑" panose="020B0503020204020204" pitchFamily="34" charset="-122"/>
                <a:cs typeface="+mn-cs"/>
              </a:rPr>
              <a:t>标题文字内容</a:t>
            </a:r>
            <a:endParaRPr kumimoji="0" lang="zh-CN" altLang="en-US" sz="1300" b="0" i="0" u="none" strike="noStrike" kern="1200" cap="none" spc="0" normalizeH="0" baseline="0" noProof="0" dirty="0">
              <a:ln>
                <a:noFill/>
              </a:ln>
              <a:solidFill>
                <a:srgbClr val="5F5F5F"/>
              </a:solidFill>
              <a:effectLst/>
              <a:uLnTx/>
              <a:uFillTx/>
              <a:latin typeface="微软雅黑" panose="020B0503020204020204" pitchFamily="34" charset="-122"/>
              <a:ea typeface="微软雅黑" panose="020B0503020204020204" pitchFamily="34" charset="-122"/>
              <a:cs typeface="+mn-cs"/>
            </a:endParaRPr>
          </a:p>
        </p:txBody>
      </p:sp>
      <p:sp>
        <p:nvSpPr>
          <p:cNvPr id="13" name="文本框 12"/>
          <p:cNvSpPr txBox="1"/>
          <p:nvPr/>
        </p:nvSpPr>
        <p:spPr>
          <a:xfrm>
            <a:off x="2529226" y="3119218"/>
            <a:ext cx="2007940" cy="200055"/>
          </a:xfrm>
          <a:prstGeom prst="rect">
            <a:avLst/>
          </a:prstGeom>
          <a:noFill/>
        </p:spPr>
        <p:txBody>
          <a:bodyPr wrap="square" lIns="0" tIns="0" rIns="0" bIns="0" rtlCol="0">
            <a:spAutoFit/>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defRPr/>
            </a:pPr>
            <a:r>
              <a:rPr kumimoji="0" lang="zh-CN" altLang="en-US" sz="1300" b="0" i="0" u="none" strike="noStrike" kern="1200" cap="none" spc="0" normalizeH="0" baseline="0" noProof="0" dirty="0" smtClean="0">
                <a:ln>
                  <a:noFill/>
                </a:ln>
                <a:solidFill>
                  <a:srgbClr val="5F5F5F"/>
                </a:solidFill>
                <a:effectLst/>
                <a:uLnTx/>
                <a:uFillTx/>
                <a:latin typeface="微软雅黑" panose="020B0503020204020204" pitchFamily="34" charset="-122"/>
                <a:ea typeface="微软雅黑" panose="020B0503020204020204" pitchFamily="34" charset="-122"/>
                <a:cs typeface="+mn-cs"/>
              </a:rPr>
              <a:t>标题文字内容</a:t>
            </a:r>
            <a:endParaRPr kumimoji="0" lang="zh-CN" altLang="en-US" sz="1300" b="0" i="0" u="none" strike="noStrike" kern="1200" cap="none" spc="0" normalizeH="0" baseline="0" noProof="0" dirty="0">
              <a:ln>
                <a:noFill/>
              </a:ln>
              <a:solidFill>
                <a:srgbClr val="5F5F5F"/>
              </a:solidFill>
              <a:effectLst/>
              <a:uLnTx/>
              <a:uFillTx/>
              <a:latin typeface="微软雅黑" panose="020B0503020204020204" pitchFamily="34" charset="-122"/>
              <a:ea typeface="微软雅黑" panose="020B0503020204020204" pitchFamily="34" charset="-122"/>
              <a:cs typeface="+mn-cs"/>
            </a:endParaRPr>
          </a:p>
        </p:txBody>
      </p:sp>
      <p:sp>
        <p:nvSpPr>
          <p:cNvPr id="14" name="文本框 9"/>
          <p:cNvSpPr txBox="1"/>
          <p:nvPr/>
        </p:nvSpPr>
        <p:spPr>
          <a:xfrm>
            <a:off x="4232443" y="2818925"/>
            <a:ext cx="2007940" cy="200055"/>
          </a:xfrm>
          <a:prstGeom prst="rect">
            <a:avLst/>
          </a:prstGeom>
          <a:noFill/>
        </p:spPr>
        <p:txBody>
          <a:bodyPr wrap="square" lIns="0" tIns="0" rIns="0" bIns="0" rtlCol="0">
            <a:spAutoFit/>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defRPr/>
            </a:pPr>
            <a:r>
              <a:rPr kumimoji="0" lang="zh-CN" altLang="en-US" sz="1300" b="0" i="0" u="none" strike="noStrike" kern="1200" cap="none" spc="0" normalizeH="0" baseline="0" noProof="0" dirty="0" smtClean="0">
                <a:ln>
                  <a:noFill/>
                </a:ln>
                <a:solidFill>
                  <a:srgbClr val="5F5F5F"/>
                </a:solidFill>
                <a:effectLst/>
                <a:uLnTx/>
                <a:uFillTx/>
                <a:latin typeface="微软雅黑" panose="020B0503020204020204" pitchFamily="34" charset="-122"/>
                <a:ea typeface="微软雅黑" panose="020B0503020204020204" pitchFamily="34" charset="-122"/>
                <a:cs typeface="+mn-cs"/>
              </a:rPr>
              <a:t>标题文字内容</a:t>
            </a:r>
            <a:endParaRPr kumimoji="0" lang="zh-CN" altLang="en-US" sz="1300" b="0" i="0" u="none" strike="noStrike" kern="1200" cap="none" spc="0" normalizeH="0" baseline="0" noProof="0" dirty="0">
              <a:ln>
                <a:noFill/>
              </a:ln>
              <a:solidFill>
                <a:srgbClr val="5F5F5F"/>
              </a:solidFill>
              <a:effectLst/>
              <a:uLnTx/>
              <a:uFillTx/>
              <a:latin typeface="微软雅黑" panose="020B0503020204020204" pitchFamily="34" charset="-122"/>
              <a:ea typeface="微软雅黑" panose="020B0503020204020204" pitchFamily="34" charset="-122"/>
              <a:cs typeface="+mn-cs"/>
            </a:endParaRPr>
          </a:p>
        </p:txBody>
      </p:sp>
      <p:sp>
        <p:nvSpPr>
          <p:cNvPr id="15" name="文本框 9"/>
          <p:cNvSpPr txBox="1"/>
          <p:nvPr/>
        </p:nvSpPr>
        <p:spPr>
          <a:xfrm>
            <a:off x="4232444" y="3122926"/>
            <a:ext cx="2007940" cy="200055"/>
          </a:xfrm>
          <a:prstGeom prst="rect">
            <a:avLst/>
          </a:prstGeom>
          <a:noFill/>
        </p:spPr>
        <p:txBody>
          <a:bodyPr wrap="square" lIns="0" tIns="0" rIns="0" bIns="0" rtlCol="0">
            <a:spAutoFit/>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defRPr/>
            </a:pPr>
            <a:r>
              <a:rPr kumimoji="0" lang="zh-CN" altLang="en-US" sz="1300" b="0" i="0" u="none" strike="noStrike" kern="1200" cap="none" spc="0" normalizeH="0" baseline="0" noProof="0" dirty="0" smtClean="0">
                <a:ln>
                  <a:noFill/>
                </a:ln>
                <a:solidFill>
                  <a:srgbClr val="5F5F5F"/>
                </a:solidFill>
                <a:effectLst/>
                <a:uLnTx/>
                <a:uFillTx/>
                <a:latin typeface="微软雅黑" panose="020B0503020204020204" pitchFamily="34" charset="-122"/>
                <a:ea typeface="微软雅黑" panose="020B0503020204020204" pitchFamily="34" charset="-122"/>
                <a:cs typeface="+mn-cs"/>
              </a:rPr>
              <a:t>标题文字内容</a:t>
            </a:r>
            <a:endParaRPr kumimoji="0" lang="zh-CN" altLang="en-US" sz="1300" b="0" i="0" u="none" strike="noStrike" kern="1200" cap="none" spc="0" normalizeH="0" baseline="0" noProof="0" dirty="0">
              <a:ln>
                <a:noFill/>
              </a:ln>
              <a:solidFill>
                <a:srgbClr val="5F5F5F"/>
              </a:solidFill>
              <a:effectLst/>
              <a:uLnTx/>
              <a:uFillTx/>
              <a:latin typeface="微软雅黑" panose="020B0503020204020204" pitchFamily="34" charset="-122"/>
              <a:ea typeface="微软雅黑" panose="020B0503020204020204" pitchFamily="34" charset="-122"/>
              <a:cs typeface="+mn-cs"/>
            </a:endParaRPr>
          </a:p>
        </p:txBody>
      </p:sp>
      <p:grpSp>
        <p:nvGrpSpPr>
          <p:cNvPr id="16" name="组合 15"/>
          <p:cNvGrpSpPr/>
          <p:nvPr/>
        </p:nvGrpSpPr>
        <p:grpSpPr>
          <a:xfrm>
            <a:off x="637828" y="1948954"/>
            <a:ext cx="1512168" cy="1512168"/>
            <a:chOff x="2118480" y="1316166"/>
            <a:chExt cx="1512168" cy="1512168"/>
          </a:xfrm>
        </p:grpSpPr>
        <p:sp>
          <p:nvSpPr>
            <p:cNvPr id="17" name="椭圆 16"/>
            <p:cNvSpPr/>
            <p:nvPr/>
          </p:nvSpPr>
          <p:spPr>
            <a:xfrm>
              <a:off x="2118480" y="1316166"/>
              <a:ext cx="1512168" cy="1512168"/>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3992B5"/>
                </a:solidFill>
                <a:effectLst/>
                <a:uLnTx/>
                <a:uFillTx/>
                <a:latin typeface="Calibri"/>
                <a:ea typeface="宋体" panose="02010600030101010101" pitchFamily="2" charset="-122"/>
                <a:cs typeface="+mn-cs"/>
              </a:endParaRPr>
            </a:p>
          </p:txBody>
        </p:sp>
        <p:sp>
          <p:nvSpPr>
            <p:cNvPr id="18" name="TextBox 67"/>
            <p:cNvSpPr txBox="1"/>
            <p:nvPr/>
          </p:nvSpPr>
          <p:spPr>
            <a:xfrm>
              <a:off x="2396584" y="1556810"/>
              <a:ext cx="1090047" cy="1015663"/>
            </a:xfrm>
            <a:prstGeom prst="rect">
              <a:avLst/>
            </a:prstGeom>
            <a:noFill/>
          </p:spPr>
          <p:txBody>
            <a:bodyPr wrap="square" rtlCol="0">
              <a:spAutoFit/>
            </a:bodyPr>
            <a:lstStyle/>
            <a:p>
              <a:pPr marL="0" marR="0" lvl="1" indent="0" algn="l" defTabSz="914400" rtl="0" eaLnBrk="1" fontAlgn="auto" latinLnBrk="0" hangingPunct="1">
                <a:lnSpc>
                  <a:spcPct val="100000"/>
                </a:lnSpc>
                <a:spcBef>
                  <a:spcPts val="0"/>
                </a:spcBef>
                <a:spcAft>
                  <a:spcPts val="0"/>
                </a:spcAft>
                <a:buClrTx/>
                <a:buSzTx/>
                <a:buFontTx/>
                <a:buNone/>
                <a:defRPr/>
              </a:pPr>
              <a:r>
                <a:rPr kumimoji="0" lang="en-US" altLang="zh-CN" sz="6000" b="0" i="0" u="none" strike="noStrike" kern="1200" cap="none" spc="225" normalizeH="0" baseline="0" noProof="0" dirty="0" smtClean="0">
                  <a:ln>
                    <a:noFill/>
                  </a:ln>
                  <a:solidFill>
                    <a:srgbClr val="FFFFFF"/>
                  </a:solidFill>
                  <a:effectLst/>
                  <a:uLnTx/>
                  <a:uFillTx/>
                  <a:latin typeface="Impact" panose="020B0806030902050204" pitchFamily="34" charset="0"/>
                  <a:ea typeface="微软雅黑" panose="020B0503020204020204" pitchFamily="34" charset="-122"/>
                  <a:cs typeface="+mn-cs"/>
                </a:rPr>
                <a:t>04</a:t>
              </a:r>
              <a:endParaRPr kumimoji="0" lang="zh-CN" altLang="en-US" sz="6000" b="0" i="0" u="none" strike="noStrike" kern="1200" cap="none" spc="225" normalizeH="0" baseline="0" noProof="0" dirty="0">
                <a:ln>
                  <a:noFill/>
                </a:ln>
                <a:solidFill>
                  <a:srgbClr val="FFFFFF"/>
                </a:solidFill>
                <a:effectLst/>
                <a:uLnTx/>
                <a:uFillTx/>
                <a:latin typeface="Impact" panose="020B0806030902050204" pitchFamily="34" charset="0"/>
                <a:ea typeface="微软雅黑" panose="020B0503020204020204" pitchFamily="34" charset="-122"/>
                <a:cs typeface="+mn-cs"/>
              </a:endParaRPr>
            </a:p>
          </p:txBody>
        </p:sp>
      </p:gr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par>
                                <p:cTn id="8" presetID="53" presetClass="entr" presetSubtype="16"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 calcmode="lin" valueType="num">
                                      <p:cBhvr>
                                        <p:cTn id="10" dur="500" fill="hold"/>
                                        <p:tgtEl>
                                          <p:spTgt spid="16"/>
                                        </p:tgtEl>
                                        <p:attrNameLst>
                                          <p:attrName>ppt_w</p:attrName>
                                        </p:attrNameLst>
                                      </p:cBhvr>
                                      <p:tavLst>
                                        <p:tav tm="0">
                                          <p:val>
                                            <p:fltVal val="0"/>
                                          </p:val>
                                        </p:tav>
                                        <p:tav tm="100000">
                                          <p:val>
                                            <p:strVal val="#ppt_w"/>
                                          </p:val>
                                        </p:tav>
                                      </p:tavLst>
                                    </p:anim>
                                    <p:anim calcmode="lin" valueType="num">
                                      <p:cBhvr>
                                        <p:cTn id="11" dur="500" fill="hold"/>
                                        <p:tgtEl>
                                          <p:spTgt spid="16"/>
                                        </p:tgtEl>
                                        <p:attrNameLst>
                                          <p:attrName>ppt_h</p:attrName>
                                        </p:attrNameLst>
                                      </p:cBhvr>
                                      <p:tavLst>
                                        <p:tav tm="0">
                                          <p:val>
                                            <p:fltVal val="0"/>
                                          </p:val>
                                        </p:tav>
                                        <p:tav tm="100000">
                                          <p:val>
                                            <p:strVal val="#ppt_h"/>
                                          </p:val>
                                        </p:tav>
                                      </p:tavLst>
                                    </p:anim>
                                    <p:animEffect transition="in" filter="fade">
                                      <p:cBhvr>
                                        <p:cTn id="12" dur="500"/>
                                        <p:tgtEl>
                                          <p:spTgt spid="16"/>
                                        </p:tgtEl>
                                      </p:cBhvr>
                                    </p:animEffect>
                                  </p:childTnLst>
                                </p:cTn>
                              </p:par>
                              <p:par>
                                <p:cTn id="13" presetID="12" presetClass="entr" presetSubtype="8"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p:tgtEl>
                                          <p:spTgt spid="6"/>
                                        </p:tgtEl>
                                        <p:attrNameLst>
                                          <p:attrName>ppt_x</p:attrName>
                                        </p:attrNameLst>
                                      </p:cBhvr>
                                      <p:tavLst>
                                        <p:tav tm="0">
                                          <p:val>
                                            <p:strVal val="#ppt_x-#ppt_w*1.125000"/>
                                          </p:val>
                                        </p:tav>
                                        <p:tav tm="100000">
                                          <p:val>
                                            <p:strVal val="#ppt_x"/>
                                          </p:val>
                                        </p:tav>
                                      </p:tavLst>
                                    </p:anim>
                                    <p:animEffect transition="in" filter="wipe(right)">
                                      <p:cBhvr>
                                        <p:cTn id="16" dur="500"/>
                                        <p:tgtEl>
                                          <p:spTgt spid="6"/>
                                        </p:tgtEl>
                                      </p:cBhvr>
                                    </p:animEffect>
                                  </p:childTnLst>
                                </p:cTn>
                              </p:par>
                            </p:childTnLst>
                          </p:cTn>
                        </p:par>
                        <p:par>
                          <p:cTn id="17" fill="hold">
                            <p:stCondLst>
                              <p:cond delay="500"/>
                            </p:stCondLst>
                            <p:childTnLst>
                              <p:par>
                                <p:cTn id="18" presetID="2" presetClass="entr" presetSubtype="4"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500" fill="hold"/>
                                        <p:tgtEl>
                                          <p:spTgt spid="12"/>
                                        </p:tgtEl>
                                        <p:attrNameLst>
                                          <p:attrName>ppt_x</p:attrName>
                                        </p:attrNameLst>
                                      </p:cBhvr>
                                      <p:tavLst>
                                        <p:tav tm="0">
                                          <p:val>
                                            <p:strVal val="#ppt_x"/>
                                          </p:val>
                                        </p:tav>
                                        <p:tav tm="100000">
                                          <p:val>
                                            <p:strVal val="#ppt_x"/>
                                          </p:val>
                                        </p:tav>
                                      </p:tavLst>
                                    </p:anim>
                                    <p:anim calcmode="lin" valueType="num">
                                      <p:cBhvr additive="base">
                                        <p:cTn id="21" dur="5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20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fill="hold"/>
                                        <p:tgtEl>
                                          <p:spTgt spid="13"/>
                                        </p:tgtEl>
                                        <p:attrNameLst>
                                          <p:attrName>ppt_x</p:attrName>
                                        </p:attrNameLst>
                                      </p:cBhvr>
                                      <p:tavLst>
                                        <p:tav tm="0">
                                          <p:val>
                                            <p:strVal val="#ppt_x"/>
                                          </p:val>
                                        </p:tav>
                                        <p:tav tm="100000">
                                          <p:val>
                                            <p:strVal val="#ppt_x"/>
                                          </p:val>
                                        </p:tav>
                                      </p:tavLst>
                                    </p:anim>
                                    <p:anim calcmode="lin" valueType="num">
                                      <p:cBhvr additive="base">
                                        <p:cTn id="25" dur="500" fill="hold"/>
                                        <p:tgtEl>
                                          <p:spTgt spid="13"/>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200"/>
                                  </p:stCondLst>
                                  <p:childTnLst>
                                    <p:set>
                                      <p:cBhvr>
                                        <p:cTn id="27" dur="1" fill="hold">
                                          <p:stCondLst>
                                            <p:cond delay="0"/>
                                          </p:stCondLst>
                                        </p:cTn>
                                        <p:tgtEl>
                                          <p:spTgt spid="14"/>
                                        </p:tgtEl>
                                        <p:attrNameLst>
                                          <p:attrName>style.visibility</p:attrName>
                                        </p:attrNameLst>
                                      </p:cBhvr>
                                      <p:to>
                                        <p:strVal val="visible"/>
                                      </p:to>
                                    </p:set>
                                    <p:anim calcmode="lin" valueType="num">
                                      <p:cBhvr additive="base">
                                        <p:cTn id="28" dur="500" fill="hold"/>
                                        <p:tgtEl>
                                          <p:spTgt spid="14"/>
                                        </p:tgtEl>
                                        <p:attrNameLst>
                                          <p:attrName>ppt_x</p:attrName>
                                        </p:attrNameLst>
                                      </p:cBhvr>
                                      <p:tavLst>
                                        <p:tav tm="0">
                                          <p:val>
                                            <p:strVal val="#ppt_x"/>
                                          </p:val>
                                        </p:tav>
                                        <p:tav tm="100000">
                                          <p:val>
                                            <p:strVal val="#ppt_x"/>
                                          </p:val>
                                        </p:tav>
                                      </p:tavLst>
                                    </p:anim>
                                    <p:anim calcmode="lin" valueType="num">
                                      <p:cBhvr additive="base">
                                        <p:cTn id="29" dur="500" fill="hold"/>
                                        <p:tgtEl>
                                          <p:spTgt spid="14"/>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400"/>
                                  </p:stCondLst>
                                  <p:childTnLst>
                                    <p:set>
                                      <p:cBhvr>
                                        <p:cTn id="31" dur="1" fill="hold">
                                          <p:stCondLst>
                                            <p:cond delay="0"/>
                                          </p:stCondLst>
                                        </p:cTn>
                                        <p:tgtEl>
                                          <p:spTgt spid="15"/>
                                        </p:tgtEl>
                                        <p:attrNameLst>
                                          <p:attrName>style.visibility</p:attrName>
                                        </p:attrNameLst>
                                      </p:cBhvr>
                                      <p:to>
                                        <p:strVal val="visible"/>
                                      </p:to>
                                    </p:set>
                                    <p:anim calcmode="lin" valueType="num">
                                      <p:cBhvr additive="base">
                                        <p:cTn id="32" dur="500" fill="hold"/>
                                        <p:tgtEl>
                                          <p:spTgt spid="15"/>
                                        </p:tgtEl>
                                        <p:attrNameLst>
                                          <p:attrName>ppt_x</p:attrName>
                                        </p:attrNameLst>
                                      </p:cBhvr>
                                      <p:tavLst>
                                        <p:tav tm="0">
                                          <p:val>
                                            <p:strVal val="#ppt_x"/>
                                          </p:val>
                                        </p:tav>
                                        <p:tav tm="100000">
                                          <p:val>
                                            <p:strVal val="#ppt_x"/>
                                          </p:val>
                                        </p:tav>
                                      </p:tavLst>
                                    </p:anim>
                                    <p:anim calcmode="lin" valueType="num">
                                      <p:cBhvr additive="base">
                                        <p:cTn id="3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P spid="13" grpId="0"/>
      <p:bldP spid="14" grpId="0"/>
      <p:bldP spid="1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grpSp>
        <p:nvGrpSpPr>
          <p:cNvPr id="5" name="组合 4"/>
          <p:cNvGrpSpPr>
            <a:grpSpLocks noChangeAspect="1"/>
          </p:cNvGrpSpPr>
          <p:nvPr/>
        </p:nvGrpSpPr>
        <p:grpSpPr>
          <a:xfrm>
            <a:off x="3596928" y="1625696"/>
            <a:ext cx="1511998" cy="1260000"/>
            <a:chOff x="1017666" y="1460660"/>
            <a:chExt cx="1241816" cy="1034848"/>
          </a:xfrm>
        </p:grpSpPr>
        <p:grpSp>
          <p:nvGrpSpPr>
            <p:cNvPr id="6" name="组合 5"/>
            <p:cNvGrpSpPr/>
            <p:nvPr/>
          </p:nvGrpSpPr>
          <p:grpSpPr>
            <a:xfrm>
              <a:off x="1017666" y="1460660"/>
              <a:ext cx="1241816" cy="1034848"/>
              <a:chOff x="1017666" y="1609725"/>
              <a:chExt cx="1241816" cy="1034848"/>
            </a:xfrm>
          </p:grpSpPr>
          <p:sp>
            <p:nvSpPr>
              <p:cNvPr id="8" name="六边形 7"/>
              <p:cNvSpPr>
                <a:spLocks noChangeAspect="1"/>
              </p:cNvSpPr>
              <p:nvPr/>
            </p:nvSpPr>
            <p:spPr>
              <a:xfrm>
                <a:off x="1017666" y="1609725"/>
                <a:ext cx="1241816" cy="1034848"/>
              </a:xfrm>
              <a:prstGeom prst="hexagon">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9" name="六边形 8"/>
              <p:cNvSpPr>
                <a:spLocks noChangeAspect="1"/>
              </p:cNvSpPr>
              <p:nvPr/>
            </p:nvSpPr>
            <p:spPr>
              <a:xfrm>
                <a:off x="1120174" y="1695149"/>
                <a:ext cx="1036800" cy="864000"/>
              </a:xfrm>
              <a:prstGeom prst="hexagon">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sp>
          <p:nvSpPr>
            <p:cNvPr id="7" name="TextBox 8"/>
            <p:cNvSpPr txBox="1"/>
            <p:nvPr/>
          </p:nvSpPr>
          <p:spPr>
            <a:xfrm>
              <a:off x="1274840" y="1808549"/>
              <a:ext cx="783616" cy="328614"/>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方法二</a:t>
              </a:r>
              <a:endParaRPr kumimoji="0" lang="zh-CN" altLang="en-US" sz="20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grpSp>
        <p:nvGrpSpPr>
          <p:cNvPr id="10" name="组合 9"/>
          <p:cNvGrpSpPr>
            <a:grpSpLocks noChangeAspect="1"/>
          </p:cNvGrpSpPr>
          <p:nvPr/>
        </p:nvGrpSpPr>
        <p:grpSpPr>
          <a:xfrm>
            <a:off x="2296235" y="2326418"/>
            <a:ext cx="1511998" cy="1260000"/>
            <a:chOff x="1017666" y="2695004"/>
            <a:chExt cx="1241816" cy="1034848"/>
          </a:xfrm>
        </p:grpSpPr>
        <p:grpSp>
          <p:nvGrpSpPr>
            <p:cNvPr id="11" name="组合 10"/>
            <p:cNvGrpSpPr/>
            <p:nvPr/>
          </p:nvGrpSpPr>
          <p:grpSpPr>
            <a:xfrm>
              <a:off x="1017666" y="2695004"/>
              <a:ext cx="1241816" cy="1034848"/>
              <a:chOff x="1017666" y="1609725"/>
              <a:chExt cx="1241816" cy="1034848"/>
            </a:xfrm>
          </p:grpSpPr>
          <p:sp>
            <p:nvSpPr>
              <p:cNvPr id="13" name="六边形 12"/>
              <p:cNvSpPr>
                <a:spLocks noChangeAspect="1"/>
              </p:cNvSpPr>
              <p:nvPr/>
            </p:nvSpPr>
            <p:spPr>
              <a:xfrm>
                <a:off x="1017666" y="1609725"/>
                <a:ext cx="1241816" cy="1034848"/>
              </a:xfrm>
              <a:prstGeom prst="hexagon">
                <a:avLst/>
              </a:prstGeom>
              <a:noFill/>
              <a:ln w="6350">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4" name="六边形 13"/>
              <p:cNvSpPr>
                <a:spLocks noChangeAspect="1"/>
              </p:cNvSpPr>
              <p:nvPr/>
            </p:nvSpPr>
            <p:spPr>
              <a:xfrm>
                <a:off x="1120174" y="1695149"/>
                <a:ext cx="1036800" cy="864000"/>
              </a:xfrm>
              <a:prstGeom prst="hexagon">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sp>
          <p:nvSpPr>
            <p:cNvPr id="12" name="TextBox 13"/>
            <p:cNvSpPr txBox="1"/>
            <p:nvPr/>
          </p:nvSpPr>
          <p:spPr>
            <a:xfrm>
              <a:off x="1274211" y="3058089"/>
              <a:ext cx="783616" cy="328614"/>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方法一</a:t>
              </a:r>
              <a:endParaRPr kumimoji="0" lang="zh-CN" altLang="en-US" sz="20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grpSp>
        <p:nvGrpSpPr>
          <p:cNvPr id="15" name="组合 14"/>
          <p:cNvGrpSpPr>
            <a:grpSpLocks noChangeAspect="1"/>
          </p:cNvGrpSpPr>
          <p:nvPr/>
        </p:nvGrpSpPr>
        <p:grpSpPr>
          <a:xfrm>
            <a:off x="3596928" y="3022987"/>
            <a:ext cx="1511998" cy="1260000"/>
            <a:chOff x="1017666" y="3929062"/>
            <a:chExt cx="1241816" cy="1034848"/>
          </a:xfrm>
        </p:grpSpPr>
        <p:grpSp>
          <p:nvGrpSpPr>
            <p:cNvPr id="16" name="组合 15"/>
            <p:cNvGrpSpPr/>
            <p:nvPr/>
          </p:nvGrpSpPr>
          <p:grpSpPr>
            <a:xfrm>
              <a:off x="1017666" y="3929062"/>
              <a:ext cx="1241816" cy="1034848"/>
              <a:chOff x="1017666" y="1609725"/>
              <a:chExt cx="1241816" cy="1034848"/>
            </a:xfrm>
          </p:grpSpPr>
          <p:sp>
            <p:nvSpPr>
              <p:cNvPr id="18" name="六边形 17"/>
              <p:cNvSpPr>
                <a:spLocks noChangeAspect="1"/>
              </p:cNvSpPr>
              <p:nvPr/>
            </p:nvSpPr>
            <p:spPr>
              <a:xfrm>
                <a:off x="1017666" y="1609725"/>
                <a:ext cx="1241816" cy="1034848"/>
              </a:xfrm>
              <a:prstGeom prst="hexagon">
                <a:avLst/>
              </a:prstGeom>
              <a:noFill/>
              <a:ln w="6350">
                <a:solidFill>
                  <a:schemeClr val="bg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9" name="六边形 18"/>
              <p:cNvSpPr>
                <a:spLocks noChangeAspect="1"/>
              </p:cNvSpPr>
              <p:nvPr/>
            </p:nvSpPr>
            <p:spPr>
              <a:xfrm>
                <a:off x="1120174" y="1695149"/>
                <a:ext cx="1036800" cy="864000"/>
              </a:xfrm>
              <a:prstGeom prst="hexagon">
                <a:avLst/>
              </a:prstGeom>
              <a:solidFill>
                <a:schemeClr val="bg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sp>
          <p:nvSpPr>
            <p:cNvPr id="17" name="TextBox 18"/>
            <p:cNvSpPr txBox="1"/>
            <p:nvPr/>
          </p:nvSpPr>
          <p:spPr>
            <a:xfrm>
              <a:off x="1266108" y="4274220"/>
              <a:ext cx="783616" cy="328614"/>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方法四</a:t>
              </a:r>
              <a:endParaRPr kumimoji="0" lang="zh-CN" altLang="en-US" sz="20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grpSp>
        <p:nvGrpSpPr>
          <p:cNvPr id="20" name="组合 19"/>
          <p:cNvGrpSpPr>
            <a:grpSpLocks noChangeAspect="1"/>
          </p:cNvGrpSpPr>
          <p:nvPr/>
        </p:nvGrpSpPr>
        <p:grpSpPr>
          <a:xfrm>
            <a:off x="4896948" y="2326418"/>
            <a:ext cx="1511998" cy="1260000"/>
            <a:chOff x="1017666" y="2695004"/>
            <a:chExt cx="1241816" cy="1034848"/>
          </a:xfrm>
        </p:grpSpPr>
        <p:grpSp>
          <p:nvGrpSpPr>
            <p:cNvPr id="21" name="组合 20"/>
            <p:cNvGrpSpPr/>
            <p:nvPr/>
          </p:nvGrpSpPr>
          <p:grpSpPr>
            <a:xfrm>
              <a:off x="1017666" y="2695004"/>
              <a:ext cx="1241816" cy="1034848"/>
              <a:chOff x="1017666" y="1609725"/>
              <a:chExt cx="1241816" cy="1034848"/>
            </a:xfrm>
          </p:grpSpPr>
          <p:sp>
            <p:nvSpPr>
              <p:cNvPr id="23" name="六边形 22"/>
              <p:cNvSpPr>
                <a:spLocks noChangeAspect="1"/>
              </p:cNvSpPr>
              <p:nvPr/>
            </p:nvSpPr>
            <p:spPr>
              <a:xfrm>
                <a:off x="1017666" y="1609725"/>
                <a:ext cx="1241816" cy="1034848"/>
              </a:xfrm>
              <a:prstGeom prst="hexagon">
                <a:avLst/>
              </a:prstGeom>
              <a:no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24" name="六边形 23"/>
              <p:cNvSpPr>
                <a:spLocks noChangeAspect="1"/>
              </p:cNvSpPr>
              <p:nvPr/>
            </p:nvSpPr>
            <p:spPr>
              <a:xfrm>
                <a:off x="1120174" y="1695149"/>
                <a:ext cx="1036800" cy="864000"/>
              </a:xfrm>
              <a:prstGeom prst="hexagon">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sp>
          <p:nvSpPr>
            <p:cNvPr id="22" name="TextBox 23"/>
            <p:cNvSpPr txBox="1"/>
            <p:nvPr/>
          </p:nvSpPr>
          <p:spPr>
            <a:xfrm>
              <a:off x="1274211" y="3058089"/>
              <a:ext cx="783616" cy="328614"/>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方法三</a:t>
              </a:r>
              <a:endParaRPr kumimoji="0" lang="zh-CN" altLang="en-US" sz="20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sp>
        <p:nvSpPr>
          <p:cNvPr id="25" name="Rectangle 13" descr="FD1DDF730CE4456e89755B07FE1653D0# #Rectangle 13"/>
          <p:cNvSpPr>
            <a:spLocks noChangeArrowheads="1"/>
          </p:cNvSpPr>
          <p:nvPr/>
        </p:nvSpPr>
        <p:spPr bwMode="auto">
          <a:xfrm>
            <a:off x="515790" y="1131590"/>
            <a:ext cx="170765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600" b="0" i="0" u="none" strike="noStrike" kern="120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mn-cs"/>
              </a:rPr>
              <a:t>点击添加标题</a:t>
            </a:r>
            <a:endParaRPr kumimoji="0" lang="en-US" altLang="zh-CN" sz="1600" b="0"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29" name="Rectangle 13" descr="FD1DDF730CE4456e89755B07FE1653D0# #Rectangle 13"/>
          <p:cNvSpPr>
            <a:spLocks noChangeArrowheads="1"/>
          </p:cNvSpPr>
          <p:nvPr/>
        </p:nvSpPr>
        <p:spPr bwMode="auto">
          <a:xfrm>
            <a:off x="515791" y="1488925"/>
            <a:ext cx="149163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9pPr>
          </a:lstStyle>
          <a:p>
            <a:pPr marL="0" marR="0" lvl="0" indent="0" algn="just"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单击此处添加</a:t>
            </a: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方法</a:t>
            </a:r>
            <a:r>
              <a:rPr kumimoji="0" lang="zh-CN" altLang="en-US" sz="10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阐述，添加简短问题说明文字，方法与措施的具体说明文字添加此处。</a:t>
            </a: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单击此处添加方法阐述，添加简短问题说明文字，方法与措施的具体说明文字添加此处。</a:t>
            </a:r>
            <a:endParaRPr kumimoji="0" lang="en-US" altLang="zh-CN"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0" name="Rectangle 13" descr="FD1DDF730CE4456e89755B07FE1653D0# #Rectangle 13"/>
          <p:cNvSpPr>
            <a:spLocks noChangeArrowheads="1"/>
          </p:cNvSpPr>
          <p:nvPr/>
        </p:nvSpPr>
        <p:spPr bwMode="auto">
          <a:xfrm>
            <a:off x="5364088" y="1131590"/>
            <a:ext cx="170765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600" b="0" i="0" u="none" strike="noStrike" kern="1200" cap="none" spc="0" normalizeH="0" baseline="0" noProof="0" dirty="0" smtClean="0">
                <a:ln>
                  <a:noFill/>
                </a:ln>
                <a:solidFill>
                  <a:srgbClr val="3992B5"/>
                </a:solidFill>
                <a:effectLst/>
                <a:uLnTx/>
                <a:uFillTx/>
                <a:latin typeface="微软雅黑" panose="020B0503020204020204" pitchFamily="34" charset="-122"/>
                <a:ea typeface="微软雅黑" panose="020B0503020204020204" pitchFamily="34" charset="-122"/>
                <a:cs typeface="+mn-cs"/>
              </a:rPr>
              <a:t>点击添加标题</a:t>
            </a:r>
            <a:endParaRPr kumimoji="0" lang="en-US" altLang="zh-CN" sz="1600" b="0"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endParaRPr>
          </a:p>
        </p:txBody>
      </p:sp>
      <p:sp>
        <p:nvSpPr>
          <p:cNvPr id="31" name="Rectangle 13" descr="FD1DDF730CE4456e89755B07FE1653D0# #Rectangle 13"/>
          <p:cNvSpPr>
            <a:spLocks noChangeArrowheads="1"/>
          </p:cNvSpPr>
          <p:nvPr/>
        </p:nvSpPr>
        <p:spPr bwMode="auto">
          <a:xfrm>
            <a:off x="5364088" y="1488925"/>
            <a:ext cx="288032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9pPr>
          </a:lstStyle>
          <a:p>
            <a:pPr marL="0" marR="0" lvl="0" indent="0" algn="just"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单击此处添加方法阐述，添加简短问题说明文字，方法与措施的具体说明文字添加此处。单击此处添加方法阐述，添加简短问题说明文字，方法与措施的具体说明文字添加此处。</a:t>
            </a:r>
            <a:endParaRPr kumimoji="0" lang="en-US" altLang="zh-CN"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2" name="Rectangle 13" descr="FD1DDF730CE4456e89755B07FE1653D0# #Rectangle 13"/>
          <p:cNvSpPr>
            <a:spLocks noChangeArrowheads="1"/>
          </p:cNvSpPr>
          <p:nvPr/>
        </p:nvSpPr>
        <p:spPr bwMode="auto">
          <a:xfrm>
            <a:off x="525698" y="3704851"/>
            <a:ext cx="170765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600" b="0" i="0" u="none" strike="noStrike" kern="1200" cap="none" spc="0" normalizeH="0" baseline="0" noProof="0" dirty="0" smtClean="0">
                <a:ln>
                  <a:noFill/>
                </a:ln>
                <a:solidFill>
                  <a:srgbClr val="3992B5"/>
                </a:solidFill>
                <a:effectLst/>
                <a:uLnTx/>
                <a:uFillTx/>
                <a:latin typeface="微软雅黑" panose="020B0503020204020204" pitchFamily="34" charset="-122"/>
                <a:ea typeface="微软雅黑" panose="020B0503020204020204" pitchFamily="34" charset="-122"/>
                <a:cs typeface="+mn-cs"/>
              </a:rPr>
              <a:t>点击添加标题</a:t>
            </a:r>
            <a:endParaRPr kumimoji="0" lang="en-US" altLang="zh-CN" sz="1600" b="0"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endParaRPr>
          </a:p>
        </p:txBody>
      </p:sp>
      <p:sp>
        <p:nvSpPr>
          <p:cNvPr id="33" name="Rectangle 13" descr="FD1DDF730CE4456e89755B07FE1653D0# #Rectangle 13"/>
          <p:cNvSpPr>
            <a:spLocks noChangeArrowheads="1"/>
          </p:cNvSpPr>
          <p:nvPr/>
        </p:nvSpPr>
        <p:spPr bwMode="auto">
          <a:xfrm>
            <a:off x="525698" y="4062186"/>
            <a:ext cx="2822166"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9pPr>
          </a:lstStyle>
          <a:p>
            <a:pPr marL="0" marR="0" lvl="0" indent="0" algn="just"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单击此处添加方法阐述，添加简短问题说明文字，方法与措施的具体说明文字添加此处。单击此处添加方法阐述，添加简短问题说明文字，方法与措施的具体说明文字添加此处。</a:t>
            </a:r>
            <a:endParaRPr kumimoji="0" lang="en-US" altLang="zh-CN"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4" name="Rectangle 13" descr="FD1DDF730CE4456e89755B07FE1653D0# #Rectangle 13"/>
          <p:cNvSpPr>
            <a:spLocks noChangeArrowheads="1"/>
          </p:cNvSpPr>
          <p:nvPr/>
        </p:nvSpPr>
        <p:spPr bwMode="auto">
          <a:xfrm>
            <a:off x="6588224" y="3160443"/>
            <a:ext cx="170765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600" b="0" i="0" u="none" strike="noStrike" kern="120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mn-cs"/>
              </a:rPr>
              <a:t>点击添加标题</a:t>
            </a:r>
            <a:endParaRPr kumimoji="0" lang="en-US" altLang="zh-CN" sz="1600" b="0"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35" name="Rectangle 13" descr="FD1DDF730CE4456e89755B07FE1653D0# #Rectangle 13"/>
          <p:cNvSpPr>
            <a:spLocks noChangeArrowheads="1"/>
          </p:cNvSpPr>
          <p:nvPr/>
        </p:nvSpPr>
        <p:spPr bwMode="auto">
          <a:xfrm>
            <a:off x="6588224" y="3517778"/>
            <a:ext cx="1728192"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9pPr>
          </a:lstStyle>
          <a:p>
            <a:pPr marL="0" marR="0" lvl="0" indent="0" algn="just"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单击此处添加方法阐述，添加简短问题说明文字，方法与措施的具体说明文字添加此处。单击此处添加方法阐述，添加简短问题说明文字，方法与措施的具体说明文字添加此处。</a:t>
            </a:r>
            <a:endParaRPr kumimoji="0" lang="en-US" altLang="zh-CN"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nvGrpSpPr>
          <p:cNvPr id="36" name="组合 35"/>
          <p:cNvGrpSpPr/>
          <p:nvPr/>
        </p:nvGrpSpPr>
        <p:grpSpPr>
          <a:xfrm>
            <a:off x="611560" y="1470144"/>
            <a:ext cx="2440674" cy="856274"/>
            <a:chOff x="611560" y="1470144"/>
            <a:chExt cx="2440674" cy="856274"/>
          </a:xfrm>
        </p:grpSpPr>
        <p:cxnSp>
          <p:nvCxnSpPr>
            <p:cNvPr id="37" name="直接连接符 36"/>
            <p:cNvCxnSpPr/>
            <p:nvPr/>
          </p:nvCxnSpPr>
          <p:spPr>
            <a:xfrm>
              <a:off x="611560" y="1470144"/>
              <a:ext cx="1872208"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2483768" y="1470144"/>
              <a:ext cx="568466" cy="856274"/>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39" name="组合 38"/>
          <p:cNvGrpSpPr/>
          <p:nvPr/>
        </p:nvGrpSpPr>
        <p:grpSpPr>
          <a:xfrm flipH="1">
            <a:off x="4932040" y="1470144"/>
            <a:ext cx="3312368" cy="453534"/>
            <a:chOff x="-380931" y="1470144"/>
            <a:chExt cx="3312368" cy="453534"/>
          </a:xfrm>
        </p:grpSpPr>
        <p:cxnSp>
          <p:nvCxnSpPr>
            <p:cNvPr id="40" name="直接连接符 39"/>
            <p:cNvCxnSpPr/>
            <p:nvPr/>
          </p:nvCxnSpPr>
          <p:spPr>
            <a:xfrm>
              <a:off x="-380931" y="1470144"/>
              <a:ext cx="2864699"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2483767" y="1470144"/>
              <a:ext cx="447670" cy="453534"/>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grpSp>
      <p:cxnSp>
        <p:nvCxnSpPr>
          <p:cNvPr id="42" name="直接连接符 41"/>
          <p:cNvCxnSpPr/>
          <p:nvPr/>
        </p:nvCxnSpPr>
        <p:spPr>
          <a:xfrm>
            <a:off x="611560" y="4039559"/>
            <a:ext cx="3168352" cy="0"/>
          </a:xfrm>
          <a:prstGeom prst="line">
            <a:avLst/>
          </a:prstGeom>
          <a:ln w="63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flipH="1">
            <a:off x="6144368" y="3498997"/>
            <a:ext cx="2132459"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0-#ppt_w/2"/>
                                          </p:val>
                                        </p:tav>
                                        <p:tav tm="100000">
                                          <p:val>
                                            <p:strVal val="#ppt_x"/>
                                          </p:val>
                                        </p:tav>
                                      </p:tavLst>
                                    </p:anim>
                                    <p:anim calcmode="lin" valueType="num">
                                      <p:cBhvr additive="base">
                                        <p:cTn id="12" dur="500" fill="hold"/>
                                        <p:tgtEl>
                                          <p:spTgt spid="10"/>
                                        </p:tgtEl>
                                        <p:attrNameLst>
                                          <p:attrName>ppt_y</p:attrName>
                                        </p:attrNameLst>
                                      </p:cBhvr>
                                      <p:tavLst>
                                        <p:tav tm="0">
                                          <p:val>
                                            <p:strVal val="#ppt_y"/>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ppt_x"/>
                                          </p:val>
                                        </p:tav>
                                        <p:tav tm="100000">
                                          <p:val>
                                            <p:strVal val="#ppt_x"/>
                                          </p:val>
                                        </p:tav>
                                      </p:tavLst>
                                    </p:anim>
                                    <p:anim calcmode="lin" valueType="num">
                                      <p:cBhvr additive="base">
                                        <p:cTn id="16" dur="500" fill="hold"/>
                                        <p:tgtEl>
                                          <p:spTgt spid="15"/>
                                        </p:tgtEl>
                                        <p:attrNameLst>
                                          <p:attrName>ppt_y</p:attrName>
                                        </p:attrNameLst>
                                      </p:cBhvr>
                                      <p:tavLst>
                                        <p:tav tm="0">
                                          <p:val>
                                            <p:strVal val="1+#ppt_h/2"/>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500" fill="hold"/>
                                        <p:tgtEl>
                                          <p:spTgt spid="20"/>
                                        </p:tgtEl>
                                        <p:attrNameLst>
                                          <p:attrName>ppt_x</p:attrName>
                                        </p:attrNameLst>
                                      </p:cBhvr>
                                      <p:tavLst>
                                        <p:tav tm="0">
                                          <p:val>
                                            <p:strVal val="1+#ppt_w/2"/>
                                          </p:val>
                                        </p:tav>
                                        <p:tav tm="100000">
                                          <p:val>
                                            <p:strVal val="#ppt_x"/>
                                          </p:val>
                                        </p:tav>
                                      </p:tavLst>
                                    </p:anim>
                                    <p:anim calcmode="lin" valueType="num">
                                      <p:cBhvr additive="base">
                                        <p:cTn id="20" dur="500" fill="hold"/>
                                        <p:tgtEl>
                                          <p:spTgt spid="20"/>
                                        </p:tgtEl>
                                        <p:attrNameLst>
                                          <p:attrName>ppt_y</p:attrName>
                                        </p:attrNameLst>
                                      </p:cBhvr>
                                      <p:tavLst>
                                        <p:tav tm="0">
                                          <p:val>
                                            <p:strVal val="#ppt_y"/>
                                          </p:val>
                                        </p:tav>
                                        <p:tav tm="100000">
                                          <p:val>
                                            <p:strVal val="#ppt_y"/>
                                          </p:val>
                                        </p:tav>
                                      </p:tavLst>
                                    </p:anim>
                                  </p:childTnLst>
                                </p:cTn>
                              </p:par>
                            </p:childTnLst>
                          </p:cTn>
                        </p:par>
                        <p:par>
                          <p:cTn id="21" fill="hold">
                            <p:stCondLst>
                              <p:cond delay="500"/>
                            </p:stCondLst>
                            <p:childTnLst>
                              <p:par>
                                <p:cTn id="22" presetID="22" presetClass="entr" presetSubtype="2" fill="hold" nodeType="after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wipe(right)">
                                      <p:cBhvr>
                                        <p:cTn id="24" dur="1000"/>
                                        <p:tgtEl>
                                          <p:spTgt spid="36"/>
                                        </p:tgtEl>
                                      </p:cBhvr>
                                    </p:animEffect>
                                  </p:childTnLst>
                                </p:cTn>
                              </p:par>
                              <p:par>
                                <p:cTn id="25" presetID="42" presetClass="entr" presetSubtype="0" fill="hold" grpId="0" nodeType="with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fade">
                                      <p:cBhvr>
                                        <p:cTn id="27" dur="1000"/>
                                        <p:tgtEl>
                                          <p:spTgt spid="29"/>
                                        </p:tgtEl>
                                      </p:cBhvr>
                                    </p:animEffect>
                                    <p:anim calcmode="lin" valueType="num">
                                      <p:cBhvr>
                                        <p:cTn id="28" dur="1000" fill="hold"/>
                                        <p:tgtEl>
                                          <p:spTgt spid="29"/>
                                        </p:tgtEl>
                                        <p:attrNameLst>
                                          <p:attrName>ppt_x</p:attrName>
                                        </p:attrNameLst>
                                      </p:cBhvr>
                                      <p:tavLst>
                                        <p:tav tm="0">
                                          <p:val>
                                            <p:strVal val="#ppt_x"/>
                                          </p:val>
                                        </p:tav>
                                        <p:tav tm="100000">
                                          <p:val>
                                            <p:strVal val="#ppt_x"/>
                                          </p:val>
                                        </p:tav>
                                      </p:tavLst>
                                    </p:anim>
                                    <p:anim calcmode="lin" valueType="num">
                                      <p:cBhvr>
                                        <p:cTn id="29" dur="1000" fill="hold"/>
                                        <p:tgtEl>
                                          <p:spTgt spid="29"/>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1000"/>
                                        <p:tgtEl>
                                          <p:spTgt spid="25"/>
                                        </p:tgtEl>
                                      </p:cBhvr>
                                    </p:animEffect>
                                    <p:anim calcmode="lin" valueType="num">
                                      <p:cBhvr>
                                        <p:cTn id="33" dur="1000" fill="hold"/>
                                        <p:tgtEl>
                                          <p:spTgt spid="25"/>
                                        </p:tgtEl>
                                        <p:attrNameLst>
                                          <p:attrName>ppt_x</p:attrName>
                                        </p:attrNameLst>
                                      </p:cBhvr>
                                      <p:tavLst>
                                        <p:tav tm="0">
                                          <p:val>
                                            <p:strVal val="#ppt_x"/>
                                          </p:val>
                                        </p:tav>
                                        <p:tav tm="100000">
                                          <p:val>
                                            <p:strVal val="#ppt_x"/>
                                          </p:val>
                                        </p:tav>
                                      </p:tavLst>
                                    </p:anim>
                                    <p:anim calcmode="lin" valueType="num">
                                      <p:cBhvr>
                                        <p:cTn id="34" dur="1000" fill="hold"/>
                                        <p:tgtEl>
                                          <p:spTgt spid="25"/>
                                        </p:tgtEl>
                                        <p:attrNameLst>
                                          <p:attrName>ppt_y</p:attrName>
                                        </p:attrNameLst>
                                      </p:cBhvr>
                                      <p:tavLst>
                                        <p:tav tm="0">
                                          <p:val>
                                            <p:strVal val="#ppt_y-.1"/>
                                          </p:val>
                                        </p:tav>
                                        <p:tav tm="100000">
                                          <p:val>
                                            <p:strVal val="#ppt_y"/>
                                          </p:val>
                                        </p:tav>
                                      </p:tavLst>
                                    </p:anim>
                                  </p:childTnLst>
                                </p:cTn>
                              </p:par>
                            </p:childTnLst>
                          </p:cTn>
                        </p:par>
                        <p:par>
                          <p:cTn id="35" fill="hold">
                            <p:stCondLst>
                              <p:cond delay="1500"/>
                            </p:stCondLst>
                            <p:childTnLst>
                              <p:par>
                                <p:cTn id="36" presetID="22" presetClass="entr" presetSubtype="4" fill="hold" nodeType="afterEffect">
                                  <p:stCondLst>
                                    <p:cond delay="0"/>
                                  </p:stCondLst>
                                  <p:childTnLst>
                                    <p:set>
                                      <p:cBhvr>
                                        <p:cTn id="37" dur="1" fill="hold">
                                          <p:stCondLst>
                                            <p:cond delay="0"/>
                                          </p:stCondLst>
                                        </p:cTn>
                                        <p:tgtEl>
                                          <p:spTgt spid="39"/>
                                        </p:tgtEl>
                                        <p:attrNameLst>
                                          <p:attrName>style.visibility</p:attrName>
                                        </p:attrNameLst>
                                      </p:cBhvr>
                                      <p:to>
                                        <p:strVal val="visible"/>
                                      </p:to>
                                    </p:set>
                                    <p:animEffect transition="in" filter="wipe(down)">
                                      <p:cBhvr>
                                        <p:cTn id="38" dur="1000"/>
                                        <p:tgtEl>
                                          <p:spTgt spid="39"/>
                                        </p:tgtEl>
                                      </p:cBhvr>
                                    </p:animEffect>
                                  </p:childTnLst>
                                </p:cTn>
                              </p:par>
                              <p:par>
                                <p:cTn id="39" presetID="42" presetClass="entr" presetSubtype="0" fill="hold" grpId="0" nodeType="withEffect">
                                  <p:stCondLst>
                                    <p:cond delay="0"/>
                                  </p:stCondLst>
                                  <p:childTnLst>
                                    <p:set>
                                      <p:cBhvr>
                                        <p:cTn id="40" dur="1" fill="hold">
                                          <p:stCondLst>
                                            <p:cond delay="0"/>
                                          </p:stCondLst>
                                        </p:cTn>
                                        <p:tgtEl>
                                          <p:spTgt spid="31"/>
                                        </p:tgtEl>
                                        <p:attrNameLst>
                                          <p:attrName>style.visibility</p:attrName>
                                        </p:attrNameLst>
                                      </p:cBhvr>
                                      <p:to>
                                        <p:strVal val="visible"/>
                                      </p:to>
                                    </p:set>
                                    <p:animEffect transition="in" filter="fade">
                                      <p:cBhvr>
                                        <p:cTn id="41" dur="1000"/>
                                        <p:tgtEl>
                                          <p:spTgt spid="31"/>
                                        </p:tgtEl>
                                      </p:cBhvr>
                                    </p:animEffect>
                                    <p:anim calcmode="lin" valueType="num">
                                      <p:cBhvr>
                                        <p:cTn id="42" dur="1000" fill="hold"/>
                                        <p:tgtEl>
                                          <p:spTgt spid="31"/>
                                        </p:tgtEl>
                                        <p:attrNameLst>
                                          <p:attrName>ppt_x</p:attrName>
                                        </p:attrNameLst>
                                      </p:cBhvr>
                                      <p:tavLst>
                                        <p:tav tm="0">
                                          <p:val>
                                            <p:strVal val="#ppt_x"/>
                                          </p:val>
                                        </p:tav>
                                        <p:tav tm="100000">
                                          <p:val>
                                            <p:strVal val="#ppt_x"/>
                                          </p:val>
                                        </p:tav>
                                      </p:tavLst>
                                    </p:anim>
                                    <p:anim calcmode="lin" valueType="num">
                                      <p:cBhvr>
                                        <p:cTn id="43" dur="1000" fill="hold"/>
                                        <p:tgtEl>
                                          <p:spTgt spid="31"/>
                                        </p:tgtEl>
                                        <p:attrNameLst>
                                          <p:attrName>ppt_y</p:attrName>
                                        </p:attrNameLst>
                                      </p:cBhvr>
                                      <p:tavLst>
                                        <p:tav tm="0">
                                          <p:val>
                                            <p:strVal val="#ppt_y+.1"/>
                                          </p:val>
                                        </p:tav>
                                        <p:tav tm="100000">
                                          <p:val>
                                            <p:strVal val="#ppt_y"/>
                                          </p:val>
                                        </p:tav>
                                      </p:tavLst>
                                    </p:anim>
                                  </p:childTnLst>
                                </p:cTn>
                              </p:par>
                              <p:par>
                                <p:cTn id="44" presetID="47" presetClass="entr" presetSubtype="0" fill="hold" grpId="0" nodeType="withEffect">
                                  <p:stCondLst>
                                    <p:cond delay="0"/>
                                  </p:stCondLst>
                                  <p:childTnLst>
                                    <p:set>
                                      <p:cBhvr>
                                        <p:cTn id="45" dur="1" fill="hold">
                                          <p:stCondLst>
                                            <p:cond delay="0"/>
                                          </p:stCondLst>
                                        </p:cTn>
                                        <p:tgtEl>
                                          <p:spTgt spid="30"/>
                                        </p:tgtEl>
                                        <p:attrNameLst>
                                          <p:attrName>style.visibility</p:attrName>
                                        </p:attrNameLst>
                                      </p:cBhvr>
                                      <p:to>
                                        <p:strVal val="visible"/>
                                      </p:to>
                                    </p:set>
                                    <p:animEffect transition="in" filter="fade">
                                      <p:cBhvr>
                                        <p:cTn id="46" dur="1000"/>
                                        <p:tgtEl>
                                          <p:spTgt spid="30"/>
                                        </p:tgtEl>
                                      </p:cBhvr>
                                    </p:animEffect>
                                    <p:anim calcmode="lin" valueType="num">
                                      <p:cBhvr>
                                        <p:cTn id="47" dur="1000" fill="hold"/>
                                        <p:tgtEl>
                                          <p:spTgt spid="30"/>
                                        </p:tgtEl>
                                        <p:attrNameLst>
                                          <p:attrName>ppt_x</p:attrName>
                                        </p:attrNameLst>
                                      </p:cBhvr>
                                      <p:tavLst>
                                        <p:tav tm="0">
                                          <p:val>
                                            <p:strVal val="#ppt_x"/>
                                          </p:val>
                                        </p:tav>
                                        <p:tav tm="100000">
                                          <p:val>
                                            <p:strVal val="#ppt_x"/>
                                          </p:val>
                                        </p:tav>
                                      </p:tavLst>
                                    </p:anim>
                                    <p:anim calcmode="lin" valueType="num">
                                      <p:cBhvr>
                                        <p:cTn id="48" dur="1000" fill="hold"/>
                                        <p:tgtEl>
                                          <p:spTgt spid="30"/>
                                        </p:tgtEl>
                                        <p:attrNameLst>
                                          <p:attrName>ppt_y</p:attrName>
                                        </p:attrNameLst>
                                      </p:cBhvr>
                                      <p:tavLst>
                                        <p:tav tm="0">
                                          <p:val>
                                            <p:strVal val="#ppt_y-.1"/>
                                          </p:val>
                                        </p:tav>
                                        <p:tav tm="100000">
                                          <p:val>
                                            <p:strVal val="#ppt_y"/>
                                          </p:val>
                                        </p:tav>
                                      </p:tavLst>
                                    </p:anim>
                                  </p:childTnLst>
                                </p:cTn>
                              </p:par>
                            </p:childTnLst>
                          </p:cTn>
                        </p:par>
                        <p:par>
                          <p:cTn id="49" fill="hold">
                            <p:stCondLst>
                              <p:cond delay="2500"/>
                            </p:stCondLst>
                            <p:childTnLst>
                              <p:par>
                                <p:cTn id="50" presetID="22" presetClass="entr" presetSubtype="2" fill="hold" nodeType="afterEffect">
                                  <p:stCondLst>
                                    <p:cond delay="0"/>
                                  </p:stCondLst>
                                  <p:childTnLst>
                                    <p:set>
                                      <p:cBhvr>
                                        <p:cTn id="51" dur="1" fill="hold">
                                          <p:stCondLst>
                                            <p:cond delay="0"/>
                                          </p:stCondLst>
                                        </p:cTn>
                                        <p:tgtEl>
                                          <p:spTgt spid="42"/>
                                        </p:tgtEl>
                                        <p:attrNameLst>
                                          <p:attrName>style.visibility</p:attrName>
                                        </p:attrNameLst>
                                      </p:cBhvr>
                                      <p:to>
                                        <p:strVal val="visible"/>
                                      </p:to>
                                    </p:set>
                                    <p:animEffect transition="in" filter="wipe(right)">
                                      <p:cBhvr>
                                        <p:cTn id="52" dur="1000"/>
                                        <p:tgtEl>
                                          <p:spTgt spid="42"/>
                                        </p:tgtEl>
                                      </p:cBhvr>
                                    </p:animEffect>
                                  </p:childTnLst>
                                </p:cTn>
                              </p:par>
                              <p:par>
                                <p:cTn id="53" presetID="47" presetClass="entr" presetSubtype="0" fill="hold" grpId="0" nodeType="withEffect">
                                  <p:stCondLst>
                                    <p:cond delay="0"/>
                                  </p:stCondLst>
                                  <p:childTnLst>
                                    <p:set>
                                      <p:cBhvr>
                                        <p:cTn id="54" dur="1" fill="hold">
                                          <p:stCondLst>
                                            <p:cond delay="0"/>
                                          </p:stCondLst>
                                        </p:cTn>
                                        <p:tgtEl>
                                          <p:spTgt spid="32"/>
                                        </p:tgtEl>
                                        <p:attrNameLst>
                                          <p:attrName>style.visibility</p:attrName>
                                        </p:attrNameLst>
                                      </p:cBhvr>
                                      <p:to>
                                        <p:strVal val="visible"/>
                                      </p:to>
                                    </p:set>
                                    <p:animEffect transition="in" filter="fade">
                                      <p:cBhvr>
                                        <p:cTn id="55" dur="1000"/>
                                        <p:tgtEl>
                                          <p:spTgt spid="32"/>
                                        </p:tgtEl>
                                      </p:cBhvr>
                                    </p:animEffect>
                                    <p:anim calcmode="lin" valueType="num">
                                      <p:cBhvr>
                                        <p:cTn id="56" dur="1000" fill="hold"/>
                                        <p:tgtEl>
                                          <p:spTgt spid="32"/>
                                        </p:tgtEl>
                                        <p:attrNameLst>
                                          <p:attrName>ppt_x</p:attrName>
                                        </p:attrNameLst>
                                      </p:cBhvr>
                                      <p:tavLst>
                                        <p:tav tm="0">
                                          <p:val>
                                            <p:strVal val="#ppt_x"/>
                                          </p:val>
                                        </p:tav>
                                        <p:tav tm="100000">
                                          <p:val>
                                            <p:strVal val="#ppt_x"/>
                                          </p:val>
                                        </p:tav>
                                      </p:tavLst>
                                    </p:anim>
                                    <p:anim calcmode="lin" valueType="num">
                                      <p:cBhvr>
                                        <p:cTn id="57" dur="1000" fill="hold"/>
                                        <p:tgtEl>
                                          <p:spTgt spid="32"/>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33"/>
                                        </p:tgtEl>
                                        <p:attrNameLst>
                                          <p:attrName>style.visibility</p:attrName>
                                        </p:attrNameLst>
                                      </p:cBhvr>
                                      <p:to>
                                        <p:strVal val="visible"/>
                                      </p:to>
                                    </p:set>
                                    <p:animEffect transition="in" filter="fade">
                                      <p:cBhvr>
                                        <p:cTn id="60" dur="1000"/>
                                        <p:tgtEl>
                                          <p:spTgt spid="33"/>
                                        </p:tgtEl>
                                      </p:cBhvr>
                                    </p:animEffect>
                                    <p:anim calcmode="lin" valueType="num">
                                      <p:cBhvr>
                                        <p:cTn id="61" dur="1000" fill="hold"/>
                                        <p:tgtEl>
                                          <p:spTgt spid="33"/>
                                        </p:tgtEl>
                                        <p:attrNameLst>
                                          <p:attrName>ppt_x</p:attrName>
                                        </p:attrNameLst>
                                      </p:cBhvr>
                                      <p:tavLst>
                                        <p:tav tm="0">
                                          <p:val>
                                            <p:strVal val="#ppt_x"/>
                                          </p:val>
                                        </p:tav>
                                        <p:tav tm="100000">
                                          <p:val>
                                            <p:strVal val="#ppt_x"/>
                                          </p:val>
                                        </p:tav>
                                      </p:tavLst>
                                    </p:anim>
                                    <p:anim calcmode="lin" valueType="num">
                                      <p:cBhvr>
                                        <p:cTn id="62" dur="1000" fill="hold"/>
                                        <p:tgtEl>
                                          <p:spTgt spid="33"/>
                                        </p:tgtEl>
                                        <p:attrNameLst>
                                          <p:attrName>ppt_y</p:attrName>
                                        </p:attrNameLst>
                                      </p:cBhvr>
                                      <p:tavLst>
                                        <p:tav tm="0">
                                          <p:val>
                                            <p:strVal val="#ppt_y+.1"/>
                                          </p:val>
                                        </p:tav>
                                        <p:tav tm="100000">
                                          <p:val>
                                            <p:strVal val="#ppt_y"/>
                                          </p:val>
                                        </p:tav>
                                      </p:tavLst>
                                    </p:anim>
                                  </p:childTnLst>
                                </p:cTn>
                              </p:par>
                            </p:childTnLst>
                          </p:cTn>
                        </p:par>
                        <p:par>
                          <p:cTn id="63" fill="hold">
                            <p:stCondLst>
                              <p:cond delay="3500"/>
                            </p:stCondLst>
                            <p:childTnLst>
                              <p:par>
                                <p:cTn id="64" presetID="22" presetClass="entr" presetSubtype="8" fill="hold" nodeType="afterEffect">
                                  <p:stCondLst>
                                    <p:cond delay="0"/>
                                  </p:stCondLst>
                                  <p:childTnLst>
                                    <p:set>
                                      <p:cBhvr>
                                        <p:cTn id="65" dur="1" fill="hold">
                                          <p:stCondLst>
                                            <p:cond delay="0"/>
                                          </p:stCondLst>
                                        </p:cTn>
                                        <p:tgtEl>
                                          <p:spTgt spid="43"/>
                                        </p:tgtEl>
                                        <p:attrNameLst>
                                          <p:attrName>style.visibility</p:attrName>
                                        </p:attrNameLst>
                                      </p:cBhvr>
                                      <p:to>
                                        <p:strVal val="visible"/>
                                      </p:to>
                                    </p:set>
                                    <p:animEffect transition="in" filter="wipe(left)">
                                      <p:cBhvr>
                                        <p:cTn id="66" dur="1000"/>
                                        <p:tgtEl>
                                          <p:spTgt spid="43"/>
                                        </p:tgtEl>
                                      </p:cBhvr>
                                    </p:animEffect>
                                  </p:childTnLst>
                                </p:cTn>
                              </p:par>
                              <p:par>
                                <p:cTn id="67" presetID="42" presetClass="entr" presetSubtype="0" fill="hold" grpId="0" nodeType="withEffect">
                                  <p:stCondLst>
                                    <p:cond delay="0"/>
                                  </p:stCondLst>
                                  <p:childTnLst>
                                    <p:set>
                                      <p:cBhvr>
                                        <p:cTn id="68" dur="1" fill="hold">
                                          <p:stCondLst>
                                            <p:cond delay="0"/>
                                          </p:stCondLst>
                                        </p:cTn>
                                        <p:tgtEl>
                                          <p:spTgt spid="35"/>
                                        </p:tgtEl>
                                        <p:attrNameLst>
                                          <p:attrName>style.visibility</p:attrName>
                                        </p:attrNameLst>
                                      </p:cBhvr>
                                      <p:to>
                                        <p:strVal val="visible"/>
                                      </p:to>
                                    </p:set>
                                    <p:animEffect transition="in" filter="fade">
                                      <p:cBhvr>
                                        <p:cTn id="69" dur="1000"/>
                                        <p:tgtEl>
                                          <p:spTgt spid="35"/>
                                        </p:tgtEl>
                                      </p:cBhvr>
                                    </p:animEffect>
                                    <p:anim calcmode="lin" valueType="num">
                                      <p:cBhvr>
                                        <p:cTn id="70" dur="1000" fill="hold"/>
                                        <p:tgtEl>
                                          <p:spTgt spid="35"/>
                                        </p:tgtEl>
                                        <p:attrNameLst>
                                          <p:attrName>ppt_x</p:attrName>
                                        </p:attrNameLst>
                                      </p:cBhvr>
                                      <p:tavLst>
                                        <p:tav tm="0">
                                          <p:val>
                                            <p:strVal val="#ppt_x"/>
                                          </p:val>
                                        </p:tav>
                                        <p:tav tm="100000">
                                          <p:val>
                                            <p:strVal val="#ppt_x"/>
                                          </p:val>
                                        </p:tav>
                                      </p:tavLst>
                                    </p:anim>
                                    <p:anim calcmode="lin" valueType="num">
                                      <p:cBhvr>
                                        <p:cTn id="71" dur="1000" fill="hold"/>
                                        <p:tgtEl>
                                          <p:spTgt spid="35"/>
                                        </p:tgtEl>
                                        <p:attrNameLst>
                                          <p:attrName>ppt_y</p:attrName>
                                        </p:attrNameLst>
                                      </p:cBhvr>
                                      <p:tavLst>
                                        <p:tav tm="0">
                                          <p:val>
                                            <p:strVal val="#ppt_y+.1"/>
                                          </p:val>
                                        </p:tav>
                                        <p:tav tm="100000">
                                          <p:val>
                                            <p:strVal val="#ppt_y"/>
                                          </p:val>
                                        </p:tav>
                                      </p:tavLst>
                                    </p:anim>
                                  </p:childTnLst>
                                </p:cTn>
                              </p:par>
                              <p:par>
                                <p:cTn id="72" presetID="47" presetClass="entr" presetSubtype="0" fill="hold" grpId="0" nodeType="withEffect">
                                  <p:stCondLst>
                                    <p:cond delay="0"/>
                                  </p:stCondLst>
                                  <p:childTnLst>
                                    <p:set>
                                      <p:cBhvr>
                                        <p:cTn id="73" dur="1" fill="hold">
                                          <p:stCondLst>
                                            <p:cond delay="0"/>
                                          </p:stCondLst>
                                        </p:cTn>
                                        <p:tgtEl>
                                          <p:spTgt spid="34"/>
                                        </p:tgtEl>
                                        <p:attrNameLst>
                                          <p:attrName>style.visibility</p:attrName>
                                        </p:attrNameLst>
                                      </p:cBhvr>
                                      <p:to>
                                        <p:strVal val="visible"/>
                                      </p:to>
                                    </p:set>
                                    <p:animEffect transition="in" filter="fade">
                                      <p:cBhvr>
                                        <p:cTn id="74" dur="1000"/>
                                        <p:tgtEl>
                                          <p:spTgt spid="34"/>
                                        </p:tgtEl>
                                      </p:cBhvr>
                                    </p:animEffect>
                                    <p:anim calcmode="lin" valueType="num">
                                      <p:cBhvr>
                                        <p:cTn id="75" dur="1000" fill="hold"/>
                                        <p:tgtEl>
                                          <p:spTgt spid="34"/>
                                        </p:tgtEl>
                                        <p:attrNameLst>
                                          <p:attrName>ppt_x</p:attrName>
                                        </p:attrNameLst>
                                      </p:cBhvr>
                                      <p:tavLst>
                                        <p:tav tm="0">
                                          <p:val>
                                            <p:strVal val="#ppt_x"/>
                                          </p:val>
                                        </p:tav>
                                        <p:tav tm="100000">
                                          <p:val>
                                            <p:strVal val="#ppt_x"/>
                                          </p:val>
                                        </p:tav>
                                      </p:tavLst>
                                    </p:anim>
                                    <p:anim calcmode="lin" valueType="num">
                                      <p:cBhvr>
                                        <p:cTn id="76"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9" grpId="0"/>
      <p:bldP spid="30" grpId="0"/>
      <p:bldP spid="31" grpId="0"/>
      <p:bldP spid="32" grpId="0"/>
      <p:bldP spid="33" grpId="0"/>
      <p:bldP spid="34" grpId="0"/>
      <p:bldP spid="3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5" name="矩形 11"/>
          <p:cNvSpPr>
            <a:spLocks noChangeArrowheads="1"/>
          </p:cNvSpPr>
          <p:nvPr/>
        </p:nvSpPr>
        <p:spPr bwMode="auto">
          <a:xfrm>
            <a:off x="0" y="2256681"/>
            <a:ext cx="9144000" cy="788194"/>
          </a:xfrm>
          <a:prstGeom prst="rect">
            <a:avLst/>
          </a:prstGeom>
          <a:solidFill>
            <a:srgbClr val="D9D9D9"/>
          </a:solid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cxnSp>
        <p:nvCxnSpPr>
          <p:cNvPr id="6" name="直接连接符 14"/>
          <p:cNvCxnSpPr>
            <a:cxnSpLocks noChangeShapeType="1"/>
            <a:stCxn id="5" idx="1"/>
            <a:endCxn id="5" idx="3"/>
          </p:cNvCxnSpPr>
          <p:nvPr/>
        </p:nvCxnSpPr>
        <p:spPr bwMode="auto">
          <a:xfrm>
            <a:off x="0" y="2650778"/>
            <a:ext cx="9144000" cy="1190"/>
          </a:xfrm>
          <a:prstGeom prst="line">
            <a:avLst/>
          </a:prstGeom>
          <a:noFill/>
          <a:ln w="19050">
            <a:solidFill>
              <a:schemeClr val="bg1"/>
            </a:solidFill>
            <a:miter lim="800000"/>
          </a:ln>
          <a:extLst>
            <a:ext uri="{909E8E84-426E-40DD-AFC4-6F175D3DCCD1}">
              <a14:hiddenFill xmlns:a14="http://schemas.microsoft.com/office/drawing/2010/main">
                <a:noFill/>
              </a14:hiddenFill>
            </a:ext>
          </a:extLst>
        </p:spPr>
      </p:cxnSp>
      <p:sp>
        <p:nvSpPr>
          <p:cNvPr id="7" name="椭圆 18"/>
          <p:cNvSpPr>
            <a:spLocks noChangeArrowheads="1"/>
          </p:cNvSpPr>
          <p:nvPr/>
        </p:nvSpPr>
        <p:spPr bwMode="auto">
          <a:xfrm>
            <a:off x="1251347" y="2579341"/>
            <a:ext cx="146447" cy="145256"/>
          </a:xfrm>
          <a:prstGeom prst="ellipse">
            <a:avLst/>
          </a:prstGeom>
          <a:solidFill>
            <a:schemeClr val="bg1"/>
          </a:solid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8" name="椭圆 19"/>
          <p:cNvSpPr>
            <a:spLocks noChangeArrowheads="1"/>
          </p:cNvSpPr>
          <p:nvPr/>
        </p:nvSpPr>
        <p:spPr bwMode="auto">
          <a:xfrm>
            <a:off x="2895601" y="2578150"/>
            <a:ext cx="145256" cy="145256"/>
          </a:xfrm>
          <a:prstGeom prst="ellipse">
            <a:avLst/>
          </a:prstGeom>
          <a:solidFill>
            <a:schemeClr val="bg1"/>
          </a:solid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9" name="椭圆 20"/>
          <p:cNvSpPr>
            <a:spLocks noChangeArrowheads="1"/>
          </p:cNvSpPr>
          <p:nvPr/>
        </p:nvSpPr>
        <p:spPr bwMode="auto">
          <a:xfrm>
            <a:off x="4506517" y="2587675"/>
            <a:ext cx="145256" cy="145256"/>
          </a:xfrm>
          <a:prstGeom prst="ellipse">
            <a:avLst/>
          </a:prstGeom>
          <a:solidFill>
            <a:schemeClr val="bg1"/>
          </a:solid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10" name="椭圆 21"/>
          <p:cNvSpPr>
            <a:spLocks noChangeArrowheads="1"/>
          </p:cNvSpPr>
          <p:nvPr/>
        </p:nvSpPr>
        <p:spPr bwMode="auto">
          <a:xfrm>
            <a:off x="6149578" y="2578150"/>
            <a:ext cx="146447" cy="145256"/>
          </a:xfrm>
          <a:prstGeom prst="ellipse">
            <a:avLst/>
          </a:prstGeom>
          <a:solidFill>
            <a:schemeClr val="bg1"/>
          </a:solid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11" name="椭圆 22"/>
          <p:cNvSpPr>
            <a:spLocks noChangeArrowheads="1"/>
          </p:cNvSpPr>
          <p:nvPr/>
        </p:nvSpPr>
        <p:spPr bwMode="auto">
          <a:xfrm>
            <a:off x="954882" y="1675656"/>
            <a:ext cx="759619" cy="759619"/>
          </a:xfrm>
          <a:prstGeom prst="ellipse">
            <a:avLst/>
          </a:prstGeom>
          <a:solidFill>
            <a:schemeClr val="bg2"/>
          </a:solidFill>
          <a:ln w="6350">
            <a:noFill/>
            <a:miter lim="800000"/>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12" name="椭圆 23"/>
          <p:cNvSpPr>
            <a:spLocks noChangeArrowheads="1"/>
          </p:cNvSpPr>
          <p:nvPr/>
        </p:nvSpPr>
        <p:spPr bwMode="auto">
          <a:xfrm>
            <a:off x="2588419" y="2881759"/>
            <a:ext cx="759619" cy="759619"/>
          </a:xfrm>
          <a:prstGeom prst="ellipse">
            <a:avLst/>
          </a:prstGeom>
          <a:solidFill>
            <a:schemeClr val="tx1"/>
          </a:solidFill>
          <a:ln w="6350">
            <a:noFill/>
            <a:miter lim="800000"/>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13" name="椭圆 24"/>
          <p:cNvSpPr>
            <a:spLocks noChangeArrowheads="1"/>
          </p:cNvSpPr>
          <p:nvPr/>
        </p:nvSpPr>
        <p:spPr bwMode="auto">
          <a:xfrm>
            <a:off x="4199335" y="1707803"/>
            <a:ext cx="759619" cy="760809"/>
          </a:xfrm>
          <a:prstGeom prst="ellipse">
            <a:avLst/>
          </a:prstGeom>
          <a:solidFill>
            <a:schemeClr val="tx2"/>
          </a:solidFill>
          <a:ln w="6350">
            <a:noFill/>
            <a:miter lim="800000"/>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14" name="椭圆 25"/>
          <p:cNvSpPr>
            <a:spLocks noChangeArrowheads="1"/>
          </p:cNvSpPr>
          <p:nvPr/>
        </p:nvSpPr>
        <p:spPr bwMode="auto">
          <a:xfrm>
            <a:off x="5859066" y="2837706"/>
            <a:ext cx="759619" cy="759619"/>
          </a:xfrm>
          <a:prstGeom prst="ellipse">
            <a:avLst/>
          </a:prstGeom>
          <a:solidFill>
            <a:schemeClr val="bg2"/>
          </a:solidFill>
          <a:ln w="6350">
            <a:noFill/>
            <a:miter lim="800000"/>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15" name="椭圆 26"/>
          <p:cNvSpPr>
            <a:spLocks noChangeArrowheads="1"/>
          </p:cNvSpPr>
          <p:nvPr/>
        </p:nvSpPr>
        <p:spPr bwMode="auto">
          <a:xfrm>
            <a:off x="7750969" y="2590056"/>
            <a:ext cx="145256" cy="145256"/>
          </a:xfrm>
          <a:prstGeom prst="ellipse">
            <a:avLst/>
          </a:prstGeom>
          <a:solidFill>
            <a:schemeClr val="bg1"/>
          </a:solid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16" name="椭圆 27"/>
          <p:cNvSpPr>
            <a:spLocks noChangeArrowheads="1"/>
          </p:cNvSpPr>
          <p:nvPr/>
        </p:nvSpPr>
        <p:spPr bwMode="auto">
          <a:xfrm>
            <a:off x="7443788" y="1710184"/>
            <a:ext cx="759619" cy="760809"/>
          </a:xfrm>
          <a:prstGeom prst="ellipse">
            <a:avLst/>
          </a:prstGeom>
          <a:solidFill>
            <a:schemeClr val="tx1"/>
          </a:solidFill>
          <a:ln w="6350">
            <a:noFill/>
            <a:miter lim="800000"/>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grpSp>
        <p:nvGrpSpPr>
          <p:cNvPr id="17" name="组合 92"/>
          <p:cNvGrpSpPr/>
          <p:nvPr/>
        </p:nvGrpSpPr>
        <p:grpSpPr bwMode="auto">
          <a:xfrm>
            <a:off x="4358879" y="1911399"/>
            <a:ext cx="426244" cy="323850"/>
            <a:chOff x="0" y="0"/>
            <a:chExt cx="509646" cy="387231"/>
          </a:xfrm>
          <a:solidFill>
            <a:schemeClr val="accent2"/>
          </a:solidFill>
        </p:grpSpPr>
        <p:sp>
          <p:nvSpPr>
            <p:cNvPr id="18" name="Freeform 20"/>
            <p:cNvSpPr>
              <a:spLocks noEditPoints="1" noChangeArrowheads="1"/>
            </p:cNvSpPr>
            <p:nvPr/>
          </p:nvSpPr>
          <p:spPr bwMode="auto">
            <a:xfrm>
              <a:off x="0" y="51839"/>
              <a:ext cx="337890" cy="335392"/>
            </a:xfrm>
            <a:custGeom>
              <a:avLst/>
              <a:gdLst>
                <a:gd name="T0" fmla="*/ 498557433 w 229"/>
                <a:gd name="T1" fmla="*/ 279424383 h 227"/>
                <a:gd name="T2" fmla="*/ 498557433 w 229"/>
                <a:gd name="T3" fmla="*/ 213934294 h 227"/>
                <a:gd name="T4" fmla="*/ 448483315 w 229"/>
                <a:gd name="T5" fmla="*/ 203018540 h 227"/>
                <a:gd name="T6" fmla="*/ 435420694 w 229"/>
                <a:gd name="T7" fmla="*/ 165908228 h 227"/>
                <a:gd name="T8" fmla="*/ 470254350 w 229"/>
                <a:gd name="T9" fmla="*/ 126614174 h 227"/>
                <a:gd name="T10" fmla="*/ 431066487 w 229"/>
                <a:gd name="T11" fmla="*/ 74222102 h 227"/>
                <a:gd name="T12" fmla="*/ 383170211 w 229"/>
                <a:gd name="T13" fmla="*/ 96052132 h 227"/>
                <a:gd name="T14" fmla="*/ 350514397 w 229"/>
                <a:gd name="T15" fmla="*/ 72038360 h 227"/>
                <a:gd name="T16" fmla="*/ 357044969 w 229"/>
                <a:gd name="T17" fmla="*/ 19646288 h 227"/>
                <a:gd name="T18" fmla="*/ 293909706 w 229"/>
                <a:gd name="T19" fmla="*/ 0 h 227"/>
                <a:gd name="T20" fmla="*/ 267784465 w 229"/>
                <a:gd name="T21" fmla="*/ 43660060 h 227"/>
                <a:gd name="T22" fmla="*/ 248189796 w 229"/>
                <a:gd name="T23" fmla="*/ 43660060 h 227"/>
                <a:gd name="T24" fmla="*/ 228596602 w 229"/>
                <a:gd name="T25" fmla="*/ 43660060 h 227"/>
                <a:gd name="T26" fmla="*/ 202471361 w 229"/>
                <a:gd name="T27" fmla="*/ 0 h 227"/>
                <a:gd name="T28" fmla="*/ 141512463 w 229"/>
                <a:gd name="T29" fmla="*/ 19646288 h 227"/>
                <a:gd name="T30" fmla="*/ 145866670 w 229"/>
                <a:gd name="T31" fmla="*/ 72038360 h 227"/>
                <a:gd name="T32" fmla="*/ 113209381 w 229"/>
                <a:gd name="T33" fmla="*/ 96052132 h 227"/>
                <a:gd name="T34" fmla="*/ 65313104 w 229"/>
                <a:gd name="T35" fmla="*/ 74222102 h 227"/>
                <a:gd name="T36" fmla="*/ 28303083 w 229"/>
                <a:gd name="T37" fmla="*/ 126614174 h 227"/>
                <a:gd name="T38" fmla="*/ 63136738 w 229"/>
                <a:gd name="T39" fmla="*/ 165908228 h 227"/>
                <a:gd name="T40" fmla="*/ 50074118 w 229"/>
                <a:gd name="T41" fmla="*/ 205202282 h 227"/>
                <a:gd name="T42" fmla="*/ 0 w 229"/>
                <a:gd name="T43" fmla="*/ 213934294 h 227"/>
                <a:gd name="T44" fmla="*/ 0 w 229"/>
                <a:gd name="T45" fmla="*/ 279424383 h 227"/>
                <a:gd name="T46" fmla="*/ 50074118 w 229"/>
                <a:gd name="T47" fmla="*/ 290338660 h 227"/>
                <a:gd name="T48" fmla="*/ 63136738 w 229"/>
                <a:gd name="T49" fmla="*/ 329632714 h 227"/>
                <a:gd name="T50" fmla="*/ 28303083 w 229"/>
                <a:gd name="T51" fmla="*/ 368926768 h 227"/>
                <a:gd name="T52" fmla="*/ 67490945 w 229"/>
                <a:gd name="T53" fmla="*/ 421318839 h 227"/>
                <a:gd name="T54" fmla="*/ 113209381 w 229"/>
                <a:gd name="T55" fmla="*/ 399488809 h 227"/>
                <a:gd name="T56" fmla="*/ 145866670 w 229"/>
                <a:gd name="T57" fmla="*/ 423502581 h 227"/>
                <a:gd name="T58" fmla="*/ 141512463 w 229"/>
                <a:gd name="T59" fmla="*/ 475894653 h 227"/>
                <a:gd name="T60" fmla="*/ 202471361 w 229"/>
                <a:gd name="T61" fmla="*/ 495540941 h 227"/>
                <a:gd name="T62" fmla="*/ 228596602 w 229"/>
                <a:gd name="T63" fmla="*/ 449698617 h 227"/>
                <a:gd name="T64" fmla="*/ 248189796 w 229"/>
                <a:gd name="T65" fmla="*/ 451880881 h 227"/>
                <a:gd name="T66" fmla="*/ 269960830 w 229"/>
                <a:gd name="T67" fmla="*/ 449698617 h 227"/>
                <a:gd name="T68" fmla="*/ 293909706 w 229"/>
                <a:gd name="T69" fmla="*/ 495540941 h 227"/>
                <a:gd name="T70" fmla="*/ 357044969 w 229"/>
                <a:gd name="T71" fmla="*/ 473710911 h 227"/>
                <a:gd name="T72" fmla="*/ 350514397 w 229"/>
                <a:gd name="T73" fmla="*/ 423502581 h 227"/>
                <a:gd name="T74" fmla="*/ 383170211 w 229"/>
                <a:gd name="T75" fmla="*/ 399488809 h 227"/>
                <a:gd name="T76" fmla="*/ 431066487 w 229"/>
                <a:gd name="T77" fmla="*/ 421318839 h 227"/>
                <a:gd name="T78" fmla="*/ 470254350 w 229"/>
                <a:gd name="T79" fmla="*/ 366744503 h 227"/>
                <a:gd name="T80" fmla="*/ 435420694 w 229"/>
                <a:gd name="T81" fmla="*/ 329632714 h 227"/>
                <a:gd name="T82" fmla="*/ 448483315 w 229"/>
                <a:gd name="T83" fmla="*/ 290338660 h 227"/>
                <a:gd name="T84" fmla="*/ 498557433 w 229"/>
                <a:gd name="T85" fmla="*/ 279424383 h 227"/>
                <a:gd name="T86" fmla="*/ 248189796 w 229"/>
                <a:gd name="T87" fmla="*/ 392940539 h 227"/>
                <a:gd name="T88" fmla="*/ 102324601 w 229"/>
                <a:gd name="T89" fmla="*/ 246678600 h 227"/>
                <a:gd name="T90" fmla="*/ 248189796 w 229"/>
                <a:gd name="T91" fmla="*/ 100418138 h 227"/>
                <a:gd name="T92" fmla="*/ 394056466 w 229"/>
                <a:gd name="T93" fmla="*/ 246678600 h 227"/>
                <a:gd name="T94" fmla="*/ 248189796 w 229"/>
                <a:gd name="T95" fmla="*/ 392940539 h 22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29"/>
                <a:gd name="T145" fmla="*/ 0 h 227"/>
                <a:gd name="T146" fmla="*/ 229 w 229"/>
                <a:gd name="T147" fmla="*/ 227 h 22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29" h="227">
                  <a:moveTo>
                    <a:pt x="229" y="128"/>
                  </a:moveTo>
                  <a:cubicBezTo>
                    <a:pt x="229" y="98"/>
                    <a:pt x="229" y="98"/>
                    <a:pt x="229" y="98"/>
                  </a:cubicBezTo>
                  <a:cubicBezTo>
                    <a:pt x="206" y="93"/>
                    <a:pt x="206" y="93"/>
                    <a:pt x="206" y="93"/>
                  </a:cubicBezTo>
                  <a:cubicBezTo>
                    <a:pt x="204" y="87"/>
                    <a:pt x="202" y="81"/>
                    <a:pt x="200" y="76"/>
                  </a:cubicBezTo>
                  <a:cubicBezTo>
                    <a:pt x="216" y="58"/>
                    <a:pt x="216" y="58"/>
                    <a:pt x="216" y="58"/>
                  </a:cubicBezTo>
                  <a:cubicBezTo>
                    <a:pt x="198" y="34"/>
                    <a:pt x="198" y="34"/>
                    <a:pt x="198" y="34"/>
                  </a:cubicBezTo>
                  <a:cubicBezTo>
                    <a:pt x="176" y="44"/>
                    <a:pt x="176" y="44"/>
                    <a:pt x="176" y="44"/>
                  </a:cubicBezTo>
                  <a:cubicBezTo>
                    <a:pt x="172" y="39"/>
                    <a:pt x="167" y="36"/>
                    <a:pt x="161" y="33"/>
                  </a:cubicBezTo>
                  <a:cubicBezTo>
                    <a:pt x="164" y="9"/>
                    <a:pt x="164" y="9"/>
                    <a:pt x="164" y="9"/>
                  </a:cubicBezTo>
                  <a:cubicBezTo>
                    <a:pt x="135" y="0"/>
                    <a:pt x="135" y="0"/>
                    <a:pt x="135" y="0"/>
                  </a:cubicBezTo>
                  <a:cubicBezTo>
                    <a:pt x="123" y="20"/>
                    <a:pt x="123" y="20"/>
                    <a:pt x="123" y="20"/>
                  </a:cubicBezTo>
                  <a:cubicBezTo>
                    <a:pt x="120" y="20"/>
                    <a:pt x="117" y="20"/>
                    <a:pt x="114" y="20"/>
                  </a:cubicBezTo>
                  <a:cubicBezTo>
                    <a:pt x="111" y="20"/>
                    <a:pt x="108" y="20"/>
                    <a:pt x="105" y="20"/>
                  </a:cubicBezTo>
                  <a:cubicBezTo>
                    <a:pt x="93" y="0"/>
                    <a:pt x="93" y="0"/>
                    <a:pt x="93" y="0"/>
                  </a:cubicBezTo>
                  <a:cubicBezTo>
                    <a:pt x="65" y="9"/>
                    <a:pt x="65" y="9"/>
                    <a:pt x="65" y="9"/>
                  </a:cubicBezTo>
                  <a:cubicBezTo>
                    <a:pt x="67" y="33"/>
                    <a:pt x="67" y="33"/>
                    <a:pt x="67" y="33"/>
                  </a:cubicBezTo>
                  <a:cubicBezTo>
                    <a:pt x="62" y="36"/>
                    <a:pt x="57" y="39"/>
                    <a:pt x="52" y="44"/>
                  </a:cubicBezTo>
                  <a:cubicBezTo>
                    <a:pt x="30" y="34"/>
                    <a:pt x="30" y="34"/>
                    <a:pt x="30" y="34"/>
                  </a:cubicBezTo>
                  <a:cubicBezTo>
                    <a:pt x="13" y="58"/>
                    <a:pt x="13" y="58"/>
                    <a:pt x="13" y="58"/>
                  </a:cubicBezTo>
                  <a:cubicBezTo>
                    <a:pt x="29" y="76"/>
                    <a:pt x="29" y="76"/>
                    <a:pt x="29" y="76"/>
                  </a:cubicBezTo>
                  <a:cubicBezTo>
                    <a:pt x="26" y="81"/>
                    <a:pt x="24" y="87"/>
                    <a:pt x="23" y="94"/>
                  </a:cubicBezTo>
                  <a:cubicBezTo>
                    <a:pt x="0" y="98"/>
                    <a:pt x="0" y="98"/>
                    <a:pt x="0" y="98"/>
                  </a:cubicBezTo>
                  <a:cubicBezTo>
                    <a:pt x="0" y="128"/>
                    <a:pt x="0" y="128"/>
                    <a:pt x="0" y="128"/>
                  </a:cubicBezTo>
                  <a:cubicBezTo>
                    <a:pt x="23" y="133"/>
                    <a:pt x="23" y="133"/>
                    <a:pt x="23" y="133"/>
                  </a:cubicBezTo>
                  <a:cubicBezTo>
                    <a:pt x="24" y="139"/>
                    <a:pt x="26" y="145"/>
                    <a:pt x="29" y="151"/>
                  </a:cubicBezTo>
                  <a:cubicBezTo>
                    <a:pt x="13" y="169"/>
                    <a:pt x="13" y="169"/>
                    <a:pt x="13" y="169"/>
                  </a:cubicBezTo>
                  <a:cubicBezTo>
                    <a:pt x="31" y="193"/>
                    <a:pt x="31" y="193"/>
                    <a:pt x="31" y="193"/>
                  </a:cubicBezTo>
                  <a:cubicBezTo>
                    <a:pt x="52" y="183"/>
                    <a:pt x="52" y="183"/>
                    <a:pt x="52" y="183"/>
                  </a:cubicBezTo>
                  <a:cubicBezTo>
                    <a:pt x="57" y="187"/>
                    <a:pt x="62" y="191"/>
                    <a:pt x="67" y="194"/>
                  </a:cubicBezTo>
                  <a:cubicBezTo>
                    <a:pt x="65" y="218"/>
                    <a:pt x="65" y="218"/>
                    <a:pt x="65" y="218"/>
                  </a:cubicBezTo>
                  <a:cubicBezTo>
                    <a:pt x="93" y="227"/>
                    <a:pt x="93" y="227"/>
                    <a:pt x="93" y="227"/>
                  </a:cubicBezTo>
                  <a:cubicBezTo>
                    <a:pt x="105" y="206"/>
                    <a:pt x="105" y="206"/>
                    <a:pt x="105" y="206"/>
                  </a:cubicBezTo>
                  <a:cubicBezTo>
                    <a:pt x="108" y="207"/>
                    <a:pt x="111" y="207"/>
                    <a:pt x="114" y="207"/>
                  </a:cubicBezTo>
                  <a:cubicBezTo>
                    <a:pt x="117" y="207"/>
                    <a:pt x="121" y="207"/>
                    <a:pt x="124" y="206"/>
                  </a:cubicBezTo>
                  <a:cubicBezTo>
                    <a:pt x="135" y="227"/>
                    <a:pt x="135" y="227"/>
                    <a:pt x="135" y="227"/>
                  </a:cubicBezTo>
                  <a:cubicBezTo>
                    <a:pt x="164" y="217"/>
                    <a:pt x="164" y="217"/>
                    <a:pt x="164" y="217"/>
                  </a:cubicBezTo>
                  <a:cubicBezTo>
                    <a:pt x="161" y="194"/>
                    <a:pt x="161" y="194"/>
                    <a:pt x="161" y="194"/>
                  </a:cubicBezTo>
                  <a:cubicBezTo>
                    <a:pt x="167" y="191"/>
                    <a:pt x="172" y="187"/>
                    <a:pt x="176" y="183"/>
                  </a:cubicBezTo>
                  <a:cubicBezTo>
                    <a:pt x="198" y="193"/>
                    <a:pt x="198" y="193"/>
                    <a:pt x="198" y="193"/>
                  </a:cubicBezTo>
                  <a:cubicBezTo>
                    <a:pt x="216" y="168"/>
                    <a:pt x="216" y="168"/>
                    <a:pt x="216" y="168"/>
                  </a:cubicBezTo>
                  <a:cubicBezTo>
                    <a:pt x="200" y="151"/>
                    <a:pt x="200" y="151"/>
                    <a:pt x="200" y="151"/>
                  </a:cubicBezTo>
                  <a:cubicBezTo>
                    <a:pt x="202" y="145"/>
                    <a:pt x="204" y="139"/>
                    <a:pt x="206" y="133"/>
                  </a:cubicBezTo>
                  <a:lnTo>
                    <a:pt x="229" y="128"/>
                  </a:lnTo>
                  <a:close/>
                  <a:moveTo>
                    <a:pt x="114" y="180"/>
                  </a:moveTo>
                  <a:cubicBezTo>
                    <a:pt x="77" y="180"/>
                    <a:pt x="47" y="150"/>
                    <a:pt x="47" y="113"/>
                  </a:cubicBezTo>
                  <a:cubicBezTo>
                    <a:pt x="47" y="76"/>
                    <a:pt x="77" y="46"/>
                    <a:pt x="114" y="46"/>
                  </a:cubicBezTo>
                  <a:cubicBezTo>
                    <a:pt x="151" y="46"/>
                    <a:pt x="181" y="76"/>
                    <a:pt x="181" y="113"/>
                  </a:cubicBezTo>
                  <a:cubicBezTo>
                    <a:pt x="181" y="150"/>
                    <a:pt x="151" y="180"/>
                    <a:pt x="114" y="180"/>
                  </a:cubicBez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9" name="Freeform 21"/>
            <p:cNvSpPr>
              <a:spLocks noEditPoints="1" noChangeArrowheads="1"/>
            </p:cNvSpPr>
            <p:nvPr/>
          </p:nvSpPr>
          <p:spPr bwMode="auto">
            <a:xfrm>
              <a:off x="309785" y="0"/>
              <a:ext cx="199861" cy="199861"/>
            </a:xfrm>
            <a:custGeom>
              <a:avLst/>
              <a:gdLst>
                <a:gd name="T0" fmla="*/ 295884588 w 135"/>
                <a:gd name="T1" fmla="*/ 166571560 h 135"/>
                <a:gd name="T2" fmla="*/ 295884588 w 135"/>
                <a:gd name="T3" fmla="*/ 127120479 h 135"/>
                <a:gd name="T4" fmla="*/ 267391811 w 135"/>
                <a:gd name="T5" fmla="*/ 120545792 h 135"/>
                <a:gd name="T6" fmla="*/ 258624575 w 135"/>
                <a:gd name="T7" fmla="*/ 98627702 h 135"/>
                <a:gd name="T8" fmla="*/ 280542665 w 135"/>
                <a:gd name="T9" fmla="*/ 74518544 h 135"/>
                <a:gd name="T10" fmla="*/ 256433507 w 135"/>
                <a:gd name="T11" fmla="*/ 43834699 h 135"/>
                <a:gd name="T12" fmla="*/ 227940730 w 135"/>
                <a:gd name="T13" fmla="*/ 56985553 h 135"/>
                <a:gd name="T14" fmla="*/ 210406259 w 135"/>
                <a:gd name="T15" fmla="*/ 41643630 h 135"/>
                <a:gd name="T16" fmla="*/ 212598808 w 135"/>
                <a:gd name="T17" fmla="*/ 10958305 h 135"/>
                <a:gd name="T18" fmla="*/ 175338796 w 135"/>
                <a:gd name="T19" fmla="*/ 0 h 135"/>
                <a:gd name="T20" fmla="*/ 159996873 w 135"/>
                <a:gd name="T21" fmla="*/ 26300227 h 135"/>
                <a:gd name="T22" fmla="*/ 146846019 w 135"/>
                <a:gd name="T23" fmla="*/ 26300227 h 135"/>
                <a:gd name="T24" fmla="*/ 135887715 w 135"/>
                <a:gd name="T25" fmla="*/ 26300227 h 135"/>
                <a:gd name="T26" fmla="*/ 120545792 w 135"/>
                <a:gd name="T27" fmla="*/ 0 h 135"/>
                <a:gd name="T28" fmla="*/ 83285780 w 135"/>
                <a:gd name="T29" fmla="*/ 10958305 h 135"/>
                <a:gd name="T30" fmla="*/ 85478329 w 135"/>
                <a:gd name="T31" fmla="*/ 41643630 h 135"/>
                <a:gd name="T32" fmla="*/ 65752789 w 135"/>
                <a:gd name="T33" fmla="*/ 56985553 h 135"/>
                <a:gd name="T34" fmla="*/ 39451081 w 135"/>
                <a:gd name="T35" fmla="*/ 43834699 h 135"/>
                <a:gd name="T36" fmla="*/ 15341923 w 135"/>
                <a:gd name="T37" fmla="*/ 74518544 h 135"/>
                <a:gd name="T38" fmla="*/ 37260012 w 135"/>
                <a:gd name="T39" fmla="*/ 98627702 h 135"/>
                <a:gd name="T40" fmla="*/ 28492776 w 135"/>
                <a:gd name="T41" fmla="*/ 120545792 h 135"/>
                <a:gd name="T42" fmla="*/ 0 w 135"/>
                <a:gd name="T43" fmla="*/ 127120479 h 135"/>
                <a:gd name="T44" fmla="*/ 0 w 135"/>
                <a:gd name="T45" fmla="*/ 166571560 h 135"/>
                <a:gd name="T46" fmla="*/ 28492776 w 135"/>
                <a:gd name="T47" fmla="*/ 173147727 h 135"/>
                <a:gd name="T48" fmla="*/ 37260012 w 135"/>
                <a:gd name="T49" fmla="*/ 197256885 h 135"/>
                <a:gd name="T50" fmla="*/ 15341923 w 135"/>
                <a:gd name="T51" fmla="*/ 219173494 h 135"/>
                <a:gd name="T52" fmla="*/ 39451081 w 135"/>
                <a:gd name="T53" fmla="*/ 249858820 h 135"/>
                <a:gd name="T54" fmla="*/ 67943857 w 135"/>
                <a:gd name="T55" fmla="*/ 238899035 h 135"/>
                <a:gd name="T56" fmla="*/ 85478329 w 135"/>
                <a:gd name="T57" fmla="*/ 252049889 h 135"/>
                <a:gd name="T58" fmla="*/ 83285780 w 135"/>
                <a:gd name="T59" fmla="*/ 282733734 h 135"/>
                <a:gd name="T60" fmla="*/ 120545792 w 135"/>
                <a:gd name="T61" fmla="*/ 295884588 h 135"/>
                <a:gd name="T62" fmla="*/ 135887715 w 135"/>
                <a:gd name="T63" fmla="*/ 267391811 h 135"/>
                <a:gd name="T64" fmla="*/ 149038568 w 135"/>
                <a:gd name="T65" fmla="*/ 269584360 h 135"/>
                <a:gd name="T66" fmla="*/ 159996873 w 135"/>
                <a:gd name="T67" fmla="*/ 267391811 h 135"/>
                <a:gd name="T68" fmla="*/ 175338796 w 135"/>
                <a:gd name="T69" fmla="*/ 295884588 h 135"/>
                <a:gd name="T70" fmla="*/ 212598808 w 135"/>
                <a:gd name="T71" fmla="*/ 282733734 h 135"/>
                <a:gd name="T72" fmla="*/ 210406259 w 135"/>
                <a:gd name="T73" fmla="*/ 252049889 h 135"/>
                <a:gd name="T74" fmla="*/ 227940730 w 135"/>
                <a:gd name="T75" fmla="*/ 238899035 h 135"/>
                <a:gd name="T76" fmla="*/ 256433507 w 135"/>
                <a:gd name="T77" fmla="*/ 249858820 h 135"/>
                <a:gd name="T78" fmla="*/ 280542665 w 135"/>
                <a:gd name="T79" fmla="*/ 219173494 h 135"/>
                <a:gd name="T80" fmla="*/ 258624575 w 135"/>
                <a:gd name="T81" fmla="*/ 195064336 h 135"/>
                <a:gd name="T82" fmla="*/ 267391811 w 135"/>
                <a:gd name="T83" fmla="*/ 173147727 h 135"/>
                <a:gd name="T84" fmla="*/ 295884588 w 135"/>
                <a:gd name="T85" fmla="*/ 166571560 h 135"/>
                <a:gd name="T86" fmla="*/ 146846019 w 135"/>
                <a:gd name="T87" fmla="*/ 234515417 h 135"/>
                <a:gd name="T88" fmla="*/ 61369171 w 135"/>
                <a:gd name="T89" fmla="*/ 146846019 h 135"/>
                <a:gd name="T90" fmla="*/ 146846019 w 135"/>
                <a:gd name="T91" fmla="*/ 59176621 h 135"/>
                <a:gd name="T92" fmla="*/ 234515417 w 135"/>
                <a:gd name="T93" fmla="*/ 146846019 h 135"/>
                <a:gd name="T94" fmla="*/ 146846019 w 135"/>
                <a:gd name="T95" fmla="*/ 234515417 h 13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35"/>
                <a:gd name="T145" fmla="*/ 0 h 135"/>
                <a:gd name="T146" fmla="*/ 135 w 135"/>
                <a:gd name="T147" fmla="*/ 135 h 13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35" h="135">
                  <a:moveTo>
                    <a:pt x="135" y="76"/>
                  </a:moveTo>
                  <a:cubicBezTo>
                    <a:pt x="135" y="58"/>
                    <a:pt x="135" y="58"/>
                    <a:pt x="135" y="58"/>
                  </a:cubicBezTo>
                  <a:cubicBezTo>
                    <a:pt x="122" y="55"/>
                    <a:pt x="122" y="55"/>
                    <a:pt x="122" y="55"/>
                  </a:cubicBezTo>
                  <a:cubicBezTo>
                    <a:pt x="121" y="52"/>
                    <a:pt x="120" y="48"/>
                    <a:pt x="118" y="45"/>
                  </a:cubicBezTo>
                  <a:cubicBezTo>
                    <a:pt x="128" y="34"/>
                    <a:pt x="128" y="34"/>
                    <a:pt x="128" y="34"/>
                  </a:cubicBezTo>
                  <a:cubicBezTo>
                    <a:pt x="117" y="20"/>
                    <a:pt x="117" y="20"/>
                    <a:pt x="117" y="20"/>
                  </a:cubicBezTo>
                  <a:cubicBezTo>
                    <a:pt x="104" y="26"/>
                    <a:pt x="104" y="26"/>
                    <a:pt x="104" y="26"/>
                  </a:cubicBezTo>
                  <a:cubicBezTo>
                    <a:pt x="102" y="23"/>
                    <a:pt x="99" y="21"/>
                    <a:pt x="96" y="19"/>
                  </a:cubicBezTo>
                  <a:cubicBezTo>
                    <a:pt x="97" y="5"/>
                    <a:pt x="97" y="5"/>
                    <a:pt x="97" y="5"/>
                  </a:cubicBezTo>
                  <a:cubicBezTo>
                    <a:pt x="80" y="0"/>
                    <a:pt x="80" y="0"/>
                    <a:pt x="80" y="0"/>
                  </a:cubicBezTo>
                  <a:cubicBezTo>
                    <a:pt x="73" y="12"/>
                    <a:pt x="73" y="12"/>
                    <a:pt x="73" y="12"/>
                  </a:cubicBezTo>
                  <a:cubicBezTo>
                    <a:pt x="71" y="12"/>
                    <a:pt x="69" y="12"/>
                    <a:pt x="67" y="12"/>
                  </a:cubicBezTo>
                  <a:cubicBezTo>
                    <a:pt x="66" y="12"/>
                    <a:pt x="64" y="12"/>
                    <a:pt x="62" y="12"/>
                  </a:cubicBezTo>
                  <a:cubicBezTo>
                    <a:pt x="55" y="0"/>
                    <a:pt x="55" y="0"/>
                    <a:pt x="55" y="0"/>
                  </a:cubicBezTo>
                  <a:cubicBezTo>
                    <a:pt x="38" y="5"/>
                    <a:pt x="38" y="5"/>
                    <a:pt x="38" y="5"/>
                  </a:cubicBezTo>
                  <a:cubicBezTo>
                    <a:pt x="39" y="19"/>
                    <a:pt x="39" y="19"/>
                    <a:pt x="39" y="19"/>
                  </a:cubicBezTo>
                  <a:cubicBezTo>
                    <a:pt x="36" y="21"/>
                    <a:pt x="33" y="23"/>
                    <a:pt x="30" y="26"/>
                  </a:cubicBezTo>
                  <a:cubicBezTo>
                    <a:pt x="18" y="20"/>
                    <a:pt x="18" y="20"/>
                    <a:pt x="18" y="20"/>
                  </a:cubicBezTo>
                  <a:cubicBezTo>
                    <a:pt x="7" y="34"/>
                    <a:pt x="7" y="34"/>
                    <a:pt x="7" y="34"/>
                  </a:cubicBezTo>
                  <a:cubicBezTo>
                    <a:pt x="17" y="45"/>
                    <a:pt x="17" y="45"/>
                    <a:pt x="17" y="45"/>
                  </a:cubicBezTo>
                  <a:cubicBezTo>
                    <a:pt x="15" y="48"/>
                    <a:pt x="14" y="52"/>
                    <a:pt x="13" y="55"/>
                  </a:cubicBezTo>
                  <a:cubicBezTo>
                    <a:pt x="0" y="58"/>
                    <a:pt x="0" y="58"/>
                    <a:pt x="0" y="58"/>
                  </a:cubicBezTo>
                  <a:cubicBezTo>
                    <a:pt x="0" y="76"/>
                    <a:pt x="0" y="76"/>
                    <a:pt x="0" y="76"/>
                  </a:cubicBezTo>
                  <a:cubicBezTo>
                    <a:pt x="13" y="79"/>
                    <a:pt x="13" y="79"/>
                    <a:pt x="13" y="79"/>
                  </a:cubicBezTo>
                  <a:cubicBezTo>
                    <a:pt x="14" y="83"/>
                    <a:pt x="15" y="86"/>
                    <a:pt x="17" y="90"/>
                  </a:cubicBezTo>
                  <a:cubicBezTo>
                    <a:pt x="7" y="100"/>
                    <a:pt x="7" y="100"/>
                    <a:pt x="7" y="100"/>
                  </a:cubicBezTo>
                  <a:cubicBezTo>
                    <a:pt x="18" y="114"/>
                    <a:pt x="18" y="114"/>
                    <a:pt x="18" y="114"/>
                  </a:cubicBezTo>
                  <a:cubicBezTo>
                    <a:pt x="31" y="109"/>
                    <a:pt x="31" y="109"/>
                    <a:pt x="31" y="109"/>
                  </a:cubicBezTo>
                  <a:cubicBezTo>
                    <a:pt x="33" y="111"/>
                    <a:pt x="36" y="113"/>
                    <a:pt x="39" y="115"/>
                  </a:cubicBezTo>
                  <a:cubicBezTo>
                    <a:pt x="38" y="129"/>
                    <a:pt x="38" y="129"/>
                    <a:pt x="38" y="129"/>
                  </a:cubicBezTo>
                  <a:cubicBezTo>
                    <a:pt x="55" y="135"/>
                    <a:pt x="55" y="135"/>
                    <a:pt x="55" y="135"/>
                  </a:cubicBezTo>
                  <a:cubicBezTo>
                    <a:pt x="62" y="122"/>
                    <a:pt x="62" y="122"/>
                    <a:pt x="62" y="122"/>
                  </a:cubicBezTo>
                  <a:cubicBezTo>
                    <a:pt x="64" y="123"/>
                    <a:pt x="66" y="123"/>
                    <a:pt x="68" y="123"/>
                  </a:cubicBezTo>
                  <a:cubicBezTo>
                    <a:pt x="69" y="123"/>
                    <a:pt x="71" y="123"/>
                    <a:pt x="73" y="122"/>
                  </a:cubicBezTo>
                  <a:cubicBezTo>
                    <a:pt x="80" y="135"/>
                    <a:pt x="80" y="135"/>
                    <a:pt x="80" y="135"/>
                  </a:cubicBezTo>
                  <a:cubicBezTo>
                    <a:pt x="97" y="129"/>
                    <a:pt x="97" y="129"/>
                    <a:pt x="97" y="129"/>
                  </a:cubicBezTo>
                  <a:cubicBezTo>
                    <a:pt x="96" y="115"/>
                    <a:pt x="96" y="115"/>
                    <a:pt x="96" y="115"/>
                  </a:cubicBezTo>
                  <a:cubicBezTo>
                    <a:pt x="99" y="113"/>
                    <a:pt x="102" y="111"/>
                    <a:pt x="104" y="109"/>
                  </a:cubicBezTo>
                  <a:cubicBezTo>
                    <a:pt x="117" y="114"/>
                    <a:pt x="117" y="114"/>
                    <a:pt x="117" y="114"/>
                  </a:cubicBezTo>
                  <a:cubicBezTo>
                    <a:pt x="128" y="100"/>
                    <a:pt x="128" y="100"/>
                    <a:pt x="128" y="100"/>
                  </a:cubicBezTo>
                  <a:cubicBezTo>
                    <a:pt x="118" y="89"/>
                    <a:pt x="118" y="89"/>
                    <a:pt x="118" y="89"/>
                  </a:cubicBezTo>
                  <a:cubicBezTo>
                    <a:pt x="120" y="86"/>
                    <a:pt x="121" y="83"/>
                    <a:pt x="122" y="79"/>
                  </a:cubicBezTo>
                  <a:lnTo>
                    <a:pt x="135" y="76"/>
                  </a:lnTo>
                  <a:close/>
                  <a:moveTo>
                    <a:pt x="67" y="107"/>
                  </a:moveTo>
                  <a:cubicBezTo>
                    <a:pt x="46" y="107"/>
                    <a:pt x="28" y="89"/>
                    <a:pt x="28" y="67"/>
                  </a:cubicBezTo>
                  <a:cubicBezTo>
                    <a:pt x="28" y="45"/>
                    <a:pt x="46" y="27"/>
                    <a:pt x="67" y="27"/>
                  </a:cubicBezTo>
                  <a:cubicBezTo>
                    <a:pt x="89" y="27"/>
                    <a:pt x="107" y="45"/>
                    <a:pt x="107" y="67"/>
                  </a:cubicBezTo>
                  <a:cubicBezTo>
                    <a:pt x="107" y="89"/>
                    <a:pt x="89" y="107"/>
                    <a:pt x="67" y="107"/>
                  </a:cubicBez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grpSp>
        <p:nvGrpSpPr>
          <p:cNvPr id="20" name="组合 95"/>
          <p:cNvGrpSpPr/>
          <p:nvPr/>
        </p:nvGrpSpPr>
        <p:grpSpPr bwMode="auto">
          <a:xfrm>
            <a:off x="7645004" y="1966168"/>
            <a:ext cx="358378" cy="341710"/>
            <a:chOff x="0" y="0"/>
            <a:chExt cx="2438400" cy="2332038"/>
          </a:xfrm>
          <a:solidFill>
            <a:schemeClr val="accent2"/>
          </a:solidFill>
        </p:grpSpPr>
        <p:sp>
          <p:nvSpPr>
            <p:cNvPr id="21" name="Freeform 25"/>
            <p:cNvSpPr>
              <a:spLocks noChangeArrowheads="1"/>
            </p:cNvSpPr>
            <p:nvPr/>
          </p:nvSpPr>
          <p:spPr bwMode="auto">
            <a:xfrm>
              <a:off x="893763" y="1676400"/>
              <a:ext cx="655638" cy="655638"/>
            </a:xfrm>
            <a:custGeom>
              <a:avLst/>
              <a:gdLst>
                <a:gd name="T0" fmla="*/ 519152583 w 413"/>
                <a:gd name="T1" fmla="*/ 1040826119 h 413"/>
                <a:gd name="T2" fmla="*/ 0 w 413"/>
                <a:gd name="T3" fmla="*/ 0 h 413"/>
                <a:gd name="T4" fmla="*/ 1040826119 w 413"/>
                <a:gd name="T5" fmla="*/ 0 h 413"/>
                <a:gd name="T6" fmla="*/ 519152583 w 413"/>
                <a:gd name="T7" fmla="*/ 1040826119 h 413"/>
                <a:gd name="T8" fmla="*/ 0 60000 65536"/>
                <a:gd name="T9" fmla="*/ 0 60000 65536"/>
                <a:gd name="T10" fmla="*/ 0 60000 65536"/>
                <a:gd name="T11" fmla="*/ 0 60000 65536"/>
                <a:gd name="T12" fmla="*/ 0 w 413"/>
                <a:gd name="T13" fmla="*/ 0 h 413"/>
                <a:gd name="T14" fmla="*/ 413 w 413"/>
                <a:gd name="T15" fmla="*/ 413 h 413"/>
              </a:gdLst>
              <a:ahLst/>
              <a:cxnLst>
                <a:cxn ang="T8">
                  <a:pos x="T0" y="T1"/>
                </a:cxn>
                <a:cxn ang="T9">
                  <a:pos x="T2" y="T3"/>
                </a:cxn>
                <a:cxn ang="T10">
                  <a:pos x="T4" y="T5"/>
                </a:cxn>
                <a:cxn ang="T11">
                  <a:pos x="T6" y="T7"/>
                </a:cxn>
              </a:cxnLst>
              <a:rect l="T12" t="T13" r="T14" b="T15"/>
              <a:pathLst>
                <a:path w="413" h="413">
                  <a:moveTo>
                    <a:pt x="206" y="413"/>
                  </a:moveTo>
                  <a:lnTo>
                    <a:pt x="0" y="0"/>
                  </a:lnTo>
                  <a:lnTo>
                    <a:pt x="413" y="0"/>
                  </a:lnTo>
                  <a:lnTo>
                    <a:pt x="206" y="413"/>
                  </a:ln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2" name="任意多边形 97"/>
            <p:cNvSpPr>
              <a:spLocks noChangeArrowheads="1"/>
            </p:cNvSpPr>
            <p:nvPr/>
          </p:nvSpPr>
          <p:spPr bwMode="auto">
            <a:xfrm>
              <a:off x="0" y="0"/>
              <a:ext cx="2438400" cy="1774825"/>
            </a:xfrm>
            <a:custGeom>
              <a:avLst/>
              <a:gdLst>
                <a:gd name="T0" fmla="*/ 290196 w 2438400"/>
                <a:gd name="T1" fmla="*/ 0 h 1774825"/>
                <a:gd name="T2" fmla="*/ 2151973 w 2438400"/>
                <a:gd name="T3" fmla="*/ 0 h 1774825"/>
                <a:gd name="T4" fmla="*/ 2438400 w 2438400"/>
                <a:gd name="T5" fmla="*/ 286384 h 1774825"/>
                <a:gd name="T6" fmla="*/ 2438400 w 2438400"/>
                <a:gd name="T7" fmla="*/ 1484673 h 1774825"/>
                <a:gd name="T8" fmla="*/ 2151973 w 2438400"/>
                <a:gd name="T9" fmla="*/ 1774825 h 1774825"/>
                <a:gd name="T10" fmla="*/ 290196 w 2438400"/>
                <a:gd name="T11" fmla="*/ 1774825 h 1774825"/>
                <a:gd name="T12" fmla="*/ 0 w 2438400"/>
                <a:gd name="T13" fmla="*/ 1484673 h 1774825"/>
                <a:gd name="T14" fmla="*/ 0 w 2438400"/>
                <a:gd name="T15" fmla="*/ 286384 h 1774825"/>
                <a:gd name="T16" fmla="*/ 290196 w 2438400"/>
                <a:gd name="T17" fmla="*/ 0 h 1774825"/>
                <a:gd name="T18" fmla="*/ 471488 w 2438400"/>
                <a:gd name="T19" fmla="*/ 425450 h 1774825"/>
                <a:gd name="T20" fmla="*/ 471488 w 2438400"/>
                <a:gd name="T21" fmla="*/ 598488 h 1774825"/>
                <a:gd name="T22" fmla="*/ 1971676 w 2438400"/>
                <a:gd name="T23" fmla="*/ 598488 h 1774825"/>
                <a:gd name="T24" fmla="*/ 1971676 w 2438400"/>
                <a:gd name="T25" fmla="*/ 425450 h 1774825"/>
                <a:gd name="T26" fmla="*/ 471488 w 2438400"/>
                <a:gd name="T27" fmla="*/ 425450 h 1774825"/>
                <a:gd name="T28" fmla="*/ 471488 w 2438400"/>
                <a:gd name="T29" fmla="*/ 801688 h 1774825"/>
                <a:gd name="T30" fmla="*/ 471488 w 2438400"/>
                <a:gd name="T31" fmla="*/ 971551 h 1774825"/>
                <a:gd name="T32" fmla="*/ 1971676 w 2438400"/>
                <a:gd name="T33" fmla="*/ 971551 h 1774825"/>
                <a:gd name="T34" fmla="*/ 1971676 w 2438400"/>
                <a:gd name="T35" fmla="*/ 801688 h 1774825"/>
                <a:gd name="T36" fmla="*/ 471488 w 2438400"/>
                <a:gd name="T37" fmla="*/ 801688 h 1774825"/>
                <a:gd name="T38" fmla="*/ 471488 w 2438400"/>
                <a:gd name="T39" fmla="*/ 1174750 h 1774825"/>
                <a:gd name="T40" fmla="*/ 471488 w 2438400"/>
                <a:gd name="T41" fmla="*/ 1347788 h 1774825"/>
                <a:gd name="T42" fmla="*/ 1971676 w 2438400"/>
                <a:gd name="T43" fmla="*/ 1347788 h 1774825"/>
                <a:gd name="T44" fmla="*/ 1971676 w 2438400"/>
                <a:gd name="T45" fmla="*/ 1174750 h 1774825"/>
                <a:gd name="T46" fmla="*/ 471488 w 2438400"/>
                <a:gd name="T47" fmla="*/ 1174750 h 177482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438400"/>
                <a:gd name="T73" fmla="*/ 0 h 1774825"/>
                <a:gd name="T74" fmla="*/ 2438400 w 2438400"/>
                <a:gd name="T75" fmla="*/ 1774825 h 1774825"/>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438400" h="1774825">
                  <a:moveTo>
                    <a:pt x="290196" y="0"/>
                  </a:moveTo>
                  <a:cubicBezTo>
                    <a:pt x="2151973" y="0"/>
                    <a:pt x="2151973" y="0"/>
                    <a:pt x="2151973" y="0"/>
                  </a:cubicBezTo>
                  <a:cubicBezTo>
                    <a:pt x="2310262" y="0"/>
                    <a:pt x="2438400" y="128119"/>
                    <a:pt x="2438400" y="286384"/>
                  </a:cubicBezTo>
                  <a:lnTo>
                    <a:pt x="2438400" y="1484673"/>
                  </a:lnTo>
                  <a:cubicBezTo>
                    <a:pt x="2438400" y="1646706"/>
                    <a:pt x="2310262" y="1774825"/>
                    <a:pt x="2151973" y="1774825"/>
                  </a:cubicBezTo>
                  <a:cubicBezTo>
                    <a:pt x="290196" y="1774825"/>
                    <a:pt x="290196" y="1774825"/>
                    <a:pt x="290196" y="1774825"/>
                  </a:cubicBezTo>
                  <a:cubicBezTo>
                    <a:pt x="131907" y="1774825"/>
                    <a:pt x="0" y="1646706"/>
                    <a:pt x="0" y="1484673"/>
                  </a:cubicBezTo>
                  <a:cubicBezTo>
                    <a:pt x="0" y="286384"/>
                    <a:pt x="0" y="286384"/>
                    <a:pt x="0" y="286384"/>
                  </a:cubicBezTo>
                  <a:cubicBezTo>
                    <a:pt x="0" y="128119"/>
                    <a:pt x="131907" y="0"/>
                    <a:pt x="290196" y="0"/>
                  </a:cubicBezTo>
                  <a:close/>
                  <a:moveTo>
                    <a:pt x="471488" y="425450"/>
                  </a:moveTo>
                  <a:lnTo>
                    <a:pt x="471488" y="598488"/>
                  </a:lnTo>
                  <a:lnTo>
                    <a:pt x="1971676" y="598488"/>
                  </a:lnTo>
                  <a:lnTo>
                    <a:pt x="1971676" y="425450"/>
                  </a:lnTo>
                  <a:lnTo>
                    <a:pt x="471488" y="425450"/>
                  </a:lnTo>
                  <a:close/>
                  <a:moveTo>
                    <a:pt x="471488" y="801688"/>
                  </a:moveTo>
                  <a:lnTo>
                    <a:pt x="471488" y="971551"/>
                  </a:lnTo>
                  <a:lnTo>
                    <a:pt x="1971676" y="971551"/>
                  </a:lnTo>
                  <a:lnTo>
                    <a:pt x="1971676" y="801688"/>
                  </a:lnTo>
                  <a:lnTo>
                    <a:pt x="471488" y="801688"/>
                  </a:lnTo>
                  <a:close/>
                  <a:moveTo>
                    <a:pt x="471488" y="1174750"/>
                  </a:moveTo>
                  <a:lnTo>
                    <a:pt x="471488" y="1347788"/>
                  </a:lnTo>
                  <a:lnTo>
                    <a:pt x="1971676" y="1347788"/>
                  </a:lnTo>
                  <a:lnTo>
                    <a:pt x="1971676" y="1174750"/>
                  </a:lnTo>
                  <a:lnTo>
                    <a:pt x="471488" y="1174750"/>
                  </a:ln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grpSp>
        <p:nvGrpSpPr>
          <p:cNvPr id="23" name="组合 98"/>
          <p:cNvGrpSpPr/>
          <p:nvPr/>
        </p:nvGrpSpPr>
        <p:grpSpPr bwMode="auto">
          <a:xfrm>
            <a:off x="2805113" y="3061543"/>
            <a:ext cx="292894" cy="373856"/>
            <a:chOff x="0" y="0"/>
            <a:chExt cx="563562" cy="720725"/>
          </a:xfrm>
          <a:solidFill>
            <a:schemeClr val="accent2"/>
          </a:solidFill>
        </p:grpSpPr>
        <p:sp>
          <p:nvSpPr>
            <p:cNvPr id="24" name="Freeform 32"/>
            <p:cNvSpPr>
              <a:spLocks noChangeArrowheads="1"/>
            </p:cNvSpPr>
            <p:nvPr/>
          </p:nvSpPr>
          <p:spPr bwMode="auto">
            <a:xfrm>
              <a:off x="209550" y="0"/>
              <a:ext cx="142875" cy="720725"/>
            </a:xfrm>
            <a:custGeom>
              <a:avLst/>
              <a:gdLst>
                <a:gd name="T0" fmla="*/ 318957275 w 64"/>
                <a:gd name="T1" fmla="*/ 1456890579 h 321"/>
                <a:gd name="T2" fmla="*/ 159479754 w 64"/>
                <a:gd name="T3" fmla="*/ 1618207245 h 321"/>
                <a:gd name="T4" fmla="*/ 0 w 64"/>
                <a:gd name="T5" fmla="*/ 1456890579 h 321"/>
                <a:gd name="T6" fmla="*/ 0 w 64"/>
                <a:gd name="T7" fmla="*/ 161316666 h 321"/>
                <a:gd name="T8" fmla="*/ 159479754 w 64"/>
                <a:gd name="T9" fmla="*/ 0 h 321"/>
                <a:gd name="T10" fmla="*/ 318957275 w 64"/>
                <a:gd name="T11" fmla="*/ 161316666 h 321"/>
                <a:gd name="T12" fmla="*/ 318957275 w 64"/>
                <a:gd name="T13" fmla="*/ 1456890579 h 321"/>
                <a:gd name="T14" fmla="*/ 0 60000 65536"/>
                <a:gd name="T15" fmla="*/ 0 60000 65536"/>
                <a:gd name="T16" fmla="*/ 0 60000 65536"/>
                <a:gd name="T17" fmla="*/ 0 60000 65536"/>
                <a:gd name="T18" fmla="*/ 0 60000 65536"/>
                <a:gd name="T19" fmla="*/ 0 60000 65536"/>
                <a:gd name="T20" fmla="*/ 0 60000 65536"/>
                <a:gd name="T21" fmla="*/ 0 w 64"/>
                <a:gd name="T22" fmla="*/ 0 h 321"/>
                <a:gd name="T23" fmla="*/ 64 w 64"/>
                <a:gd name="T24" fmla="*/ 321 h 3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 h="321">
                  <a:moveTo>
                    <a:pt x="64" y="289"/>
                  </a:moveTo>
                  <a:cubicBezTo>
                    <a:pt x="64" y="307"/>
                    <a:pt x="49" y="321"/>
                    <a:pt x="32" y="321"/>
                  </a:cubicBezTo>
                  <a:cubicBezTo>
                    <a:pt x="14" y="321"/>
                    <a:pt x="0" y="307"/>
                    <a:pt x="0" y="289"/>
                  </a:cubicBezTo>
                  <a:cubicBezTo>
                    <a:pt x="0" y="32"/>
                    <a:pt x="0" y="32"/>
                    <a:pt x="0" y="32"/>
                  </a:cubicBezTo>
                  <a:cubicBezTo>
                    <a:pt x="0" y="14"/>
                    <a:pt x="14" y="0"/>
                    <a:pt x="32" y="0"/>
                  </a:cubicBezTo>
                  <a:cubicBezTo>
                    <a:pt x="49" y="0"/>
                    <a:pt x="64" y="14"/>
                    <a:pt x="64" y="32"/>
                  </a:cubicBezTo>
                  <a:lnTo>
                    <a:pt x="64" y="289"/>
                  </a:ln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5" name="Freeform 33"/>
            <p:cNvSpPr>
              <a:spLocks noChangeArrowheads="1"/>
            </p:cNvSpPr>
            <p:nvPr/>
          </p:nvSpPr>
          <p:spPr bwMode="auto">
            <a:xfrm>
              <a:off x="0" y="439737"/>
              <a:ext cx="141288" cy="280988"/>
            </a:xfrm>
            <a:custGeom>
              <a:avLst/>
              <a:gdLst>
                <a:gd name="T0" fmla="*/ 316861888 w 63"/>
                <a:gd name="T1" fmla="*/ 469935571 h 125"/>
                <a:gd name="T2" fmla="*/ 160944973 w 63"/>
                <a:gd name="T3" fmla="*/ 631634049 h 125"/>
                <a:gd name="T4" fmla="*/ 0 w 63"/>
                <a:gd name="T5" fmla="*/ 469935571 h 125"/>
                <a:gd name="T6" fmla="*/ 0 w 63"/>
                <a:gd name="T7" fmla="*/ 161698478 h 125"/>
                <a:gd name="T8" fmla="*/ 160944973 w 63"/>
                <a:gd name="T9" fmla="*/ 0 h 125"/>
                <a:gd name="T10" fmla="*/ 316861888 w 63"/>
                <a:gd name="T11" fmla="*/ 161698478 h 125"/>
                <a:gd name="T12" fmla="*/ 316861888 w 63"/>
                <a:gd name="T13" fmla="*/ 469935571 h 125"/>
                <a:gd name="T14" fmla="*/ 0 60000 65536"/>
                <a:gd name="T15" fmla="*/ 0 60000 65536"/>
                <a:gd name="T16" fmla="*/ 0 60000 65536"/>
                <a:gd name="T17" fmla="*/ 0 60000 65536"/>
                <a:gd name="T18" fmla="*/ 0 60000 65536"/>
                <a:gd name="T19" fmla="*/ 0 60000 65536"/>
                <a:gd name="T20" fmla="*/ 0 60000 65536"/>
                <a:gd name="T21" fmla="*/ 0 w 63"/>
                <a:gd name="T22" fmla="*/ 0 h 125"/>
                <a:gd name="T23" fmla="*/ 63 w 63"/>
                <a:gd name="T24" fmla="*/ 125 h 1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125">
                  <a:moveTo>
                    <a:pt x="63" y="93"/>
                  </a:moveTo>
                  <a:cubicBezTo>
                    <a:pt x="63" y="111"/>
                    <a:pt x="49" y="125"/>
                    <a:pt x="32" y="125"/>
                  </a:cubicBezTo>
                  <a:cubicBezTo>
                    <a:pt x="14" y="125"/>
                    <a:pt x="0" y="111"/>
                    <a:pt x="0" y="93"/>
                  </a:cubicBezTo>
                  <a:cubicBezTo>
                    <a:pt x="0" y="32"/>
                    <a:pt x="0" y="32"/>
                    <a:pt x="0" y="32"/>
                  </a:cubicBezTo>
                  <a:cubicBezTo>
                    <a:pt x="0" y="14"/>
                    <a:pt x="14" y="0"/>
                    <a:pt x="32" y="0"/>
                  </a:cubicBezTo>
                  <a:cubicBezTo>
                    <a:pt x="49" y="0"/>
                    <a:pt x="63" y="14"/>
                    <a:pt x="63" y="32"/>
                  </a:cubicBezTo>
                  <a:lnTo>
                    <a:pt x="63" y="93"/>
                  </a:ln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9" name="Freeform 34"/>
            <p:cNvSpPr>
              <a:spLocks noChangeArrowheads="1"/>
            </p:cNvSpPr>
            <p:nvPr/>
          </p:nvSpPr>
          <p:spPr bwMode="auto">
            <a:xfrm>
              <a:off x="420687" y="231775"/>
              <a:ext cx="142875" cy="488950"/>
            </a:xfrm>
            <a:custGeom>
              <a:avLst/>
              <a:gdLst>
                <a:gd name="T0" fmla="*/ 318957275 w 64"/>
                <a:gd name="T1" fmla="*/ 935684326 h 218"/>
                <a:gd name="T2" fmla="*/ 159479754 w 64"/>
                <a:gd name="T3" fmla="*/ 1096661021 h 218"/>
                <a:gd name="T4" fmla="*/ 0 w 64"/>
                <a:gd name="T5" fmla="*/ 935684326 h 218"/>
                <a:gd name="T6" fmla="*/ 0 w 64"/>
                <a:gd name="T7" fmla="*/ 160976694 h 218"/>
                <a:gd name="T8" fmla="*/ 159479754 w 64"/>
                <a:gd name="T9" fmla="*/ 0 h 218"/>
                <a:gd name="T10" fmla="*/ 318957275 w 64"/>
                <a:gd name="T11" fmla="*/ 160976694 h 218"/>
                <a:gd name="T12" fmla="*/ 318957275 w 64"/>
                <a:gd name="T13" fmla="*/ 935684326 h 218"/>
                <a:gd name="T14" fmla="*/ 0 60000 65536"/>
                <a:gd name="T15" fmla="*/ 0 60000 65536"/>
                <a:gd name="T16" fmla="*/ 0 60000 65536"/>
                <a:gd name="T17" fmla="*/ 0 60000 65536"/>
                <a:gd name="T18" fmla="*/ 0 60000 65536"/>
                <a:gd name="T19" fmla="*/ 0 60000 65536"/>
                <a:gd name="T20" fmla="*/ 0 60000 65536"/>
                <a:gd name="T21" fmla="*/ 0 w 64"/>
                <a:gd name="T22" fmla="*/ 0 h 218"/>
                <a:gd name="T23" fmla="*/ 64 w 64"/>
                <a:gd name="T24" fmla="*/ 218 h 2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 h="218">
                  <a:moveTo>
                    <a:pt x="64" y="186"/>
                  </a:moveTo>
                  <a:cubicBezTo>
                    <a:pt x="64" y="204"/>
                    <a:pt x="49" y="218"/>
                    <a:pt x="32" y="218"/>
                  </a:cubicBezTo>
                  <a:cubicBezTo>
                    <a:pt x="14" y="218"/>
                    <a:pt x="0" y="204"/>
                    <a:pt x="0" y="186"/>
                  </a:cubicBezTo>
                  <a:cubicBezTo>
                    <a:pt x="0" y="32"/>
                    <a:pt x="0" y="32"/>
                    <a:pt x="0" y="32"/>
                  </a:cubicBezTo>
                  <a:cubicBezTo>
                    <a:pt x="0" y="14"/>
                    <a:pt x="14" y="0"/>
                    <a:pt x="32" y="0"/>
                  </a:cubicBezTo>
                  <a:cubicBezTo>
                    <a:pt x="49" y="0"/>
                    <a:pt x="64" y="14"/>
                    <a:pt x="64" y="32"/>
                  </a:cubicBezTo>
                  <a:lnTo>
                    <a:pt x="64" y="186"/>
                  </a:ln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grpSp>
        <p:nvGrpSpPr>
          <p:cNvPr id="30" name="组合 108"/>
          <p:cNvGrpSpPr/>
          <p:nvPr/>
        </p:nvGrpSpPr>
        <p:grpSpPr bwMode="auto">
          <a:xfrm>
            <a:off x="1173956" y="1837581"/>
            <a:ext cx="334566" cy="378619"/>
            <a:chOff x="0" y="0"/>
            <a:chExt cx="406394" cy="459644"/>
          </a:xfrm>
          <a:solidFill>
            <a:schemeClr val="accent2"/>
          </a:solidFill>
        </p:grpSpPr>
        <p:sp>
          <p:nvSpPr>
            <p:cNvPr id="31" name="Freeform 148"/>
            <p:cNvSpPr>
              <a:spLocks noEditPoints="1" noChangeArrowheads="1"/>
            </p:cNvSpPr>
            <p:nvPr/>
          </p:nvSpPr>
          <p:spPr bwMode="auto">
            <a:xfrm>
              <a:off x="55121" y="0"/>
              <a:ext cx="351273" cy="456842"/>
            </a:xfrm>
            <a:custGeom>
              <a:avLst/>
              <a:gdLst>
                <a:gd name="T0" fmla="*/ 766292108 w 159"/>
                <a:gd name="T1" fmla="*/ 901080016 h 207"/>
                <a:gd name="T2" fmla="*/ 434396564 w 159"/>
                <a:gd name="T3" fmla="*/ 384784554 h 207"/>
                <a:gd name="T4" fmla="*/ 449037357 w 159"/>
                <a:gd name="T5" fmla="*/ 116896378 h 207"/>
                <a:gd name="T6" fmla="*/ 204995411 w 159"/>
                <a:gd name="T7" fmla="*/ 19483097 h 207"/>
                <a:gd name="T8" fmla="*/ 341658282 w 159"/>
                <a:gd name="T9" fmla="*/ 233792756 h 207"/>
                <a:gd name="T10" fmla="*/ 180591879 w 159"/>
                <a:gd name="T11" fmla="*/ 336079017 h 207"/>
                <a:gd name="T12" fmla="*/ 48809273 w 159"/>
                <a:gd name="T13" fmla="*/ 131508701 h 207"/>
                <a:gd name="T14" fmla="*/ 48809273 w 159"/>
                <a:gd name="T15" fmla="*/ 375043005 h 207"/>
                <a:gd name="T16" fmla="*/ 302611748 w 159"/>
                <a:gd name="T17" fmla="*/ 467587718 h 207"/>
                <a:gd name="T18" fmla="*/ 634509501 w 159"/>
                <a:gd name="T19" fmla="*/ 983880973 h 207"/>
                <a:gd name="T20" fmla="*/ 697961777 w 159"/>
                <a:gd name="T21" fmla="*/ 998493297 h 207"/>
                <a:gd name="T22" fmla="*/ 751651314 w 159"/>
                <a:gd name="T23" fmla="*/ 959527102 h 207"/>
                <a:gd name="T24" fmla="*/ 766292108 w 159"/>
                <a:gd name="T25" fmla="*/ 901080016 h 207"/>
                <a:gd name="T26" fmla="*/ 702842041 w 159"/>
                <a:gd name="T27" fmla="*/ 940044004 h 207"/>
                <a:gd name="T28" fmla="*/ 654032769 w 159"/>
                <a:gd name="T29" fmla="*/ 930304662 h 207"/>
                <a:gd name="T30" fmla="*/ 668675771 w 159"/>
                <a:gd name="T31" fmla="*/ 886467693 h 207"/>
                <a:gd name="T32" fmla="*/ 712604780 w 159"/>
                <a:gd name="T33" fmla="*/ 896209242 h 207"/>
                <a:gd name="T34" fmla="*/ 702842041 w 159"/>
                <a:gd name="T35" fmla="*/ 940044004 h 20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9"/>
                <a:gd name="T55" fmla="*/ 0 h 207"/>
                <a:gd name="T56" fmla="*/ 159 w 159"/>
                <a:gd name="T57" fmla="*/ 207 h 20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9" h="207">
                  <a:moveTo>
                    <a:pt x="157" y="185"/>
                  </a:moveTo>
                  <a:cubicBezTo>
                    <a:pt x="89" y="79"/>
                    <a:pt x="89" y="79"/>
                    <a:pt x="89" y="79"/>
                  </a:cubicBezTo>
                  <a:cubicBezTo>
                    <a:pt x="101" y="63"/>
                    <a:pt x="103" y="42"/>
                    <a:pt x="92" y="24"/>
                  </a:cubicBezTo>
                  <a:cubicBezTo>
                    <a:pt x="81" y="8"/>
                    <a:pt x="61" y="0"/>
                    <a:pt x="42" y="4"/>
                  </a:cubicBezTo>
                  <a:cubicBezTo>
                    <a:pt x="70" y="48"/>
                    <a:pt x="70" y="48"/>
                    <a:pt x="70" y="48"/>
                  </a:cubicBezTo>
                  <a:cubicBezTo>
                    <a:pt x="37" y="69"/>
                    <a:pt x="37" y="69"/>
                    <a:pt x="37" y="69"/>
                  </a:cubicBezTo>
                  <a:cubicBezTo>
                    <a:pt x="10" y="27"/>
                    <a:pt x="10" y="27"/>
                    <a:pt x="10" y="27"/>
                  </a:cubicBezTo>
                  <a:cubicBezTo>
                    <a:pt x="1" y="42"/>
                    <a:pt x="0" y="61"/>
                    <a:pt x="10" y="77"/>
                  </a:cubicBezTo>
                  <a:cubicBezTo>
                    <a:pt x="21" y="95"/>
                    <a:pt x="43" y="102"/>
                    <a:pt x="62" y="96"/>
                  </a:cubicBezTo>
                  <a:cubicBezTo>
                    <a:pt x="130" y="202"/>
                    <a:pt x="130" y="202"/>
                    <a:pt x="130" y="202"/>
                  </a:cubicBezTo>
                  <a:cubicBezTo>
                    <a:pt x="133" y="206"/>
                    <a:pt x="138" y="207"/>
                    <a:pt x="143" y="205"/>
                  </a:cubicBezTo>
                  <a:cubicBezTo>
                    <a:pt x="154" y="197"/>
                    <a:pt x="154" y="197"/>
                    <a:pt x="154" y="197"/>
                  </a:cubicBezTo>
                  <a:cubicBezTo>
                    <a:pt x="158" y="195"/>
                    <a:pt x="159" y="189"/>
                    <a:pt x="157" y="185"/>
                  </a:cubicBezTo>
                  <a:close/>
                  <a:moveTo>
                    <a:pt x="144" y="193"/>
                  </a:moveTo>
                  <a:cubicBezTo>
                    <a:pt x="141" y="195"/>
                    <a:pt x="136" y="195"/>
                    <a:pt x="134" y="191"/>
                  </a:cubicBezTo>
                  <a:cubicBezTo>
                    <a:pt x="132" y="188"/>
                    <a:pt x="133" y="184"/>
                    <a:pt x="137" y="182"/>
                  </a:cubicBezTo>
                  <a:cubicBezTo>
                    <a:pt x="140" y="180"/>
                    <a:pt x="144" y="181"/>
                    <a:pt x="146" y="184"/>
                  </a:cubicBezTo>
                  <a:cubicBezTo>
                    <a:pt x="148" y="187"/>
                    <a:pt x="147" y="191"/>
                    <a:pt x="144" y="193"/>
                  </a:cubicBez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2" name="Freeform 149"/>
            <p:cNvSpPr>
              <a:spLocks noEditPoints="1" noChangeArrowheads="1"/>
            </p:cNvSpPr>
            <p:nvPr/>
          </p:nvSpPr>
          <p:spPr bwMode="auto">
            <a:xfrm>
              <a:off x="0" y="231690"/>
              <a:ext cx="231691" cy="227954"/>
            </a:xfrm>
            <a:custGeom>
              <a:avLst/>
              <a:gdLst>
                <a:gd name="T0" fmla="*/ 443079249 w 105"/>
                <a:gd name="T1" fmla="*/ 127348826 h 103"/>
                <a:gd name="T2" fmla="*/ 472292174 w 105"/>
                <a:gd name="T3" fmla="*/ 97960465 h 103"/>
                <a:gd name="T4" fmla="*/ 408996399 w 105"/>
                <a:gd name="T5" fmla="*/ 34286052 h 103"/>
                <a:gd name="T6" fmla="*/ 379781267 w 105"/>
                <a:gd name="T7" fmla="*/ 63674413 h 103"/>
                <a:gd name="T8" fmla="*/ 301877927 w 105"/>
                <a:gd name="T9" fmla="*/ 34286052 h 103"/>
                <a:gd name="T10" fmla="*/ 301877927 w 105"/>
                <a:gd name="T11" fmla="*/ 0 h 103"/>
                <a:gd name="T12" fmla="*/ 209367021 w 105"/>
                <a:gd name="T13" fmla="*/ 0 h 103"/>
                <a:gd name="T14" fmla="*/ 209367021 w 105"/>
                <a:gd name="T15" fmla="*/ 34286052 h 103"/>
                <a:gd name="T16" fmla="*/ 136331398 w 105"/>
                <a:gd name="T17" fmla="*/ 63674413 h 103"/>
                <a:gd name="T18" fmla="*/ 107118472 w 105"/>
                <a:gd name="T19" fmla="*/ 34286052 h 103"/>
                <a:gd name="T20" fmla="*/ 38952774 w 105"/>
                <a:gd name="T21" fmla="*/ 97960465 h 103"/>
                <a:gd name="T22" fmla="*/ 73035623 w 105"/>
                <a:gd name="T23" fmla="*/ 132246517 h 103"/>
                <a:gd name="T24" fmla="*/ 38952774 w 105"/>
                <a:gd name="T25" fmla="*/ 205716313 h 103"/>
                <a:gd name="T26" fmla="*/ 0 w 105"/>
                <a:gd name="T27" fmla="*/ 205716313 h 103"/>
                <a:gd name="T28" fmla="*/ 0 w 105"/>
                <a:gd name="T29" fmla="*/ 298779086 h 103"/>
                <a:gd name="T30" fmla="*/ 43820491 w 105"/>
                <a:gd name="T31" fmla="*/ 298779086 h 103"/>
                <a:gd name="T32" fmla="*/ 73035623 w 105"/>
                <a:gd name="T33" fmla="*/ 372248882 h 103"/>
                <a:gd name="T34" fmla="*/ 43820491 w 105"/>
                <a:gd name="T35" fmla="*/ 401637243 h 103"/>
                <a:gd name="T36" fmla="*/ 107118472 w 105"/>
                <a:gd name="T37" fmla="*/ 465311656 h 103"/>
                <a:gd name="T38" fmla="*/ 136331398 w 105"/>
                <a:gd name="T39" fmla="*/ 435923295 h 103"/>
                <a:gd name="T40" fmla="*/ 209367021 w 105"/>
                <a:gd name="T41" fmla="*/ 465311656 h 103"/>
                <a:gd name="T42" fmla="*/ 209367021 w 105"/>
                <a:gd name="T43" fmla="*/ 504495399 h 103"/>
                <a:gd name="T44" fmla="*/ 301877927 w 105"/>
                <a:gd name="T45" fmla="*/ 504495399 h 103"/>
                <a:gd name="T46" fmla="*/ 301877927 w 105"/>
                <a:gd name="T47" fmla="*/ 465311656 h 103"/>
                <a:gd name="T48" fmla="*/ 374913550 w 105"/>
                <a:gd name="T49" fmla="*/ 435923295 h 103"/>
                <a:gd name="T50" fmla="*/ 404126475 w 105"/>
                <a:gd name="T51" fmla="*/ 465311656 h 103"/>
                <a:gd name="T52" fmla="*/ 467424456 w 105"/>
                <a:gd name="T53" fmla="*/ 401637243 h 103"/>
                <a:gd name="T54" fmla="*/ 443079249 w 105"/>
                <a:gd name="T55" fmla="*/ 372248882 h 103"/>
                <a:gd name="T56" fmla="*/ 472292174 w 105"/>
                <a:gd name="T57" fmla="*/ 298779086 h 103"/>
                <a:gd name="T58" fmla="*/ 511244947 w 105"/>
                <a:gd name="T59" fmla="*/ 298779086 h 103"/>
                <a:gd name="T60" fmla="*/ 511244947 w 105"/>
                <a:gd name="T61" fmla="*/ 205716313 h 103"/>
                <a:gd name="T62" fmla="*/ 472292174 w 105"/>
                <a:gd name="T63" fmla="*/ 205716313 h 103"/>
                <a:gd name="T64" fmla="*/ 443079249 w 105"/>
                <a:gd name="T65" fmla="*/ 127348826 h 103"/>
                <a:gd name="T66" fmla="*/ 258057436 w 105"/>
                <a:gd name="T67" fmla="*/ 406534934 h 103"/>
                <a:gd name="T68" fmla="*/ 102248548 w 105"/>
                <a:gd name="T69" fmla="*/ 249797747 h 103"/>
                <a:gd name="T70" fmla="*/ 258057436 w 105"/>
                <a:gd name="T71" fmla="*/ 93062774 h 103"/>
                <a:gd name="T72" fmla="*/ 413864117 w 105"/>
                <a:gd name="T73" fmla="*/ 249797747 h 103"/>
                <a:gd name="T74" fmla="*/ 258057436 w 105"/>
                <a:gd name="T75" fmla="*/ 406534934 h 10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05"/>
                <a:gd name="T115" fmla="*/ 0 h 103"/>
                <a:gd name="T116" fmla="*/ 105 w 105"/>
                <a:gd name="T117" fmla="*/ 103 h 10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05" h="103">
                  <a:moveTo>
                    <a:pt x="91" y="26"/>
                  </a:moveTo>
                  <a:cubicBezTo>
                    <a:pt x="97" y="20"/>
                    <a:pt x="97" y="20"/>
                    <a:pt x="97" y="20"/>
                  </a:cubicBezTo>
                  <a:cubicBezTo>
                    <a:pt x="84" y="7"/>
                    <a:pt x="84" y="7"/>
                    <a:pt x="84" y="7"/>
                  </a:cubicBezTo>
                  <a:cubicBezTo>
                    <a:pt x="78" y="13"/>
                    <a:pt x="78" y="13"/>
                    <a:pt x="78" y="13"/>
                  </a:cubicBezTo>
                  <a:cubicBezTo>
                    <a:pt x="73" y="10"/>
                    <a:pt x="67" y="8"/>
                    <a:pt x="62" y="7"/>
                  </a:cubicBezTo>
                  <a:cubicBezTo>
                    <a:pt x="62" y="0"/>
                    <a:pt x="62" y="0"/>
                    <a:pt x="62" y="0"/>
                  </a:cubicBezTo>
                  <a:cubicBezTo>
                    <a:pt x="43" y="0"/>
                    <a:pt x="43" y="0"/>
                    <a:pt x="43" y="0"/>
                  </a:cubicBezTo>
                  <a:cubicBezTo>
                    <a:pt x="43" y="7"/>
                    <a:pt x="43" y="7"/>
                    <a:pt x="43" y="7"/>
                  </a:cubicBezTo>
                  <a:cubicBezTo>
                    <a:pt x="38" y="8"/>
                    <a:pt x="33" y="10"/>
                    <a:pt x="28" y="13"/>
                  </a:cubicBezTo>
                  <a:cubicBezTo>
                    <a:pt x="22" y="7"/>
                    <a:pt x="22" y="7"/>
                    <a:pt x="22" y="7"/>
                  </a:cubicBezTo>
                  <a:cubicBezTo>
                    <a:pt x="8" y="20"/>
                    <a:pt x="8" y="20"/>
                    <a:pt x="8" y="20"/>
                  </a:cubicBezTo>
                  <a:cubicBezTo>
                    <a:pt x="15" y="27"/>
                    <a:pt x="15" y="27"/>
                    <a:pt x="15" y="27"/>
                  </a:cubicBezTo>
                  <a:cubicBezTo>
                    <a:pt x="12" y="31"/>
                    <a:pt x="10" y="36"/>
                    <a:pt x="8" y="42"/>
                  </a:cubicBezTo>
                  <a:cubicBezTo>
                    <a:pt x="0" y="42"/>
                    <a:pt x="0" y="42"/>
                    <a:pt x="0" y="42"/>
                  </a:cubicBezTo>
                  <a:cubicBezTo>
                    <a:pt x="0" y="61"/>
                    <a:pt x="0" y="61"/>
                    <a:pt x="0" y="61"/>
                  </a:cubicBezTo>
                  <a:cubicBezTo>
                    <a:pt x="9" y="61"/>
                    <a:pt x="9" y="61"/>
                    <a:pt x="9" y="61"/>
                  </a:cubicBezTo>
                  <a:cubicBezTo>
                    <a:pt x="10" y="66"/>
                    <a:pt x="12" y="71"/>
                    <a:pt x="15" y="76"/>
                  </a:cubicBezTo>
                  <a:cubicBezTo>
                    <a:pt x="9" y="82"/>
                    <a:pt x="9" y="82"/>
                    <a:pt x="9" y="82"/>
                  </a:cubicBezTo>
                  <a:cubicBezTo>
                    <a:pt x="22" y="95"/>
                    <a:pt x="22" y="95"/>
                    <a:pt x="22" y="95"/>
                  </a:cubicBezTo>
                  <a:cubicBezTo>
                    <a:pt x="28" y="89"/>
                    <a:pt x="28" y="89"/>
                    <a:pt x="28" y="89"/>
                  </a:cubicBezTo>
                  <a:cubicBezTo>
                    <a:pt x="33" y="92"/>
                    <a:pt x="38" y="94"/>
                    <a:pt x="43" y="95"/>
                  </a:cubicBezTo>
                  <a:cubicBezTo>
                    <a:pt x="43" y="103"/>
                    <a:pt x="43" y="103"/>
                    <a:pt x="43" y="103"/>
                  </a:cubicBezTo>
                  <a:cubicBezTo>
                    <a:pt x="62" y="103"/>
                    <a:pt x="62" y="103"/>
                    <a:pt x="62" y="103"/>
                  </a:cubicBezTo>
                  <a:cubicBezTo>
                    <a:pt x="62" y="95"/>
                    <a:pt x="62" y="95"/>
                    <a:pt x="62" y="95"/>
                  </a:cubicBezTo>
                  <a:cubicBezTo>
                    <a:pt x="67" y="94"/>
                    <a:pt x="73" y="92"/>
                    <a:pt x="77" y="89"/>
                  </a:cubicBezTo>
                  <a:cubicBezTo>
                    <a:pt x="83" y="95"/>
                    <a:pt x="83" y="95"/>
                    <a:pt x="83" y="95"/>
                  </a:cubicBezTo>
                  <a:cubicBezTo>
                    <a:pt x="96" y="82"/>
                    <a:pt x="96" y="82"/>
                    <a:pt x="96" y="82"/>
                  </a:cubicBezTo>
                  <a:cubicBezTo>
                    <a:pt x="91" y="76"/>
                    <a:pt x="91" y="76"/>
                    <a:pt x="91" y="76"/>
                  </a:cubicBezTo>
                  <a:cubicBezTo>
                    <a:pt x="94" y="71"/>
                    <a:pt x="96" y="66"/>
                    <a:pt x="97" y="61"/>
                  </a:cubicBezTo>
                  <a:cubicBezTo>
                    <a:pt x="105" y="61"/>
                    <a:pt x="105" y="61"/>
                    <a:pt x="105" y="61"/>
                  </a:cubicBezTo>
                  <a:cubicBezTo>
                    <a:pt x="105" y="42"/>
                    <a:pt x="105" y="42"/>
                    <a:pt x="105" y="42"/>
                  </a:cubicBezTo>
                  <a:cubicBezTo>
                    <a:pt x="97" y="42"/>
                    <a:pt x="97" y="42"/>
                    <a:pt x="97" y="42"/>
                  </a:cubicBezTo>
                  <a:cubicBezTo>
                    <a:pt x="96" y="36"/>
                    <a:pt x="94" y="31"/>
                    <a:pt x="91" y="26"/>
                  </a:cubicBezTo>
                  <a:close/>
                  <a:moveTo>
                    <a:pt x="53" y="83"/>
                  </a:moveTo>
                  <a:cubicBezTo>
                    <a:pt x="35" y="83"/>
                    <a:pt x="21" y="69"/>
                    <a:pt x="21" y="51"/>
                  </a:cubicBezTo>
                  <a:cubicBezTo>
                    <a:pt x="21" y="33"/>
                    <a:pt x="35" y="19"/>
                    <a:pt x="53" y="19"/>
                  </a:cubicBezTo>
                  <a:cubicBezTo>
                    <a:pt x="71" y="19"/>
                    <a:pt x="85" y="33"/>
                    <a:pt x="85" y="51"/>
                  </a:cubicBezTo>
                  <a:cubicBezTo>
                    <a:pt x="85" y="69"/>
                    <a:pt x="71" y="83"/>
                    <a:pt x="53" y="83"/>
                  </a:cubicBez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3" name="Oval 150"/>
            <p:cNvSpPr>
              <a:spLocks noChangeArrowheads="1"/>
            </p:cNvSpPr>
            <p:nvPr/>
          </p:nvSpPr>
          <p:spPr bwMode="auto">
            <a:xfrm>
              <a:off x="97160" y="326982"/>
              <a:ext cx="37370" cy="37370"/>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grpSp>
      <p:grpSp>
        <p:nvGrpSpPr>
          <p:cNvPr id="34" name="组合 112"/>
          <p:cNvGrpSpPr/>
          <p:nvPr/>
        </p:nvGrpSpPr>
        <p:grpSpPr bwMode="auto">
          <a:xfrm>
            <a:off x="6088856" y="3055590"/>
            <a:ext cx="300038" cy="323850"/>
            <a:chOff x="0" y="0"/>
            <a:chExt cx="466184" cy="501686"/>
          </a:xfrm>
          <a:solidFill>
            <a:schemeClr val="accent2"/>
          </a:solidFill>
        </p:grpSpPr>
        <p:sp>
          <p:nvSpPr>
            <p:cNvPr id="35" name="Freeform 154"/>
            <p:cNvSpPr>
              <a:spLocks noChangeArrowheads="1"/>
            </p:cNvSpPr>
            <p:nvPr/>
          </p:nvSpPr>
          <p:spPr bwMode="auto">
            <a:xfrm>
              <a:off x="141070" y="426012"/>
              <a:ext cx="50449" cy="46712"/>
            </a:xfrm>
            <a:custGeom>
              <a:avLst/>
              <a:gdLst>
                <a:gd name="T0" fmla="*/ 76978594 w 23"/>
                <a:gd name="T1" fmla="*/ 0 h 21"/>
                <a:gd name="T2" fmla="*/ 76978594 w 23"/>
                <a:gd name="T3" fmla="*/ 19792542 h 21"/>
                <a:gd name="T4" fmla="*/ 91411395 w 23"/>
                <a:gd name="T5" fmla="*/ 54426153 h 21"/>
                <a:gd name="T6" fmla="*/ 48110799 w 23"/>
                <a:gd name="T7" fmla="*/ 84112741 h 21"/>
                <a:gd name="T8" fmla="*/ 19245197 w 23"/>
                <a:gd name="T9" fmla="*/ 44529882 h 21"/>
                <a:gd name="T10" fmla="*/ 28867795 w 23"/>
                <a:gd name="T11" fmla="*/ 24739565 h 21"/>
                <a:gd name="T12" fmla="*/ 28867795 w 23"/>
                <a:gd name="T13" fmla="*/ 0 h 21"/>
                <a:gd name="T14" fmla="*/ 0 w 23"/>
                <a:gd name="T15" fmla="*/ 49479130 h 21"/>
                <a:gd name="T16" fmla="*/ 52923194 w 23"/>
                <a:gd name="T17" fmla="*/ 103905283 h 21"/>
                <a:gd name="T18" fmla="*/ 110656591 w 23"/>
                <a:gd name="T19" fmla="*/ 49479130 h 21"/>
                <a:gd name="T20" fmla="*/ 76978594 w 23"/>
                <a:gd name="T21" fmla="*/ 0 h 2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
                <a:gd name="T34" fmla="*/ 0 h 21"/>
                <a:gd name="T35" fmla="*/ 23 w 23"/>
                <a:gd name="T36" fmla="*/ 21 h 2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 h="21">
                  <a:moveTo>
                    <a:pt x="16" y="0"/>
                  </a:moveTo>
                  <a:cubicBezTo>
                    <a:pt x="16" y="4"/>
                    <a:pt x="16" y="4"/>
                    <a:pt x="16" y="4"/>
                  </a:cubicBezTo>
                  <a:cubicBezTo>
                    <a:pt x="18" y="5"/>
                    <a:pt x="19" y="8"/>
                    <a:pt x="19" y="11"/>
                  </a:cubicBezTo>
                  <a:cubicBezTo>
                    <a:pt x="18" y="15"/>
                    <a:pt x="15" y="18"/>
                    <a:pt x="10" y="17"/>
                  </a:cubicBezTo>
                  <a:cubicBezTo>
                    <a:pt x="6" y="17"/>
                    <a:pt x="3" y="13"/>
                    <a:pt x="4" y="9"/>
                  </a:cubicBezTo>
                  <a:cubicBezTo>
                    <a:pt x="4" y="7"/>
                    <a:pt x="5" y="6"/>
                    <a:pt x="6" y="5"/>
                  </a:cubicBezTo>
                  <a:cubicBezTo>
                    <a:pt x="6" y="0"/>
                    <a:pt x="6" y="0"/>
                    <a:pt x="6" y="0"/>
                  </a:cubicBezTo>
                  <a:cubicBezTo>
                    <a:pt x="3" y="2"/>
                    <a:pt x="0" y="6"/>
                    <a:pt x="0" y="10"/>
                  </a:cubicBezTo>
                  <a:cubicBezTo>
                    <a:pt x="0" y="16"/>
                    <a:pt x="5" y="21"/>
                    <a:pt x="11" y="21"/>
                  </a:cubicBezTo>
                  <a:cubicBezTo>
                    <a:pt x="18" y="21"/>
                    <a:pt x="23" y="16"/>
                    <a:pt x="23" y="10"/>
                  </a:cubicBezTo>
                  <a:cubicBezTo>
                    <a:pt x="23" y="5"/>
                    <a:pt x="20" y="1"/>
                    <a:pt x="16" y="0"/>
                  </a:cubicBez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6" name="Rectangle 155"/>
            <p:cNvSpPr>
              <a:spLocks noChangeArrowheads="1"/>
            </p:cNvSpPr>
            <p:nvPr/>
          </p:nvSpPr>
          <p:spPr bwMode="auto">
            <a:xfrm>
              <a:off x="160689" y="419472"/>
              <a:ext cx="9342" cy="3269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37" name="Freeform 156"/>
            <p:cNvSpPr>
              <a:spLocks noEditPoints="1" noChangeArrowheads="1"/>
            </p:cNvSpPr>
            <p:nvPr/>
          </p:nvSpPr>
          <p:spPr bwMode="auto">
            <a:xfrm>
              <a:off x="39238" y="81278"/>
              <a:ext cx="260652" cy="260652"/>
            </a:xfrm>
            <a:custGeom>
              <a:avLst/>
              <a:gdLst>
                <a:gd name="T0" fmla="*/ 117103433 w 118"/>
                <a:gd name="T1" fmla="*/ 92705964 h 118"/>
                <a:gd name="T2" fmla="*/ 92705964 w 118"/>
                <a:gd name="T3" fmla="*/ 458654746 h 118"/>
                <a:gd name="T4" fmla="*/ 458654746 w 118"/>
                <a:gd name="T5" fmla="*/ 483052215 h 118"/>
                <a:gd name="T6" fmla="*/ 483052215 w 118"/>
                <a:gd name="T7" fmla="*/ 117103433 h 118"/>
                <a:gd name="T8" fmla="*/ 117103433 w 118"/>
                <a:gd name="T9" fmla="*/ 92705964 h 118"/>
                <a:gd name="T10" fmla="*/ 312276558 w 118"/>
                <a:gd name="T11" fmla="*/ 409862017 h 118"/>
                <a:gd name="T12" fmla="*/ 312276558 w 118"/>
                <a:gd name="T13" fmla="*/ 453775252 h 118"/>
                <a:gd name="T14" fmla="*/ 273240608 w 118"/>
                <a:gd name="T15" fmla="*/ 453775252 h 118"/>
                <a:gd name="T16" fmla="*/ 273240608 w 118"/>
                <a:gd name="T17" fmla="*/ 414741510 h 118"/>
                <a:gd name="T18" fmla="*/ 200052619 w 118"/>
                <a:gd name="T19" fmla="*/ 395223535 h 118"/>
                <a:gd name="T20" fmla="*/ 209809398 w 118"/>
                <a:gd name="T21" fmla="*/ 346430806 h 118"/>
                <a:gd name="T22" fmla="*/ 282999596 w 118"/>
                <a:gd name="T23" fmla="*/ 365948781 h 118"/>
                <a:gd name="T24" fmla="*/ 322033337 w 118"/>
                <a:gd name="T25" fmla="*/ 341551312 h 118"/>
                <a:gd name="T26" fmla="*/ 278120102 w 118"/>
                <a:gd name="T27" fmla="*/ 302517571 h 118"/>
                <a:gd name="T28" fmla="*/ 200052619 w 118"/>
                <a:gd name="T29" fmla="*/ 224447879 h 118"/>
                <a:gd name="T30" fmla="*/ 273240608 w 118"/>
                <a:gd name="T31" fmla="*/ 151257681 h 118"/>
                <a:gd name="T32" fmla="*/ 273240608 w 118"/>
                <a:gd name="T33" fmla="*/ 112223939 h 118"/>
                <a:gd name="T34" fmla="*/ 312276558 w 118"/>
                <a:gd name="T35" fmla="*/ 112223939 h 118"/>
                <a:gd name="T36" fmla="*/ 312276558 w 118"/>
                <a:gd name="T37" fmla="*/ 146378187 h 118"/>
                <a:gd name="T38" fmla="*/ 375705560 w 118"/>
                <a:gd name="T39" fmla="*/ 161016669 h 118"/>
                <a:gd name="T40" fmla="*/ 361069287 w 118"/>
                <a:gd name="T41" fmla="*/ 209809398 h 118"/>
                <a:gd name="T42" fmla="*/ 302517571 w 118"/>
                <a:gd name="T43" fmla="*/ 195173125 h 118"/>
                <a:gd name="T44" fmla="*/ 268361114 w 118"/>
                <a:gd name="T45" fmla="*/ 219568385 h 118"/>
                <a:gd name="T46" fmla="*/ 317153843 w 118"/>
                <a:gd name="T47" fmla="*/ 253724842 h 118"/>
                <a:gd name="T48" fmla="*/ 385464548 w 118"/>
                <a:gd name="T49" fmla="*/ 336671818 h 118"/>
                <a:gd name="T50" fmla="*/ 312276558 w 118"/>
                <a:gd name="T51" fmla="*/ 409862017 h 11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8"/>
                <a:gd name="T79" fmla="*/ 0 h 118"/>
                <a:gd name="T80" fmla="*/ 118 w 118"/>
                <a:gd name="T81" fmla="*/ 118 h 11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8" h="118">
                  <a:moveTo>
                    <a:pt x="24" y="19"/>
                  </a:moveTo>
                  <a:cubicBezTo>
                    <a:pt x="2" y="39"/>
                    <a:pt x="0" y="72"/>
                    <a:pt x="19" y="94"/>
                  </a:cubicBezTo>
                  <a:cubicBezTo>
                    <a:pt x="38" y="116"/>
                    <a:pt x="72" y="118"/>
                    <a:pt x="94" y="99"/>
                  </a:cubicBezTo>
                  <a:cubicBezTo>
                    <a:pt x="115" y="79"/>
                    <a:pt x="118" y="46"/>
                    <a:pt x="99" y="24"/>
                  </a:cubicBezTo>
                  <a:cubicBezTo>
                    <a:pt x="79" y="2"/>
                    <a:pt x="46" y="0"/>
                    <a:pt x="24" y="19"/>
                  </a:cubicBezTo>
                  <a:close/>
                  <a:moveTo>
                    <a:pt x="64" y="84"/>
                  </a:moveTo>
                  <a:cubicBezTo>
                    <a:pt x="64" y="93"/>
                    <a:pt x="64" y="93"/>
                    <a:pt x="64" y="93"/>
                  </a:cubicBezTo>
                  <a:cubicBezTo>
                    <a:pt x="56" y="93"/>
                    <a:pt x="56" y="93"/>
                    <a:pt x="56" y="93"/>
                  </a:cubicBezTo>
                  <a:cubicBezTo>
                    <a:pt x="56" y="85"/>
                    <a:pt x="56" y="85"/>
                    <a:pt x="56" y="85"/>
                  </a:cubicBezTo>
                  <a:cubicBezTo>
                    <a:pt x="50" y="85"/>
                    <a:pt x="44" y="83"/>
                    <a:pt x="41" y="81"/>
                  </a:cubicBezTo>
                  <a:cubicBezTo>
                    <a:pt x="43" y="71"/>
                    <a:pt x="43" y="71"/>
                    <a:pt x="43" y="71"/>
                  </a:cubicBezTo>
                  <a:cubicBezTo>
                    <a:pt x="47" y="73"/>
                    <a:pt x="52" y="75"/>
                    <a:pt x="58" y="75"/>
                  </a:cubicBezTo>
                  <a:cubicBezTo>
                    <a:pt x="63" y="75"/>
                    <a:pt x="66" y="73"/>
                    <a:pt x="66" y="70"/>
                  </a:cubicBezTo>
                  <a:cubicBezTo>
                    <a:pt x="66" y="66"/>
                    <a:pt x="63" y="64"/>
                    <a:pt x="57" y="62"/>
                  </a:cubicBezTo>
                  <a:cubicBezTo>
                    <a:pt x="48" y="59"/>
                    <a:pt x="41" y="55"/>
                    <a:pt x="41" y="46"/>
                  </a:cubicBezTo>
                  <a:cubicBezTo>
                    <a:pt x="41" y="39"/>
                    <a:pt x="47" y="33"/>
                    <a:pt x="56" y="31"/>
                  </a:cubicBezTo>
                  <a:cubicBezTo>
                    <a:pt x="56" y="23"/>
                    <a:pt x="56" y="23"/>
                    <a:pt x="56" y="23"/>
                  </a:cubicBezTo>
                  <a:cubicBezTo>
                    <a:pt x="64" y="23"/>
                    <a:pt x="64" y="23"/>
                    <a:pt x="64" y="23"/>
                  </a:cubicBezTo>
                  <a:cubicBezTo>
                    <a:pt x="64" y="30"/>
                    <a:pt x="64" y="30"/>
                    <a:pt x="64" y="30"/>
                  </a:cubicBezTo>
                  <a:cubicBezTo>
                    <a:pt x="70" y="30"/>
                    <a:pt x="74" y="32"/>
                    <a:pt x="77" y="33"/>
                  </a:cubicBezTo>
                  <a:cubicBezTo>
                    <a:pt x="74" y="43"/>
                    <a:pt x="74" y="43"/>
                    <a:pt x="74" y="43"/>
                  </a:cubicBezTo>
                  <a:cubicBezTo>
                    <a:pt x="72" y="42"/>
                    <a:pt x="68" y="40"/>
                    <a:pt x="62" y="40"/>
                  </a:cubicBezTo>
                  <a:cubicBezTo>
                    <a:pt x="56" y="40"/>
                    <a:pt x="55" y="42"/>
                    <a:pt x="55" y="45"/>
                  </a:cubicBezTo>
                  <a:cubicBezTo>
                    <a:pt x="55" y="48"/>
                    <a:pt x="58" y="50"/>
                    <a:pt x="65" y="52"/>
                  </a:cubicBezTo>
                  <a:cubicBezTo>
                    <a:pt x="75" y="56"/>
                    <a:pt x="79" y="61"/>
                    <a:pt x="79" y="69"/>
                  </a:cubicBezTo>
                  <a:cubicBezTo>
                    <a:pt x="79" y="76"/>
                    <a:pt x="74" y="83"/>
                    <a:pt x="64" y="84"/>
                  </a:cubicBez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8" name="Freeform 157"/>
            <p:cNvSpPr>
              <a:spLocks noEditPoints="1" noChangeArrowheads="1"/>
            </p:cNvSpPr>
            <p:nvPr/>
          </p:nvSpPr>
          <p:spPr bwMode="auto">
            <a:xfrm>
              <a:off x="0" y="0"/>
              <a:ext cx="338194" cy="501686"/>
            </a:xfrm>
            <a:custGeom>
              <a:avLst/>
              <a:gdLst>
                <a:gd name="T0" fmla="*/ 674261578 w 153"/>
                <a:gd name="T1" fmla="*/ 864539792 h 227"/>
                <a:gd name="T2" fmla="*/ 78175864 w 153"/>
                <a:gd name="T3" fmla="*/ 864539792 h 227"/>
                <a:gd name="T4" fmla="*/ 78175864 w 153"/>
                <a:gd name="T5" fmla="*/ 78150302 h 227"/>
                <a:gd name="T6" fmla="*/ 674261578 w 153"/>
                <a:gd name="T7" fmla="*/ 78150302 h 227"/>
                <a:gd name="T8" fmla="*/ 674261578 w 153"/>
                <a:gd name="T9" fmla="*/ 503093815 h 227"/>
                <a:gd name="T10" fmla="*/ 679146602 w 153"/>
                <a:gd name="T11" fmla="*/ 498209559 h 227"/>
                <a:gd name="T12" fmla="*/ 747550207 w 153"/>
                <a:gd name="T13" fmla="*/ 459135513 h 227"/>
                <a:gd name="T14" fmla="*/ 747550207 w 153"/>
                <a:gd name="T15" fmla="*/ 63497535 h 227"/>
                <a:gd name="T16" fmla="*/ 688918861 w 153"/>
                <a:gd name="T17" fmla="*/ 0 h 227"/>
                <a:gd name="T18" fmla="*/ 58631345 w 153"/>
                <a:gd name="T19" fmla="*/ 0 h 227"/>
                <a:gd name="T20" fmla="*/ 0 w 153"/>
                <a:gd name="T21" fmla="*/ 63497535 h 227"/>
                <a:gd name="T22" fmla="*/ 0 w 153"/>
                <a:gd name="T23" fmla="*/ 1050148142 h 227"/>
                <a:gd name="T24" fmla="*/ 58631345 w 153"/>
                <a:gd name="T25" fmla="*/ 1108761421 h 227"/>
                <a:gd name="T26" fmla="*/ 688918861 w 153"/>
                <a:gd name="T27" fmla="*/ 1108761421 h 227"/>
                <a:gd name="T28" fmla="*/ 747550207 w 153"/>
                <a:gd name="T29" fmla="*/ 1050148142 h 227"/>
                <a:gd name="T30" fmla="*/ 747550207 w 153"/>
                <a:gd name="T31" fmla="*/ 859655537 h 227"/>
                <a:gd name="T32" fmla="*/ 674261578 w 153"/>
                <a:gd name="T33" fmla="*/ 810812979 h 227"/>
                <a:gd name="T34" fmla="*/ 674261578 w 153"/>
                <a:gd name="T35" fmla="*/ 864539792 h 227"/>
                <a:gd name="T36" fmla="*/ 366445356 w 153"/>
                <a:gd name="T37" fmla="*/ 1079455887 h 227"/>
                <a:gd name="T38" fmla="*/ 273612209 w 153"/>
                <a:gd name="T39" fmla="*/ 981766351 h 227"/>
                <a:gd name="T40" fmla="*/ 366445356 w 153"/>
                <a:gd name="T41" fmla="*/ 888963281 h 227"/>
                <a:gd name="T42" fmla="*/ 464165739 w 153"/>
                <a:gd name="T43" fmla="*/ 981766351 h 227"/>
                <a:gd name="T44" fmla="*/ 366445356 w 153"/>
                <a:gd name="T45" fmla="*/ 1079455887 h 22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53"/>
                <a:gd name="T70" fmla="*/ 0 h 227"/>
                <a:gd name="T71" fmla="*/ 153 w 153"/>
                <a:gd name="T72" fmla="*/ 227 h 22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53" h="227">
                  <a:moveTo>
                    <a:pt x="138" y="177"/>
                  </a:moveTo>
                  <a:cubicBezTo>
                    <a:pt x="16" y="177"/>
                    <a:pt x="16" y="177"/>
                    <a:pt x="16" y="177"/>
                  </a:cubicBezTo>
                  <a:cubicBezTo>
                    <a:pt x="16" y="16"/>
                    <a:pt x="16" y="16"/>
                    <a:pt x="16" y="16"/>
                  </a:cubicBezTo>
                  <a:cubicBezTo>
                    <a:pt x="138" y="16"/>
                    <a:pt x="138" y="16"/>
                    <a:pt x="138" y="16"/>
                  </a:cubicBezTo>
                  <a:cubicBezTo>
                    <a:pt x="138" y="103"/>
                    <a:pt x="138" y="103"/>
                    <a:pt x="138" y="103"/>
                  </a:cubicBezTo>
                  <a:cubicBezTo>
                    <a:pt x="138" y="103"/>
                    <a:pt x="139" y="102"/>
                    <a:pt x="139" y="102"/>
                  </a:cubicBezTo>
                  <a:cubicBezTo>
                    <a:pt x="144" y="98"/>
                    <a:pt x="148" y="95"/>
                    <a:pt x="153" y="94"/>
                  </a:cubicBezTo>
                  <a:cubicBezTo>
                    <a:pt x="153" y="13"/>
                    <a:pt x="153" y="13"/>
                    <a:pt x="153" y="13"/>
                  </a:cubicBezTo>
                  <a:cubicBezTo>
                    <a:pt x="153" y="6"/>
                    <a:pt x="148" y="0"/>
                    <a:pt x="141" y="0"/>
                  </a:cubicBezTo>
                  <a:cubicBezTo>
                    <a:pt x="12" y="0"/>
                    <a:pt x="12" y="0"/>
                    <a:pt x="12" y="0"/>
                  </a:cubicBezTo>
                  <a:cubicBezTo>
                    <a:pt x="6" y="0"/>
                    <a:pt x="0" y="6"/>
                    <a:pt x="0" y="13"/>
                  </a:cubicBezTo>
                  <a:cubicBezTo>
                    <a:pt x="0" y="215"/>
                    <a:pt x="0" y="215"/>
                    <a:pt x="0" y="215"/>
                  </a:cubicBezTo>
                  <a:cubicBezTo>
                    <a:pt x="0" y="222"/>
                    <a:pt x="6" y="227"/>
                    <a:pt x="12" y="227"/>
                  </a:cubicBezTo>
                  <a:cubicBezTo>
                    <a:pt x="141" y="227"/>
                    <a:pt x="141" y="227"/>
                    <a:pt x="141" y="227"/>
                  </a:cubicBezTo>
                  <a:cubicBezTo>
                    <a:pt x="148" y="227"/>
                    <a:pt x="153" y="222"/>
                    <a:pt x="153" y="215"/>
                  </a:cubicBezTo>
                  <a:cubicBezTo>
                    <a:pt x="153" y="176"/>
                    <a:pt x="153" y="176"/>
                    <a:pt x="153" y="176"/>
                  </a:cubicBezTo>
                  <a:cubicBezTo>
                    <a:pt x="148" y="174"/>
                    <a:pt x="142" y="170"/>
                    <a:pt x="138" y="166"/>
                  </a:cubicBezTo>
                  <a:lnTo>
                    <a:pt x="138" y="177"/>
                  </a:lnTo>
                  <a:close/>
                  <a:moveTo>
                    <a:pt x="75" y="221"/>
                  </a:moveTo>
                  <a:cubicBezTo>
                    <a:pt x="65" y="221"/>
                    <a:pt x="56" y="212"/>
                    <a:pt x="56" y="201"/>
                  </a:cubicBezTo>
                  <a:cubicBezTo>
                    <a:pt x="56" y="191"/>
                    <a:pt x="65" y="182"/>
                    <a:pt x="75" y="182"/>
                  </a:cubicBezTo>
                  <a:cubicBezTo>
                    <a:pt x="86" y="182"/>
                    <a:pt x="95" y="191"/>
                    <a:pt x="95" y="201"/>
                  </a:cubicBezTo>
                  <a:cubicBezTo>
                    <a:pt x="95" y="212"/>
                    <a:pt x="86" y="221"/>
                    <a:pt x="75" y="221"/>
                  </a:cubicBez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9" name="Freeform 158"/>
            <p:cNvSpPr>
              <a:spLocks noEditPoints="1" noChangeArrowheads="1"/>
            </p:cNvSpPr>
            <p:nvPr/>
          </p:nvSpPr>
          <p:spPr bwMode="auto">
            <a:xfrm>
              <a:off x="275600" y="202729"/>
              <a:ext cx="190584" cy="190584"/>
            </a:xfrm>
            <a:custGeom>
              <a:avLst/>
              <a:gdLst>
                <a:gd name="T0" fmla="*/ 353597587 w 86"/>
                <a:gd name="T1" fmla="*/ 83489089 h 86"/>
                <a:gd name="T2" fmla="*/ 88399951 w 86"/>
                <a:gd name="T3" fmla="*/ 68754286 h 86"/>
                <a:gd name="T4" fmla="*/ 68754286 w 86"/>
                <a:gd name="T5" fmla="*/ 333951922 h 86"/>
                <a:gd name="T6" fmla="*/ 338862784 w 86"/>
                <a:gd name="T7" fmla="*/ 353597587 h 86"/>
                <a:gd name="T8" fmla="*/ 353597587 w 86"/>
                <a:gd name="T9" fmla="*/ 83489089 h 86"/>
                <a:gd name="T10" fmla="*/ 225908523 w 86"/>
                <a:gd name="T11" fmla="*/ 309397611 h 86"/>
                <a:gd name="T12" fmla="*/ 225908523 w 86"/>
                <a:gd name="T13" fmla="*/ 343775862 h 86"/>
                <a:gd name="T14" fmla="*/ 196443350 w 86"/>
                <a:gd name="T15" fmla="*/ 343775862 h 86"/>
                <a:gd name="T16" fmla="*/ 196443350 w 86"/>
                <a:gd name="T17" fmla="*/ 314308473 h 86"/>
                <a:gd name="T18" fmla="*/ 137510788 w 86"/>
                <a:gd name="T19" fmla="*/ 299575887 h 86"/>
                <a:gd name="T20" fmla="*/ 147332512 w 86"/>
                <a:gd name="T21" fmla="*/ 260286774 h 86"/>
                <a:gd name="T22" fmla="*/ 201354212 w 86"/>
                <a:gd name="T23" fmla="*/ 275019360 h 86"/>
                <a:gd name="T24" fmla="*/ 235730247 w 86"/>
                <a:gd name="T25" fmla="*/ 255375912 h 86"/>
                <a:gd name="T26" fmla="*/ 201354212 w 86"/>
                <a:gd name="T27" fmla="*/ 225908523 h 86"/>
                <a:gd name="T28" fmla="*/ 142421650 w 86"/>
                <a:gd name="T29" fmla="*/ 166975961 h 86"/>
                <a:gd name="T30" fmla="*/ 196443350 w 86"/>
                <a:gd name="T31" fmla="*/ 108043399 h 86"/>
                <a:gd name="T32" fmla="*/ 196443350 w 86"/>
                <a:gd name="T33" fmla="*/ 73665148 h 86"/>
                <a:gd name="T34" fmla="*/ 230819385 w 86"/>
                <a:gd name="T35" fmla="*/ 73665148 h 86"/>
                <a:gd name="T36" fmla="*/ 230819385 w 86"/>
                <a:gd name="T37" fmla="*/ 103132537 h 86"/>
                <a:gd name="T38" fmla="*/ 275019360 w 86"/>
                <a:gd name="T39" fmla="*/ 112954261 h 86"/>
                <a:gd name="T40" fmla="*/ 265197636 w 86"/>
                <a:gd name="T41" fmla="*/ 152243375 h 86"/>
                <a:gd name="T42" fmla="*/ 220997661 w 86"/>
                <a:gd name="T43" fmla="*/ 142421650 h 86"/>
                <a:gd name="T44" fmla="*/ 191532488 w 86"/>
                <a:gd name="T45" fmla="*/ 157154237 h 86"/>
                <a:gd name="T46" fmla="*/ 230819385 w 86"/>
                <a:gd name="T47" fmla="*/ 186621626 h 86"/>
                <a:gd name="T48" fmla="*/ 284841085 w 86"/>
                <a:gd name="T49" fmla="*/ 250465050 h 86"/>
                <a:gd name="T50" fmla="*/ 225908523 w 86"/>
                <a:gd name="T51" fmla="*/ 309397611 h 8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86"/>
                <a:gd name="T79" fmla="*/ 0 h 86"/>
                <a:gd name="T80" fmla="*/ 86 w 86"/>
                <a:gd name="T81" fmla="*/ 86 h 8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86" h="86">
                  <a:moveTo>
                    <a:pt x="72" y="17"/>
                  </a:moveTo>
                  <a:cubicBezTo>
                    <a:pt x="58" y="1"/>
                    <a:pt x="34" y="0"/>
                    <a:pt x="18" y="14"/>
                  </a:cubicBezTo>
                  <a:cubicBezTo>
                    <a:pt x="2" y="28"/>
                    <a:pt x="0" y="52"/>
                    <a:pt x="14" y="68"/>
                  </a:cubicBezTo>
                  <a:cubicBezTo>
                    <a:pt x="28" y="84"/>
                    <a:pt x="53" y="86"/>
                    <a:pt x="69" y="72"/>
                  </a:cubicBezTo>
                  <a:cubicBezTo>
                    <a:pt x="85" y="58"/>
                    <a:pt x="86" y="33"/>
                    <a:pt x="72" y="17"/>
                  </a:cubicBezTo>
                  <a:close/>
                  <a:moveTo>
                    <a:pt x="46" y="63"/>
                  </a:moveTo>
                  <a:cubicBezTo>
                    <a:pt x="46" y="70"/>
                    <a:pt x="46" y="70"/>
                    <a:pt x="46" y="70"/>
                  </a:cubicBezTo>
                  <a:cubicBezTo>
                    <a:pt x="40" y="70"/>
                    <a:pt x="40" y="70"/>
                    <a:pt x="40" y="70"/>
                  </a:cubicBezTo>
                  <a:cubicBezTo>
                    <a:pt x="40" y="64"/>
                    <a:pt x="40" y="64"/>
                    <a:pt x="40" y="64"/>
                  </a:cubicBezTo>
                  <a:cubicBezTo>
                    <a:pt x="35" y="64"/>
                    <a:pt x="31" y="62"/>
                    <a:pt x="28" y="61"/>
                  </a:cubicBezTo>
                  <a:cubicBezTo>
                    <a:pt x="30" y="53"/>
                    <a:pt x="30" y="53"/>
                    <a:pt x="30" y="53"/>
                  </a:cubicBezTo>
                  <a:cubicBezTo>
                    <a:pt x="33" y="55"/>
                    <a:pt x="37" y="56"/>
                    <a:pt x="41" y="56"/>
                  </a:cubicBezTo>
                  <a:cubicBezTo>
                    <a:pt x="45" y="56"/>
                    <a:pt x="48" y="54"/>
                    <a:pt x="48" y="52"/>
                  </a:cubicBezTo>
                  <a:cubicBezTo>
                    <a:pt x="48" y="49"/>
                    <a:pt x="46" y="48"/>
                    <a:pt x="41" y="46"/>
                  </a:cubicBezTo>
                  <a:cubicBezTo>
                    <a:pt x="34" y="44"/>
                    <a:pt x="29" y="40"/>
                    <a:pt x="29" y="34"/>
                  </a:cubicBezTo>
                  <a:cubicBezTo>
                    <a:pt x="29" y="28"/>
                    <a:pt x="33" y="23"/>
                    <a:pt x="40" y="22"/>
                  </a:cubicBezTo>
                  <a:cubicBezTo>
                    <a:pt x="40" y="15"/>
                    <a:pt x="40" y="15"/>
                    <a:pt x="40" y="15"/>
                  </a:cubicBezTo>
                  <a:cubicBezTo>
                    <a:pt x="47" y="15"/>
                    <a:pt x="47" y="15"/>
                    <a:pt x="47" y="15"/>
                  </a:cubicBezTo>
                  <a:cubicBezTo>
                    <a:pt x="47" y="21"/>
                    <a:pt x="47" y="21"/>
                    <a:pt x="47" y="21"/>
                  </a:cubicBezTo>
                  <a:cubicBezTo>
                    <a:pt x="51" y="21"/>
                    <a:pt x="54" y="22"/>
                    <a:pt x="56" y="23"/>
                  </a:cubicBezTo>
                  <a:cubicBezTo>
                    <a:pt x="54" y="31"/>
                    <a:pt x="54" y="31"/>
                    <a:pt x="54" y="31"/>
                  </a:cubicBezTo>
                  <a:cubicBezTo>
                    <a:pt x="53" y="30"/>
                    <a:pt x="50" y="29"/>
                    <a:pt x="45" y="29"/>
                  </a:cubicBezTo>
                  <a:cubicBezTo>
                    <a:pt x="40" y="29"/>
                    <a:pt x="39" y="31"/>
                    <a:pt x="39" y="32"/>
                  </a:cubicBezTo>
                  <a:cubicBezTo>
                    <a:pt x="39" y="35"/>
                    <a:pt x="41" y="36"/>
                    <a:pt x="47" y="38"/>
                  </a:cubicBezTo>
                  <a:cubicBezTo>
                    <a:pt x="55" y="41"/>
                    <a:pt x="58" y="45"/>
                    <a:pt x="58" y="51"/>
                  </a:cubicBezTo>
                  <a:cubicBezTo>
                    <a:pt x="58" y="57"/>
                    <a:pt x="54" y="62"/>
                    <a:pt x="46" y="63"/>
                  </a:cubicBez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sp>
        <p:nvSpPr>
          <p:cNvPr id="40" name="文本框 34"/>
          <p:cNvSpPr>
            <a:spLocks noChangeArrowheads="1"/>
          </p:cNvSpPr>
          <p:nvPr/>
        </p:nvSpPr>
        <p:spPr bwMode="auto">
          <a:xfrm>
            <a:off x="2106216" y="1448247"/>
            <a:ext cx="1841897"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a:t>
            </a:r>
            <a:endParaRPr kumimoji="0" lang="en-US" altLang="zh-CN"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a:t>
            </a:r>
            <a:endParaRPr kumimoji="0" lang="en-US" altLang="zh-CN"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a:t>
            </a:r>
            <a:endPar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
        <p:nvSpPr>
          <p:cNvPr id="41" name="文本框 34"/>
          <p:cNvSpPr>
            <a:spLocks noChangeArrowheads="1"/>
          </p:cNvSpPr>
          <p:nvPr/>
        </p:nvSpPr>
        <p:spPr bwMode="auto">
          <a:xfrm>
            <a:off x="2106217" y="1172022"/>
            <a:ext cx="194548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500" b="1"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这里添加小标题内容</a:t>
            </a:r>
            <a:endParaRPr kumimoji="0" lang="zh-CN" altLang="en-US" sz="1500" b="1"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
        <p:nvSpPr>
          <p:cNvPr id="42" name="文本框 34"/>
          <p:cNvSpPr>
            <a:spLocks noChangeArrowheads="1"/>
          </p:cNvSpPr>
          <p:nvPr/>
        </p:nvSpPr>
        <p:spPr bwMode="auto">
          <a:xfrm>
            <a:off x="5387578" y="1448247"/>
            <a:ext cx="1841897"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a:t>
            </a:r>
            <a:endParaRPr kumimoji="0" lang="en-US" altLang="zh-CN"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a:t>
            </a:r>
            <a:endParaRPr kumimoji="0" lang="en-US" altLang="zh-CN"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a:t>
            </a:r>
            <a:endPar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
        <p:nvSpPr>
          <p:cNvPr id="43" name="文本框 34"/>
          <p:cNvSpPr>
            <a:spLocks noChangeArrowheads="1"/>
          </p:cNvSpPr>
          <p:nvPr/>
        </p:nvSpPr>
        <p:spPr bwMode="auto">
          <a:xfrm>
            <a:off x="5387579" y="1172022"/>
            <a:ext cx="194548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500" b="1"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这里添加小标题内容</a:t>
            </a:r>
            <a:endParaRPr kumimoji="0" lang="zh-CN" altLang="en-US" sz="1500" b="1"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
        <p:nvSpPr>
          <p:cNvPr id="44" name="文本框 34"/>
          <p:cNvSpPr>
            <a:spLocks noChangeArrowheads="1"/>
          </p:cNvSpPr>
          <p:nvPr/>
        </p:nvSpPr>
        <p:spPr bwMode="auto">
          <a:xfrm>
            <a:off x="425053" y="3506837"/>
            <a:ext cx="1841897"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a:t>
            </a:r>
            <a:endParaRPr kumimoji="0" lang="en-US" altLang="zh-CN"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a:t>
            </a:r>
            <a:endParaRPr kumimoji="0" lang="en-US" altLang="zh-CN"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a:t>
            </a:r>
            <a:endPar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
        <p:nvSpPr>
          <p:cNvPr id="45" name="文本框 34"/>
          <p:cNvSpPr>
            <a:spLocks noChangeArrowheads="1"/>
          </p:cNvSpPr>
          <p:nvPr/>
        </p:nvSpPr>
        <p:spPr bwMode="auto">
          <a:xfrm>
            <a:off x="425054" y="3229422"/>
            <a:ext cx="194548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500" b="1"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这里添加小标题内容</a:t>
            </a:r>
            <a:endParaRPr kumimoji="0" lang="zh-CN" altLang="en-US" sz="1500" b="1"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
        <p:nvSpPr>
          <p:cNvPr id="46" name="文本框 34"/>
          <p:cNvSpPr>
            <a:spLocks noChangeArrowheads="1"/>
          </p:cNvSpPr>
          <p:nvPr/>
        </p:nvSpPr>
        <p:spPr bwMode="auto">
          <a:xfrm>
            <a:off x="3706416" y="3506837"/>
            <a:ext cx="1841897"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a:t>
            </a:r>
            <a:endParaRPr kumimoji="0" lang="en-US" altLang="zh-CN"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a:t>
            </a:r>
            <a:endParaRPr kumimoji="0" lang="en-US" altLang="zh-CN"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a:t>
            </a:r>
            <a:endPar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
        <p:nvSpPr>
          <p:cNvPr id="47" name="文本框 34"/>
          <p:cNvSpPr>
            <a:spLocks noChangeArrowheads="1"/>
          </p:cNvSpPr>
          <p:nvPr/>
        </p:nvSpPr>
        <p:spPr bwMode="auto">
          <a:xfrm>
            <a:off x="3706417" y="3229422"/>
            <a:ext cx="194548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500" b="1"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这里添加小标题内容</a:t>
            </a:r>
            <a:endParaRPr kumimoji="0" lang="zh-CN" altLang="en-US" sz="1500" b="1"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
        <p:nvSpPr>
          <p:cNvPr id="48" name="文本框 34"/>
          <p:cNvSpPr>
            <a:spLocks noChangeArrowheads="1"/>
          </p:cNvSpPr>
          <p:nvPr/>
        </p:nvSpPr>
        <p:spPr bwMode="auto">
          <a:xfrm>
            <a:off x="6902054" y="3506837"/>
            <a:ext cx="1840706"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a:t>
            </a:r>
            <a:endParaRPr kumimoji="0" lang="en-US" altLang="zh-CN"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a:t>
            </a:r>
            <a:endParaRPr kumimoji="0" lang="en-US" altLang="zh-CN"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a:t>
            </a:r>
            <a:endPar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
        <p:nvSpPr>
          <p:cNvPr id="49" name="文本框 34"/>
          <p:cNvSpPr>
            <a:spLocks noChangeArrowheads="1"/>
          </p:cNvSpPr>
          <p:nvPr/>
        </p:nvSpPr>
        <p:spPr bwMode="auto">
          <a:xfrm>
            <a:off x="6902054" y="3229422"/>
            <a:ext cx="194548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500" b="1"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这里添加小标题内容</a:t>
            </a:r>
            <a:endParaRPr kumimoji="0" lang="zh-CN" altLang="en-US" sz="1500" b="1"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22" presetClass="entr" presetSubtype="8"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left)">
                                      <p:cBhvr>
                                        <p:cTn id="10" dur="500"/>
                                        <p:tgtEl>
                                          <p:spTgt spid="6"/>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left)">
                                      <p:cBhvr>
                                        <p:cTn id="13" dur="500"/>
                                        <p:tgtEl>
                                          <p:spTgt spid="7"/>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left)">
                                      <p:cBhvr>
                                        <p:cTn id="16" dur="500"/>
                                        <p:tgtEl>
                                          <p:spTgt spid="8"/>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left)">
                                      <p:cBhvr>
                                        <p:cTn id="19" dur="500"/>
                                        <p:tgtEl>
                                          <p:spTgt spid="9"/>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left)">
                                      <p:cBhvr>
                                        <p:cTn id="22" dur="500"/>
                                        <p:tgtEl>
                                          <p:spTgt spid="10"/>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wipe(left)">
                                      <p:cBhvr>
                                        <p:cTn id="25" dur="500"/>
                                        <p:tgtEl>
                                          <p:spTgt spid="15"/>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1000"/>
                                        <p:tgtEl>
                                          <p:spTgt spid="11"/>
                                        </p:tgtEl>
                                      </p:cBhvr>
                                    </p:animEffect>
                                    <p:anim calcmode="lin" valueType="num">
                                      <p:cBhvr>
                                        <p:cTn id="31" dur="1000" fill="hold"/>
                                        <p:tgtEl>
                                          <p:spTgt spid="11"/>
                                        </p:tgtEl>
                                        <p:attrNameLst>
                                          <p:attrName>ppt_x</p:attrName>
                                        </p:attrNameLst>
                                      </p:cBhvr>
                                      <p:tavLst>
                                        <p:tav tm="0">
                                          <p:val>
                                            <p:strVal val="#ppt_x"/>
                                          </p:val>
                                        </p:tav>
                                        <p:tav tm="100000">
                                          <p:val>
                                            <p:strVal val="#ppt_x"/>
                                          </p:val>
                                        </p:tav>
                                      </p:tavLst>
                                    </p:anim>
                                    <p:anim calcmode="lin" valueType="num">
                                      <p:cBhvr>
                                        <p:cTn id="32" dur="1000" fill="hold"/>
                                        <p:tgtEl>
                                          <p:spTgt spid="11"/>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fade">
                                      <p:cBhvr>
                                        <p:cTn id="35" dur="1000"/>
                                        <p:tgtEl>
                                          <p:spTgt spid="30"/>
                                        </p:tgtEl>
                                      </p:cBhvr>
                                    </p:animEffect>
                                    <p:anim calcmode="lin" valueType="num">
                                      <p:cBhvr>
                                        <p:cTn id="36" dur="1000" fill="hold"/>
                                        <p:tgtEl>
                                          <p:spTgt spid="30"/>
                                        </p:tgtEl>
                                        <p:attrNameLst>
                                          <p:attrName>ppt_x</p:attrName>
                                        </p:attrNameLst>
                                      </p:cBhvr>
                                      <p:tavLst>
                                        <p:tav tm="0">
                                          <p:val>
                                            <p:strVal val="#ppt_x"/>
                                          </p:val>
                                        </p:tav>
                                        <p:tav tm="100000">
                                          <p:val>
                                            <p:strVal val="#ppt_x"/>
                                          </p:val>
                                        </p:tav>
                                      </p:tavLst>
                                    </p:anim>
                                    <p:anim calcmode="lin" valueType="num">
                                      <p:cBhvr>
                                        <p:cTn id="37" dur="1000" fill="hold"/>
                                        <p:tgtEl>
                                          <p:spTgt spid="30"/>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40"/>
                                        </p:tgtEl>
                                        <p:attrNameLst>
                                          <p:attrName>style.visibility</p:attrName>
                                        </p:attrNameLst>
                                      </p:cBhvr>
                                      <p:to>
                                        <p:strVal val="visible"/>
                                      </p:to>
                                    </p:set>
                                    <p:animEffect transition="in" filter="fade">
                                      <p:cBhvr>
                                        <p:cTn id="40" dur="1000"/>
                                        <p:tgtEl>
                                          <p:spTgt spid="40"/>
                                        </p:tgtEl>
                                      </p:cBhvr>
                                    </p:animEffect>
                                    <p:anim calcmode="lin" valueType="num">
                                      <p:cBhvr>
                                        <p:cTn id="41" dur="1000" fill="hold"/>
                                        <p:tgtEl>
                                          <p:spTgt spid="40"/>
                                        </p:tgtEl>
                                        <p:attrNameLst>
                                          <p:attrName>ppt_x</p:attrName>
                                        </p:attrNameLst>
                                      </p:cBhvr>
                                      <p:tavLst>
                                        <p:tav tm="0">
                                          <p:val>
                                            <p:strVal val="#ppt_x"/>
                                          </p:val>
                                        </p:tav>
                                        <p:tav tm="100000">
                                          <p:val>
                                            <p:strVal val="#ppt_x"/>
                                          </p:val>
                                        </p:tav>
                                      </p:tavLst>
                                    </p:anim>
                                    <p:anim calcmode="lin" valueType="num">
                                      <p:cBhvr>
                                        <p:cTn id="42" dur="1000" fill="hold"/>
                                        <p:tgtEl>
                                          <p:spTgt spid="40"/>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41"/>
                                        </p:tgtEl>
                                        <p:attrNameLst>
                                          <p:attrName>style.visibility</p:attrName>
                                        </p:attrNameLst>
                                      </p:cBhvr>
                                      <p:to>
                                        <p:strVal val="visible"/>
                                      </p:to>
                                    </p:set>
                                    <p:animEffect transition="in" filter="fade">
                                      <p:cBhvr>
                                        <p:cTn id="45" dur="1000"/>
                                        <p:tgtEl>
                                          <p:spTgt spid="41"/>
                                        </p:tgtEl>
                                      </p:cBhvr>
                                    </p:animEffect>
                                    <p:anim calcmode="lin" valueType="num">
                                      <p:cBhvr>
                                        <p:cTn id="46" dur="1000" fill="hold"/>
                                        <p:tgtEl>
                                          <p:spTgt spid="41"/>
                                        </p:tgtEl>
                                        <p:attrNameLst>
                                          <p:attrName>ppt_x</p:attrName>
                                        </p:attrNameLst>
                                      </p:cBhvr>
                                      <p:tavLst>
                                        <p:tav tm="0">
                                          <p:val>
                                            <p:strVal val="#ppt_x"/>
                                          </p:val>
                                        </p:tav>
                                        <p:tav tm="100000">
                                          <p:val>
                                            <p:strVal val="#ppt_x"/>
                                          </p:val>
                                        </p:tav>
                                      </p:tavLst>
                                    </p:anim>
                                    <p:anim calcmode="lin" valueType="num">
                                      <p:cBhvr>
                                        <p:cTn id="47"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7" presetClass="entr" presetSubtype="0"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fade">
                                      <p:cBhvr>
                                        <p:cTn id="52" dur="1000"/>
                                        <p:tgtEl>
                                          <p:spTgt spid="12"/>
                                        </p:tgtEl>
                                      </p:cBhvr>
                                    </p:animEffect>
                                    <p:anim calcmode="lin" valueType="num">
                                      <p:cBhvr>
                                        <p:cTn id="53" dur="1000" fill="hold"/>
                                        <p:tgtEl>
                                          <p:spTgt spid="12"/>
                                        </p:tgtEl>
                                        <p:attrNameLst>
                                          <p:attrName>ppt_x</p:attrName>
                                        </p:attrNameLst>
                                      </p:cBhvr>
                                      <p:tavLst>
                                        <p:tav tm="0">
                                          <p:val>
                                            <p:strVal val="#ppt_x"/>
                                          </p:val>
                                        </p:tav>
                                        <p:tav tm="100000">
                                          <p:val>
                                            <p:strVal val="#ppt_x"/>
                                          </p:val>
                                        </p:tav>
                                      </p:tavLst>
                                    </p:anim>
                                    <p:anim calcmode="lin" valueType="num">
                                      <p:cBhvr>
                                        <p:cTn id="54" dur="1000" fill="hold"/>
                                        <p:tgtEl>
                                          <p:spTgt spid="12"/>
                                        </p:tgtEl>
                                        <p:attrNameLst>
                                          <p:attrName>ppt_y</p:attrName>
                                        </p:attrNameLst>
                                      </p:cBhvr>
                                      <p:tavLst>
                                        <p:tav tm="0">
                                          <p:val>
                                            <p:strVal val="#ppt_y-.1"/>
                                          </p:val>
                                        </p:tav>
                                        <p:tav tm="100000">
                                          <p:val>
                                            <p:strVal val="#ppt_y"/>
                                          </p:val>
                                        </p:tav>
                                      </p:tavLst>
                                    </p:anim>
                                  </p:childTnLst>
                                </p:cTn>
                              </p:par>
                              <p:par>
                                <p:cTn id="55" presetID="47" presetClass="entr" presetSubtype="0" fill="hold" nodeType="with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fade">
                                      <p:cBhvr>
                                        <p:cTn id="57" dur="1000"/>
                                        <p:tgtEl>
                                          <p:spTgt spid="23"/>
                                        </p:tgtEl>
                                      </p:cBhvr>
                                    </p:animEffect>
                                    <p:anim calcmode="lin" valueType="num">
                                      <p:cBhvr>
                                        <p:cTn id="58" dur="1000" fill="hold"/>
                                        <p:tgtEl>
                                          <p:spTgt spid="23"/>
                                        </p:tgtEl>
                                        <p:attrNameLst>
                                          <p:attrName>ppt_x</p:attrName>
                                        </p:attrNameLst>
                                      </p:cBhvr>
                                      <p:tavLst>
                                        <p:tav tm="0">
                                          <p:val>
                                            <p:strVal val="#ppt_x"/>
                                          </p:val>
                                        </p:tav>
                                        <p:tav tm="100000">
                                          <p:val>
                                            <p:strVal val="#ppt_x"/>
                                          </p:val>
                                        </p:tav>
                                      </p:tavLst>
                                    </p:anim>
                                    <p:anim calcmode="lin" valueType="num">
                                      <p:cBhvr>
                                        <p:cTn id="59" dur="1000" fill="hold"/>
                                        <p:tgtEl>
                                          <p:spTgt spid="23"/>
                                        </p:tgtEl>
                                        <p:attrNameLst>
                                          <p:attrName>ppt_y</p:attrName>
                                        </p:attrNameLst>
                                      </p:cBhvr>
                                      <p:tavLst>
                                        <p:tav tm="0">
                                          <p:val>
                                            <p:strVal val="#ppt_y-.1"/>
                                          </p:val>
                                        </p:tav>
                                        <p:tav tm="100000">
                                          <p:val>
                                            <p:strVal val="#ppt_y"/>
                                          </p:val>
                                        </p:tav>
                                      </p:tavLst>
                                    </p:anim>
                                  </p:childTnLst>
                                </p:cTn>
                              </p:par>
                              <p:par>
                                <p:cTn id="60" presetID="47" presetClass="entr" presetSubtype="0" fill="hold" grpId="0" nodeType="withEffect">
                                  <p:stCondLst>
                                    <p:cond delay="0"/>
                                  </p:stCondLst>
                                  <p:childTnLst>
                                    <p:set>
                                      <p:cBhvr>
                                        <p:cTn id="61" dur="1" fill="hold">
                                          <p:stCondLst>
                                            <p:cond delay="0"/>
                                          </p:stCondLst>
                                        </p:cTn>
                                        <p:tgtEl>
                                          <p:spTgt spid="44"/>
                                        </p:tgtEl>
                                        <p:attrNameLst>
                                          <p:attrName>style.visibility</p:attrName>
                                        </p:attrNameLst>
                                      </p:cBhvr>
                                      <p:to>
                                        <p:strVal val="visible"/>
                                      </p:to>
                                    </p:set>
                                    <p:animEffect transition="in" filter="fade">
                                      <p:cBhvr>
                                        <p:cTn id="62" dur="1000"/>
                                        <p:tgtEl>
                                          <p:spTgt spid="44"/>
                                        </p:tgtEl>
                                      </p:cBhvr>
                                    </p:animEffect>
                                    <p:anim calcmode="lin" valueType="num">
                                      <p:cBhvr>
                                        <p:cTn id="63" dur="1000" fill="hold"/>
                                        <p:tgtEl>
                                          <p:spTgt spid="44"/>
                                        </p:tgtEl>
                                        <p:attrNameLst>
                                          <p:attrName>ppt_x</p:attrName>
                                        </p:attrNameLst>
                                      </p:cBhvr>
                                      <p:tavLst>
                                        <p:tav tm="0">
                                          <p:val>
                                            <p:strVal val="#ppt_x"/>
                                          </p:val>
                                        </p:tav>
                                        <p:tav tm="100000">
                                          <p:val>
                                            <p:strVal val="#ppt_x"/>
                                          </p:val>
                                        </p:tav>
                                      </p:tavLst>
                                    </p:anim>
                                    <p:anim calcmode="lin" valueType="num">
                                      <p:cBhvr>
                                        <p:cTn id="64" dur="1000" fill="hold"/>
                                        <p:tgtEl>
                                          <p:spTgt spid="44"/>
                                        </p:tgtEl>
                                        <p:attrNameLst>
                                          <p:attrName>ppt_y</p:attrName>
                                        </p:attrNameLst>
                                      </p:cBhvr>
                                      <p:tavLst>
                                        <p:tav tm="0">
                                          <p:val>
                                            <p:strVal val="#ppt_y-.1"/>
                                          </p:val>
                                        </p:tav>
                                        <p:tav tm="100000">
                                          <p:val>
                                            <p:strVal val="#ppt_y"/>
                                          </p:val>
                                        </p:tav>
                                      </p:tavLst>
                                    </p:anim>
                                  </p:childTnLst>
                                </p:cTn>
                              </p:par>
                              <p:par>
                                <p:cTn id="65" presetID="47" presetClass="entr" presetSubtype="0" fill="hold" grpId="0" nodeType="withEffect">
                                  <p:stCondLst>
                                    <p:cond delay="0"/>
                                  </p:stCondLst>
                                  <p:childTnLst>
                                    <p:set>
                                      <p:cBhvr>
                                        <p:cTn id="66" dur="1" fill="hold">
                                          <p:stCondLst>
                                            <p:cond delay="0"/>
                                          </p:stCondLst>
                                        </p:cTn>
                                        <p:tgtEl>
                                          <p:spTgt spid="45"/>
                                        </p:tgtEl>
                                        <p:attrNameLst>
                                          <p:attrName>style.visibility</p:attrName>
                                        </p:attrNameLst>
                                      </p:cBhvr>
                                      <p:to>
                                        <p:strVal val="visible"/>
                                      </p:to>
                                    </p:set>
                                    <p:animEffect transition="in" filter="fade">
                                      <p:cBhvr>
                                        <p:cTn id="67" dur="1000"/>
                                        <p:tgtEl>
                                          <p:spTgt spid="45"/>
                                        </p:tgtEl>
                                      </p:cBhvr>
                                    </p:animEffect>
                                    <p:anim calcmode="lin" valueType="num">
                                      <p:cBhvr>
                                        <p:cTn id="68" dur="1000" fill="hold"/>
                                        <p:tgtEl>
                                          <p:spTgt spid="45"/>
                                        </p:tgtEl>
                                        <p:attrNameLst>
                                          <p:attrName>ppt_x</p:attrName>
                                        </p:attrNameLst>
                                      </p:cBhvr>
                                      <p:tavLst>
                                        <p:tav tm="0">
                                          <p:val>
                                            <p:strVal val="#ppt_x"/>
                                          </p:val>
                                        </p:tav>
                                        <p:tav tm="100000">
                                          <p:val>
                                            <p:strVal val="#ppt_x"/>
                                          </p:val>
                                        </p:tav>
                                      </p:tavLst>
                                    </p:anim>
                                    <p:anim calcmode="lin" valueType="num">
                                      <p:cBhvr>
                                        <p:cTn id="69"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13"/>
                                        </p:tgtEl>
                                        <p:attrNameLst>
                                          <p:attrName>style.visibility</p:attrName>
                                        </p:attrNameLst>
                                      </p:cBhvr>
                                      <p:to>
                                        <p:strVal val="visible"/>
                                      </p:to>
                                    </p:set>
                                    <p:animEffect transition="in" filter="fade">
                                      <p:cBhvr>
                                        <p:cTn id="74" dur="1000"/>
                                        <p:tgtEl>
                                          <p:spTgt spid="13"/>
                                        </p:tgtEl>
                                      </p:cBhvr>
                                    </p:animEffect>
                                    <p:anim calcmode="lin" valueType="num">
                                      <p:cBhvr>
                                        <p:cTn id="75" dur="1000" fill="hold"/>
                                        <p:tgtEl>
                                          <p:spTgt spid="13"/>
                                        </p:tgtEl>
                                        <p:attrNameLst>
                                          <p:attrName>ppt_x</p:attrName>
                                        </p:attrNameLst>
                                      </p:cBhvr>
                                      <p:tavLst>
                                        <p:tav tm="0">
                                          <p:val>
                                            <p:strVal val="#ppt_x"/>
                                          </p:val>
                                        </p:tav>
                                        <p:tav tm="100000">
                                          <p:val>
                                            <p:strVal val="#ppt_x"/>
                                          </p:val>
                                        </p:tav>
                                      </p:tavLst>
                                    </p:anim>
                                    <p:anim calcmode="lin" valueType="num">
                                      <p:cBhvr>
                                        <p:cTn id="76" dur="1000" fill="hold"/>
                                        <p:tgtEl>
                                          <p:spTgt spid="13"/>
                                        </p:tgtEl>
                                        <p:attrNameLst>
                                          <p:attrName>ppt_y</p:attrName>
                                        </p:attrNameLst>
                                      </p:cBhvr>
                                      <p:tavLst>
                                        <p:tav tm="0">
                                          <p:val>
                                            <p:strVal val="#ppt_y+.1"/>
                                          </p:val>
                                        </p:tav>
                                        <p:tav tm="100000">
                                          <p:val>
                                            <p:strVal val="#ppt_y"/>
                                          </p:val>
                                        </p:tav>
                                      </p:tavLst>
                                    </p:anim>
                                  </p:childTnLst>
                                </p:cTn>
                              </p:par>
                              <p:par>
                                <p:cTn id="77" presetID="42" presetClass="entr" presetSubtype="0" fill="hold" nodeType="withEffect">
                                  <p:stCondLst>
                                    <p:cond delay="0"/>
                                  </p:stCondLst>
                                  <p:childTnLst>
                                    <p:set>
                                      <p:cBhvr>
                                        <p:cTn id="78" dur="1" fill="hold">
                                          <p:stCondLst>
                                            <p:cond delay="0"/>
                                          </p:stCondLst>
                                        </p:cTn>
                                        <p:tgtEl>
                                          <p:spTgt spid="17"/>
                                        </p:tgtEl>
                                        <p:attrNameLst>
                                          <p:attrName>style.visibility</p:attrName>
                                        </p:attrNameLst>
                                      </p:cBhvr>
                                      <p:to>
                                        <p:strVal val="visible"/>
                                      </p:to>
                                    </p:set>
                                    <p:animEffect transition="in" filter="fade">
                                      <p:cBhvr>
                                        <p:cTn id="79" dur="1000"/>
                                        <p:tgtEl>
                                          <p:spTgt spid="17"/>
                                        </p:tgtEl>
                                      </p:cBhvr>
                                    </p:animEffect>
                                    <p:anim calcmode="lin" valueType="num">
                                      <p:cBhvr>
                                        <p:cTn id="80" dur="1000" fill="hold"/>
                                        <p:tgtEl>
                                          <p:spTgt spid="17"/>
                                        </p:tgtEl>
                                        <p:attrNameLst>
                                          <p:attrName>ppt_x</p:attrName>
                                        </p:attrNameLst>
                                      </p:cBhvr>
                                      <p:tavLst>
                                        <p:tav tm="0">
                                          <p:val>
                                            <p:strVal val="#ppt_x"/>
                                          </p:val>
                                        </p:tav>
                                        <p:tav tm="100000">
                                          <p:val>
                                            <p:strVal val="#ppt_x"/>
                                          </p:val>
                                        </p:tav>
                                      </p:tavLst>
                                    </p:anim>
                                    <p:anim calcmode="lin" valueType="num">
                                      <p:cBhvr>
                                        <p:cTn id="81" dur="1000" fill="hold"/>
                                        <p:tgtEl>
                                          <p:spTgt spid="17"/>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42"/>
                                        </p:tgtEl>
                                        <p:attrNameLst>
                                          <p:attrName>style.visibility</p:attrName>
                                        </p:attrNameLst>
                                      </p:cBhvr>
                                      <p:to>
                                        <p:strVal val="visible"/>
                                      </p:to>
                                    </p:set>
                                    <p:animEffect transition="in" filter="fade">
                                      <p:cBhvr>
                                        <p:cTn id="84" dur="1000"/>
                                        <p:tgtEl>
                                          <p:spTgt spid="42"/>
                                        </p:tgtEl>
                                      </p:cBhvr>
                                    </p:animEffect>
                                    <p:anim calcmode="lin" valueType="num">
                                      <p:cBhvr>
                                        <p:cTn id="85" dur="1000" fill="hold"/>
                                        <p:tgtEl>
                                          <p:spTgt spid="42"/>
                                        </p:tgtEl>
                                        <p:attrNameLst>
                                          <p:attrName>ppt_x</p:attrName>
                                        </p:attrNameLst>
                                      </p:cBhvr>
                                      <p:tavLst>
                                        <p:tav tm="0">
                                          <p:val>
                                            <p:strVal val="#ppt_x"/>
                                          </p:val>
                                        </p:tav>
                                        <p:tav tm="100000">
                                          <p:val>
                                            <p:strVal val="#ppt_x"/>
                                          </p:val>
                                        </p:tav>
                                      </p:tavLst>
                                    </p:anim>
                                    <p:anim calcmode="lin" valueType="num">
                                      <p:cBhvr>
                                        <p:cTn id="86" dur="1000" fill="hold"/>
                                        <p:tgtEl>
                                          <p:spTgt spid="42"/>
                                        </p:tgtEl>
                                        <p:attrNameLst>
                                          <p:attrName>ppt_y</p:attrName>
                                        </p:attrNameLst>
                                      </p:cBhvr>
                                      <p:tavLst>
                                        <p:tav tm="0">
                                          <p:val>
                                            <p:strVal val="#ppt_y+.1"/>
                                          </p:val>
                                        </p:tav>
                                        <p:tav tm="100000">
                                          <p:val>
                                            <p:strVal val="#ppt_y"/>
                                          </p:val>
                                        </p:tav>
                                      </p:tavLst>
                                    </p:anim>
                                  </p:childTnLst>
                                </p:cTn>
                              </p:par>
                              <p:par>
                                <p:cTn id="87" presetID="42" presetClass="entr" presetSubtype="0" fill="hold" grpId="0" nodeType="withEffect">
                                  <p:stCondLst>
                                    <p:cond delay="0"/>
                                  </p:stCondLst>
                                  <p:childTnLst>
                                    <p:set>
                                      <p:cBhvr>
                                        <p:cTn id="88" dur="1" fill="hold">
                                          <p:stCondLst>
                                            <p:cond delay="0"/>
                                          </p:stCondLst>
                                        </p:cTn>
                                        <p:tgtEl>
                                          <p:spTgt spid="43"/>
                                        </p:tgtEl>
                                        <p:attrNameLst>
                                          <p:attrName>style.visibility</p:attrName>
                                        </p:attrNameLst>
                                      </p:cBhvr>
                                      <p:to>
                                        <p:strVal val="visible"/>
                                      </p:to>
                                    </p:set>
                                    <p:animEffect transition="in" filter="fade">
                                      <p:cBhvr>
                                        <p:cTn id="89" dur="1000"/>
                                        <p:tgtEl>
                                          <p:spTgt spid="43"/>
                                        </p:tgtEl>
                                      </p:cBhvr>
                                    </p:animEffect>
                                    <p:anim calcmode="lin" valueType="num">
                                      <p:cBhvr>
                                        <p:cTn id="90" dur="1000" fill="hold"/>
                                        <p:tgtEl>
                                          <p:spTgt spid="43"/>
                                        </p:tgtEl>
                                        <p:attrNameLst>
                                          <p:attrName>ppt_x</p:attrName>
                                        </p:attrNameLst>
                                      </p:cBhvr>
                                      <p:tavLst>
                                        <p:tav tm="0">
                                          <p:val>
                                            <p:strVal val="#ppt_x"/>
                                          </p:val>
                                        </p:tav>
                                        <p:tav tm="100000">
                                          <p:val>
                                            <p:strVal val="#ppt_x"/>
                                          </p:val>
                                        </p:tav>
                                      </p:tavLst>
                                    </p:anim>
                                    <p:anim calcmode="lin" valueType="num">
                                      <p:cBhvr>
                                        <p:cTn id="91"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47" presetClass="entr" presetSubtype="0" fill="hold" grpId="0" nodeType="clickEffect">
                                  <p:stCondLst>
                                    <p:cond delay="0"/>
                                  </p:stCondLst>
                                  <p:childTnLst>
                                    <p:set>
                                      <p:cBhvr>
                                        <p:cTn id="95" dur="1" fill="hold">
                                          <p:stCondLst>
                                            <p:cond delay="0"/>
                                          </p:stCondLst>
                                        </p:cTn>
                                        <p:tgtEl>
                                          <p:spTgt spid="14"/>
                                        </p:tgtEl>
                                        <p:attrNameLst>
                                          <p:attrName>style.visibility</p:attrName>
                                        </p:attrNameLst>
                                      </p:cBhvr>
                                      <p:to>
                                        <p:strVal val="visible"/>
                                      </p:to>
                                    </p:set>
                                    <p:animEffect transition="in" filter="fade">
                                      <p:cBhvr>
                                        <p:cTn id="96" dur="1000"/>
                                        <p:tgtEl>
                                          <p:spTgt spid="14"/>
                                        </p:tgtEl>
                                      </p:cBhvr>
                                    </p:animEffect>
                                    <p:anim calcmode="lin" valueType="num">
                                      <p:cBhvr>
                                        <p:cTn id="97" dur="1000" fill="hold"/>
                                        <p:tgtEl>
                                          <p:spTgt spid="14"/>
                                        </p:tgtEl>
                                        <p:attrNameLst>
                                          <p:attrName>ppt_x</p:attrName>
                                        </p:attrNameLst>
                                      </p:cBhvr>
                                      <p:tavLst>
                                        <p:tav tm="0">
                                          <p:val>
                                            <p:strVal val="#ppt_x"/>
                                          </p:val>
                                        </p:tav>
                                        <p:tav tm="100000">
                                          <p:val>
                                            <p:strVal val="#ppt_x"/>
                                          </p:val>
                                        </p:tav>
                                      </p:tavLst>
                                    </p:anim>
                                    <p:anim calcmode="lin" valueType="num">
                                      <p:cBhvr>
                                        <p:cTn id="98" dur="1000" fill="hold"/>
                                        <p:tgtEl>
                                          <p:spTgt spid="14"/>
                                        </p:tgtEl>
                                        <p:attrNameLst>
                                          <p:attrName>ppt_y</p:attrName>
                                        </p:attrNameLst>
                                      </p:cBhvr>
                                      <p:tavLst>
                                        <p:tav tm="0">
                                          <p:val>
                                            <p:strVal val="#ppt_y-.1"/>
                                          </p:val>
                                        </p:tav>
                                        <p:tav tm="100000">
                                          <p:val>
                                            <p:strVal val="#ppt_y"/>
                                          </p:val>
                                        </p:tav>
                                      </p:tavLst>
                                    </p:anim>
                                  </p:childTnLst>
                                </p:cTn>
                              </p:par>
                              <p:par>
                                <p:cTn id="99" presetID="47" presetClass="entr" presetSubtype="0" fill="hold" nodeType="withEffect">
                                  <p:stCondLst>
                                    <p:cond delay="0"/>
                                  </p:stCondLst>
                                  <p:childTnLst>
                                    <p:set>
                                      <p:cBhvr>
                                        <p:cTn id="100" dur="1" fill="hold">
                                          <p:stCondLst>
                                            <p:cond delay="0"/>
                                          </p:stCondLst>
                                        </p:cTn>
                                        <p:tgtEl>
                                          <p:spTgt spid="34"/>
                                        </p:tgtEl>
                                        <p:attrNameLst>
                                          <p:attrName>style.visibility</p:attrName>
                                        </p:attrNameLst>
                                      </p:cBhvr>
                                      <p:to>
                                        <p:strVal val="visible"/>
                                      </p:to>
                                    </p:set>
                                    <p:animEffect transition="in" filter="fade">
                                      <p:cBhvr>
                                        <p:cTn id="101" dur="1000"/>
                                        <p:tgtEl>
                                          <p:spTgt spid="34"/>
                                        </p:tgtEl>
                                      </p:cBhvr>
                                    </p:animEffect>
                                    <p:anim calcmode="lin" valueType="num">
                                      <p:cBhvr>
                                        <p:cTn id="102" dur="1000" fill="hold"/>
                                        <p:tgtEl>
                                          <p:spTgt spid="34"/>
                                        </p:tgtEl>
                                        <p:attrNameLst>
                                          <p:attrName>ppt_x</p:attrName>
                                        </p:attrNameLst>
                                      </p:cBhvr>
                                      <p:tavLst>
                                        <p:tav tm="0">
                                          <p:val>
                                            <p:strVal val="#ppt_x"/>
                                          </p:val>
                                        </p:tav>
                                        <p:tav tm="100000">
                                          <p:val>
                                            <p:strVal val="#ppt_x"/>
                                          </p:val>
                                        </p:tav>
                                      </p:tavLst>
                                    </p:anim>
                                    <p:anim calcmode="lin" valueType="num">
                                      <p:cBhvr>
                                        <p:cTn id="103" dur="1000" fill="hold"/>
                                        <p:tgtEl>
                                          <p:spTgt spid="34"/>
                                        </p:tgtEl>
                                        <p:attrNameLst>
                                          <p:attrName>ppt_y</p:attrName>
                                        </p:attrNameLst>
                                      </p:cBhvr>
                                      <p:tavLst>
                                        <p:tav tm="0">
                                          <p:val>
                                            <p:strVal val="#ppt_y-.1"/>
                                          </p:val>
                                        </p:tav>
                                        <p:tav tm="100000">
                                          <p:val>
                                            <p:strVal val="#ppt_y"/>
                                          </p:val>
                                        </p:tav>
                                      </p:tavLst>
                                    </p:anim>
                                  </p:childTnLst>
                                </p:cTn>
                              </p:par>
                              <p:par>
                                <p:cTn id="104" presetID="47" presetClass="entr" presetSubtype="0" fill="hold" grpId="0" nodeType="withEffect">
                                  <p:stCondLst>
                                    <p:cond delay="0"/>
                                  </p:stCondLst>
                                  <p:childTnLst>
                                    <p:set>
                                      <p:cBhvr>
                                        <p:cTn id="105" dur="1" fill="hold">
                                          <p:stCondLst>
                                            <p:cond delay="0"/>
                                          </p:stCondLst>
                                        </p:cTn>
                                        <p:tgtEl>
                                          <p:spTgt spid="46"/>
                                        </p:tgtEl>
                                        <p:attrNameLst>
                                          <p:attrName>style.visibility</p:attrName>
                                        </p:attrNameLst>
                                      </p:cBhvr>
                                      <p:to>
                                        <p:strVal val="visible"/>
                                      </p:to>
                                    </p:set>
                                    <p:animEffect transition="in" filter="fade">
                                      <p:cBhvr>
                                        <p:cTn id="106" dur="1000"/>
                                        <p:tgtEl>
                                          <p:spTgt spid="46"/>
                                        </p:tgtEl>
                                      </p:cBhvr>
                                    </p:animEffect>
                                    <p:anim calcmode="lin" valueType="num">
                                      <p:cBhvr>
                                        <p:cTn id="107" dur="1000" fill="hold"/>
                                        <p:tgtEl>
                                          <p:spTgt spid="46"/>
                                        </p:tgtEl>
                                        <p:attrNameLst>
                                          <p:attrName>ppt_x</p:attrName>
                                        </p:attrNameLst>
                                      </p:cBhvr>
                                      <p:tavLst>
                                        <p:tav tm="0">
                                          <p:val>
                                            <p:strVal val="#ppt_x"/>
                                          </p:val>
                                        </p:tav>
                                        <p:tav tm="100000">
                                          <p:val>
                                            <p:strVal val="#ppt_x"/>
                                          </p:val>
                                        </p:tav>
                                      </p:tavLst>
                                    </p:anim>
                                    <p:anim calcmode="lin" valueType="num">
                                      <p:cBhvr>
                                        <p:cTn id="108" dur="1000" fill="hold"/>
                                        <p:tgtEl>
                                          <p:spTgt spid="46"/>
                                        </p:tgtEl>
                                        <p:attrNameLst>
                                          <p:attrName>ppt_y</p:attrName>
                                        </p:attrNameLst>
                                      </p:cBhvr>
                                      <p:tavLst>
                                        <p:tav tm="0">
                                          <p:val>
                                            <p:strVal val="#ppt_y-.1"/>
                                          </p:val>
                                        </p:tav>
                                        <p:tav tm="100000">
                                          <p:val>
                                            <p:strVal val="#ppt_y"/>
                                          </p:val>
                                        </p:tav>
                                      </p:tavLst>
                                    </p:anim>
                                  </p:childTnLst>
                                </p:cTn>
                              </p:par>
                              <p:par>
                                <p:cTn id="109" presetID="47" presetClass="entr" presetSubtype="0" fill="hold" grpId="0" nodeType="withEffect">
                                  <p:stCondLst>
                                    <p:cond delay="0"/>
                                  </p:stCondLst>
                                  <p:childTnLst>
                                    <p:set>
                                      <p:cBhvr>
                                        <p:cTn id="110" dur="1" fill="hold">
                                          <p:stCondLst>
                                            <p:cond delay="0"/>
                                          </p:stCondLst>
                                        </p:cTn>
                                        <p:tgtEl>
                                          <p:spTgt spid="47"/>
                                        </p:tgtEl>
                                        <p:attrNameLst>
                                          <p:attrName>style.visibility</p:attrName>
                                        </p:attrNameLst>
                                      </p:cBhvr>
                                      <p:to>
                                        <p:strVal val="visible"/>
                                      </p:to>
                                    </p:set>
                                    <p:animEffect transition="in" filter="fade">
                                      <p:cBhvr>
                                        <p:cTn id="111" dur="1000"/>
                                        <p:tgtEl>
                                          <p:spTgt spid="47"/>
                                        </p:tgtEl>
                                      </p:cBhvr>
                                    </p:animEffect>
                                    <p:anim calcmode="lin" valueType="num">
                                      <p:cBhvr>
                                        <p:cTn id="112" dur="1000" fill="hold"/>
                                        <p:tgtEl>
                                          <p:spTgt spid="47"/>
                                        </p:tgtEl>
                                        <p:attrNameLst>
                                          <p:attrName>ppt_x</p:attrName>
                                        </p:attrNameLst>
                                      </p:cBhvr>
                                      <p:tavLst>
                                        <p:tav tm="0">
                                          <p:val>
                                            <p:strVal val="#ppt_x"/>
                                          </p:val>
                                        </p:tav>
                                        <p:tav tm="100000">
                                          <p:val>
                                            <p:strVal val="#ppt_x"/>
                                          </p:val>
                                        </p:tav>
                                      </p:tavLst>
                                    </p:anim>
                                    <p:anim calcmode="lin" valueType="num">
                                      <p:cBhvr>
                                        <p:cTn id="113"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par>
                    <p:cTn id="114" fill="hold">
                      <p:stCondLst>
                        <p:cond delay="indefinite"/>
                      </p:stCondLst>
                      <p:childTnLst>
                        <p:par>
                          <p:cTn id="115" fill="hold">
                            <p:stCondLst>
                              <p:cond delay="0"/>
                            </p:stCondLst>
                            <p:childTnLst>
                              <p:par>
                                <p:cTn id="116" presetID="10" presetClass="entr" presetSubtype="0" fill="hold" grpId="0" nodeType="clickEffect">
                                  <p:stCondLst>
                                    <p:cond delay="0"/>
                                  </p:stCondLst>
                                  <p:childTnLst>
                                    <p:set>
                                      <p:cBhvr>
                                        <p:cTn id="117" dur="1" fill="hold">
                                          <p:stCondLst>
                                            <p:cond delay="0"/>
                                          </p:stCondLst>
                                        </p:cTn>
                                        <p:tgtEl>
                                          <p:spTgt spid="16"/>
                                        </p:tgtEl>
                                        <p:attrNameLst>
                                          <p:attrName>style.visibility</p:attrName>
                                        </p:attrNameLst>
                                      </p:cBhvr>
                                      <p:to>
                                        <p:strVal val="visible"/>
                                      </p:to>
                                    </p:set>
                                    <p:animEffect transition="in" filter="fade">
                                      <p:cBhvr>
                                        <p:cTn id="118" dur="500"/>
                                        <p:tgtEl>
                                          <p:spTgt spid="16"/>
                                        </p:tgtEl>
                                      </p:cBhvr>
                                    </p:animEffect>
                                  </p:childTnLst>
                                </p:cTn>
                              </p:par>
                              <p:par>
                                <p:cTn id="119" presetID="10" presetClass="entr" presetSubtype="0" fill="hold" nodeType="withEffect">
                                  <p:stCondLst>
                                    <p:cond delay="0"/>
                                  </p:stCondLst>
                                  <p:childTnLst>
                                    <p:set>
                                      <p:cBhvr>
                                        <p:cTn id="120" dur="1" fill="hold">
                                          <p:stCondLst>
                                            <p:cond delay="0"/>
                                          </p:stCondLst>
                                        </p:cTn>
                                        <p:tgtEl>
                                          <p:spTgt spid="20"/>
                                        </p:tgtEl>
                                        <p:attrNameLst>
                                          <p:attrName>style.visibility</p:attrName>
                                        </p:attrNameLst>
                                      </p:cBhvr>
                                      <p:to>
                                        <p:strVal val="visible"/>
                                      </p:to>
                                    </p:set>
                                    <p:animEffect transition="in" filter="fade">
                                      <p:cBhvr>
                                        <p:cTn id="121" dur="500"/>
                                        <p:tgtEl>
                                          <p:spTgt spid="20"/>
                                        </p:tgtEl>
                                      </p:cBhvr>
                                    </p:animEffect>
                                  </p:childTnLst>
                                </p:cTn>
                              </p:par>
                            </p:childTnLst>
                          </p:cTn>
                        </p:par>
                      </p:childTnLst>
                    </p:cTn>
                  </p:par>
                  <p:par>
                    <p:cTn id="122" fill="hold">
                      <p:stCondLst>
                        <p:cond delay="indefinite"/>
                      </p:stCondLst>
                      <p:childTnLst>
                        <p:par>
                          <p:cTn id="123" fill="hold">
                            <p:stCondLst>
                              <p:cond delay="0"/>
                            </p:stCondLst>
                            <p:childTnLst>
                              <p:par>
                                <p:cTn id="124" presetID="47" presetClass="entr" presetSubtype="0" fill="hold" grpId="0" nodeType="clickEffect">
                                  <p:stCondLst>
                                    <p:cond delay="0"/>
                                  </p:stCondLst>
                                  <p:childTnLst>
                                    <p:set>
                                      <p:cBhvr>
                                        <p:cTn id="125" dur="1" fill="hold">
                                          <p:stCondLst>
                                            <p:cond delay="0"/>
                                          </p:stCondLst>
                                        </p:cTn>
                                        <p:tgtEl>
                                          <p:spTgt spid="48"/>
                                        </p:tgtEl>
                                        <p:attrNameLst>
                                          <p:attrName>style.visibility</p:attrName>
                                        </p:attrNameLst>
                                      </p:cBhvr>
                                      <p:to>
                                        <p:strVal val="visible"/>
                                      </p:to>
                                    </p:set>
                                    <p:animEffect transition="in" filter="fade">
                                      <p:cBhvr>
                                        <p:cTn id="126" dur="1000"/>
                                        <p:tgtEl>
                                          <p:spTgt spid="48"/>
                                        </p:tgtEl>
                                      </p:cBhvr>
                                    </p:animEffect>
                                    <p:anim calcmode="lin" valueType="num">
                                      <p:cBhvr>
                                        <p:cTn id="127" dur="1000" fill="hold"/>
                                        <p:tgtEl>
                                          <p:spTgt spid="48"/>
                                        </p:tgtEl>
                                        <p:attrNameLst>
                                          <p:attrName>ppt_x</p:attrName>
                                        </p:attrNameLst>
                                      </p:cBhvr>
                                      <p:tavLst>
                                        <p:tav tm="0">
                                          <p:val>
                                            <p:strVal val="#ppt_x"/>
                                          </p:val>
                                        </p:tav>
                                        <p:tav tm="100000">
                                          <p:val>
                                            <p:strVal val="#ppt_x"/>
                                          </p:val>
                                        </p:tav>
                                      </p:tavLst>
                                    </p:anim>
                                    <p:anim calcmode="lin" valueType="num">
                                      <p:cBhvr>
                                        <p:cTn id="128" dur="1000" fill="hold"/>
                                        <p:tgtEl>
                                          <p:spTgt spid="48"/>
                                        </p:tgtEl>
                                        <p:attrNameLst>
                                          <p:attrName>ppt_y</p:attrName>
                                        </p:attrNameLst>
                                      </p:cBhvr>
                                      <p:tavLst>
                                        <p:tav tm="0">
                                          <p:val>
                                            <p:strVal val="#ppt_y-.1"/>
                                          </p:val>
                                        </p:tav>
                                        <p:tav tm="100000">
                                          <p:val>
                                            <p:strVal val="#ppt_y"/>
                                          </p:val>
                                        </p:tav>
                                      </p:tavLst>
                                    </p:anim>
                                  </p:childTnLst>
                                </p:cTn>
                              </p:par>
                              <p:par>
                                <p:cTn id="129" presetID="47" presetClass="entr" presetSubtype="0" fill="hold" grpId="0" nodeType="withEffect">
                                  <p:stCondLst>
                                    <p:cond delay="0"/>
                                  </p:stCondLst>
                                  <p:childTnLst>
                                    <p:set>
                                      <p:cBhvr>
                                        <p:cTn id="130" dur="1" fill="hold">
                                          <p:stCondLst>
                                            <p:cond delay="0"/>
                                          </p:stCondLst>
                                        </p:cTn>
                                        <p:tgtEl>
                                          <p:spTgt spid="49"/>
                                        </p:tgtEl>
                                        <p:attrNameLst>
                                          <p:attrName>style.visibility</p:attrName>
                                        </p:attrNameLst>
                                      </p:cBhvr>
                                      <p:to>
                                        <p:strVal val="visible"/>
                                      </p:to>
                                    </p:set>
                                    <p:animEffect transition="in" filter="fade">
                                      <p:cBhvr>
                                        <p:cTn id="131" dur="1000"/>
                                        <p:tgtEl>
                                          <p:spTgt spid="49"/>
                                        </p:tgtEl>
                                      </p:cBhvr>
                                    </p:animEffect>
                                    <p:anim calcmode="lin" valueType="num">
                                      <p:cBhvr>
                                        <p:cTn id="132" dur="1000" fill="hold"/>
                                        <p:tgtEl>
                                          <p:spTgt spid="49"/>
                                        </p:tgtEl>
                                        <p:attrNameLst>
                                          <p:attrName>ppt_x</p:attrName>
                                        </p:attrNameLst>
                                      </p:cBhvr>
                                      <p:tavLst>
                                        <p:tav tm="0">
                                          <p:val>
                                            <p:strVal val="#ppt_x"/>
                                          </p:val>
                                        </p:tav>
                                        <p:tav tm="100000">
                                          <p:val>
                                            <p:strVal val="#ppt_x"/>
                                          </p:val>
                                        </p:tav>
                                      </p:tavLst>
                                    </p:anim>
                                    <p:anim calcmode="lin" valueType="num">
                                      <p:cBhvr>
                                        <p:cTn id="133"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40" grpId="0"/>
      <p:bldP spid="41" grpId="0"/>
      <p:bldP spid="42" grpId="0"/>
      <p:bldP spid="43" grpId="0"/>
      <p:bldP spid="44" grpId="0"/>
      <p:bldP spid="45" grpId="0"/>
      <p:bldP spid="46" grpId="0"/>
      <p:bldP spid="47" grpId="0"/>
      <p:bldP spid="48" grpId="0"/>
      <p:bldP spid="4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grpSp>
        <p:nvGrpSpPr>
          <p:cNvPr id="5" name="组合 4"/>
          <p:cNvGrpSpPr/>
          <p:nvPr/>
        </p:nvGrpSpPr>
        <p:grpSpPr>
          <a:xfrm>
            <a:off x="3977415" y="1593434"/>
            <a:ext cx="2939081" cy="2938423"/>
            <a:chOff x="3284731" y="2261646"/>
            <a:chExt cx="2939081" cy="2938423"/>
          </a:xfrm>
        </p:grpSpPr>
        <p:sp>
          <p:nvSpPr>
            <p:cNvPr id="6" name="Freeform 4"/>
            <p:cNvSpPr/>
            <p:nvPr/>
          </p:nvSpPr>
          <p:spPr bwMode="auto">
            <a:xfrm>
              <a:off x="3284731" y="2261646"/>
              <a:ext cx="2939081" cy="2938423"/>
            </a:xfrm>
            <a:custGeom>
              <a:avLst/>
              <a:gdLst>
                <a:gd name="T0" fmla="*/ 800 w 1050"/>
                <a:gd name="T1" fmla="*/ 903 h 1049"/>
                <a:gd name="T2" fmla="*/ 766 w 1050"/>
                <a:gd name="T3" fmla="*/ 996 h 1049"/>
                <a:gd name="T4" fmla="*/ 671 w 1050"/>
                <a:gd name="T5" fmla="*/ 969 h 1049"/>
                <a:gd name="T6" fmla="*/ 625 w 1050"/>
                <a:gd name="T7" fmla="*/ 1044 h 1049"/>
                <a:gd name="T8" fmla="*/ 526 w 1050"/>
                <a:gd name="T9" fmla="*/ 991 h 1049"/>
                <a:gd name="T10" fmla="*/ 443 w 1050"/>
                <a:gd name="T11" fmla="*/ 1047 h 1049"/>
                <a:gd name="T12" fmla="*/ 381 w 1050"/>
                <a:gd name="T13" fmla="*/ 969 h 1049"/>
                <a:gd name="T14" fmla="*/ 301 w 1050"/>
                <a:gd name="T15" fmla="*/ 1003 h 1049"/>
                <a:gd name="T16" fmla="*/ 272 w 1050"/>
                <a:gd name="T17" fmla="*/ 917 h 1049"/>
                <a:gd name="T18" fmla="*/ 232 w 1050"/>
                <a:gd name="T19" fmla="*/ 888 h 1049"/>
                <a:gd name="T20" fmla="*/ 140 w 1050"/>
                <a:gd name="T21" fmla="*/ 886 h 1049"/>
                <a:gd name="T22" fmla="*/ 134 w 1050"/>
                <a:gd name="T23" fmla="*/ 778 h 1049"/>
                <a:gd name="T24" fmla="*/ 47 w 1050"/>
                <a:gd name="T25" fmla="*/ 750 h 1049"/>
                <a:gd name="T26" fmla="*/ 78 w 1050"/>
                <a:gd name="T27" fmla="*/ 657 h 1049"/>
                <a:gd name="T28" fmla="*/ 0 w 1050"/>
                <a:gd name="T29" fmla="*/ 590 h 1049"/>
                <a:gd name="T30" fmla="*/ 60 w 1050"/>
                <a:gd name="T31" fmla="*/ 500 h 1049"/>
                <a:gd name="T32" fmla="*/ 6 w 1050"/>
                <a:gd name="T33" fmla="*/ 426 h 1049"/>
                <a:gd name="T34" fmla="*/ 86 w 1050"/>
                <a:gd name="T35" fmla="*/ 368 h 1049"/>
                <a:gd name="T36" fmla="*/ 55 w 1050"/>
                <a:gd name="T37" fmla="*/ 284 h 1049"/>
                <a:gd name="T38" fmla="*/ 148 w 1050"/>
                <a:gd name="T39" fmla="*/ 250 h 1049"/>
                <a:gd name="T40" fmla="*/ 140 w 1050"/>
                <a:gd name="T41" fmla="*/ 163 h 1049"/>
                <a:gd name="T42" fmla="*/ 232 w 1050"/>
                <a:gd name="T43" fmla="*/ 162 h 1049"/>
                <a:gd name="T44" fmla="*/ 271 w 1050"/>
                <a:gd name="T45" fmla="*/ 61 h 1049"/>
                <a:gd name="T46" fmla="*/ 358 w 1050"/>
                <a:gd name="T47" fmla="*/ 88 h 1049"/>
                <a:gd name="T48" fmla="*/ 405 w 1050"/>
                <a:gd name="T49" fmla="*/ 73 h 1049"/>
                <a:gd name="T50" fmla="*/ 501 w 1050"/>
                <a:gd name="T51" fmla="*/ 58 h 1049"/>
                <a:gd name="T52" fmla="*/ 592 w 1050"/>
                <a:gd name="T53" fmla="*/ 0 h 1049"/>
                <a:gd name="T54" fmla="*/ 646 w 1050"/>
                <a:gd name="T55" fmla="*/ 73 h 1049"/>
                <a:gd name="T56" fmla="*/ 694 w 1050"/>
                <a:gd name="T57" fmla="*/ 88 h 1049"/>
                <a:gd name="T58" fmla="*/ 781 w 1050"/>
                <a:gd name="T59" fmla="*/ 61 h 1049"/>
                <a:gd name="T60" fmla="*/ 810 w 1050"/>
                <a:gd name="T61" fmla="*/ 155 h 1049"/>
                <a:gd name="T62" fmla="*/ 900 w 1050"/>
                <a:gd name="T63" fmla="*/ 151 h 1049"/>
                <a:gd name="T64" fmla="*/ 904 w 1050"/>
                <a:gd name="T65" fmla="*/ 250 h 1049"/>
                <a:gd name="T66" fmla="*/ 997 w 1050"/>
                <a:gd name="T67" fmla="*/ 284 h 1049"/>
                <a:gd name="T68" fmla="*/ 970 w 1050"/>
                <a:gd name="T69" fmla="*/ 380 h 1049"/>
                <a:gd name="T70" fmla="*/ 1045 w 1050"/>
                <a:gd name="T71" fmla="*/ 426 h 1049"/>
                <a:gd name="T72" fmla="*/ 993 w 1050"/>
                <a:gd name="T73" fmla="*/ 524 h 1049"/>
                <a:gd name="T74" fmla="*/ 1048 w 1050"/>
                <a:gd name="T75" fmla="*/ 607 h 1049"/>
                <a:gd name="T76" fmla="*/ 970 w 1050"/>
                <a:gd name="T77" fmla="*/ 669 h 1049"/>
                <a:gd name="T78" fmla="*/ 1005 w 1050"/>
                <a:gd name="T79" fmla="*/ 750 h 1049"/>
                <a:gd name="T80" fmla="*/ 918 w 1050"/>
                <a:gd name="T81" fmla="*/ 778 h 1049"/>
                <a:gd name="T82" fmla="*/ 889 w 1050"/>
                <a:gd name="T83" fmla="*/ 818 h 1049"/>
                <a:gd name="T84" fmla="*/ 888 w 1050"/>
                <a:gd name="T85" fmla="*/ 911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50" h="1049">
                  <a:moveTo>
                    <a:pt x="888" y="911"/>
                  </a:moveTo>
                  <a:lnTo>
                    <a:pt x="820" y="888"/>
                  </a:lnTo>
                  <a:lnTo>
                    <a:pt x="800" y="903"/>
                  </a:lnTo>
                  <a:lnTo>
                    <a:pt x="780" y="917"/>
                  </a:lnTo>
                  <a:lnTo>
                    <a:pt x="781" y="988"/>
                  </a:lnTo>
                  <a:lnTo>
                    <a:pt x="766" y="996"/>
                  </a:lnTo>
                  <a:lnTo>
                    <a:pt x="751" y="1003"/>
                  </a:lnTo>
                  <a:lnTo>
                    <a:pt x="694" y="961"/>
                  </a:lnTo>
                  <a:lnTo>
                    <a:pt x="671" y="969"/>
                  </a:lnTo>
                  <a:lnTo>
                    <a:pt x="658" y="972"/>
                  </a:lnTo>
                  <a:lnTo>
                    <a:pt x="646" y="976"/>
                  </a:lnTo>
                  <a:lnTo>
                    <a:pt x="625" y="1044"/>
                  </a:lnTo>
                  <a:lnTo>
                    <a:pt x="592" y="1049"/>
                  </a:lnTo>
                  <a:lnTo>
                    <a:pt x="551" y="991"/>
                  </a:lnTo>
                  <a:lnTo>
                    <a:pt x="526" y="991"/>
                  </a:lnTo>
                  <a:lnTo>
                    <a:pt x="501" y="991"/>
                  </a:lnTo>
                  <a:lnTo>
                    <a:pt x="460" y="1049"/>
                  </a:lnTo>
                  <a:lnTo>
                    <a:pt x="443" y="1047"/>
                  </a:lnTo>
                  <a:lnTo>
                    <a:pt x="426" y="1044"/>
                  </a:lnTo>
                  <a:lnTo>
                    <a:pt x="405" y="976"/>
                  </a:lnTo>
                  <a:lnTo>
                    <a:pt x="381" y="969"/>
                  </a:lnTo>
                  <a:lnTo>
                    <a:pt x="369" y="965"/>
                  </a:lnTo>
                  <a:lnTo>
                    <a:pt x="358" y="961"/>
                  </a:lnTo>
                  <a:lnTo>
                    <a:pt x="301" y="1003"/>
                  </a:lnTo>
                  <a:lnTo>
                    <a:pt x="286" y="996"/>
                  </a:lnTo>
                  <a:lnTo>
                    <a:pt x="271" y="988"/>
                  </a:lnTo>
                  <a:lnTo>
                    <a:pt x="272" y="917"/>
                  </a:lnTo>
                  <a:lnTo>
                    <a:pt x="252" y="903"/>
                  </a:lnTo>
                  <a:lnTo>
                    <a:pt x="242" y="895"/>
                  </a:lnTo>
                  <a:lnTo>
                    <a:pt x="232" y="888"/>
                  </a:lnTo>
                  <a:lnTo>
                    <a:pt x="164" y="911"/>
                  </a:lnTo>
                  <a:lnTo>
                    <a:pt x="152" y="899"/>
                  </a:lnTo>
                  <a:lnTo>
                    <a:pt x="140" y="886"/>
                  </a:lnTo>
                  <a:lnTo>
                    <a:pt x="163" y="818"/>
                  </a:lnTo>
                  <a:lnTo>
                    <a:pt x="148" y="799"/>
                  </a:lnTo>
                  <a:lnTo>
                    <a:pt x="134" y="778"/>
                  </a:lnTo>
                  <a:lnTo>
                    <a:pt x="63" y="779"/>
                  </a:lnTo>
                  <a:lnTo>
                    <a:pt x="55" y="765"/>
                  </a:lnTo>
                  <a:lnTo>
                    <a:pt x="47" y="750"/>
                  </a:lnTo>
                  <a:lnTo>
                    <a:pt x="90" y="693"/>
                  </a:lnTo>
                  <a:lnTo>
                    <a:pt x="82" y="669"/>
                  </a:lnTo>
                  <a:lnTo>
                    <a:pt x="78" y="657"/>
                  </a:lnTo>
                  <a:lnTo>
                    <a:pt x="75" y="645"/>
                  </a:lnTo>
                  <a:lnTo>
                    <a:pt x="6" y="623"/>
                  </a:lnTo>
                  <a:lnTo>
                    <a:pt x="0" y="590"/>
                  </a:lnTo>
                  <a:lnTo>
                    <a:pt x="60" y="549"/>
                  </a:lnTo>
                  <a:lnTo>
                    <a:pt x="59" y="524"/>
                  </a:lnTo>
                  <a:lnTo>
                    <a:pt x="60" y="500"/>
                  </a:lnTo>
                  <a:lnTo>
                    <a:pt x="0" y="459"/>
                  </a:lnTo>
                  <a:lnTo>
                    <a:pt x="3" y="442"/>
                  </a:lnTo>
                  <a:lnTo>
                    <a:pt x="6" y="426"/>
                  </a:lnTo>
                  <a:lnTo>
                    <a:pt x="75" y="405"/>
                  </a:lnTo>
                  <a:lnTo>
                    <a:pt x="82" y="380"/>
                  </a:lnTo>
                  <a:lnTo>
                    <a:pt x="86" y="368"/>
                  </a:lnTo>
                  <a:lnTo>
                    <a:pt x="90" y="356"/>
                  </a:lnTo>
                  <a:lnTo>
                    <a:pt x="47" y="299"/>
                  </a:lnTo>
                  <a:lnTo>
                    <a:pt x="55" y="284"/>
                  </a:lnTo>
                  <a:lnTo>
                    <a:pt x="63" y="270"/>
                  </a:lnTo>
                  <a:lnTo>
                    <a:pt x="134" y="271"/>
                  </a:lnTo>
                  <a:lnTo>
                    <a:pt x="148" y="250"/>
                  </a:lnTo>
                  <a:lnTo>
                    <a:pt x="155" y="240"/>
                  </a:lnTo>
                  <a:lnTo>
                    <a:pt x="163" y="231"/>
                  </a:lnTo>
                  <a:lnTo>
                    <a:pt x="140" y="163"/>
                  </a:lnTo>
                  <a:lnTo>
                    <a:pt x="152" y="151"/>
                  </a:lnTo>
                  <a:lnTo>
                    <a:pt x="164" y="139"/>
                  </a:lnTo>
                  <a:lnTo>
                    <a:pt x="232" y="162"/>
                  </a:lnTo>
                  <a:lnTo>
                    <a:pt x="252" y="147"/>
                  </a:lnTo>
                  <a:lnTo>
                    <a:pt x="272" y="133"/>
                  </a:lnTo>
                  <a:lnTo>
                    <a:pt x="271" y="61"/>
                  </a:lnTo>
                  <a:lnTo>
                    <a:pt x="286" y="53"/>
                  </a:lnTo>
                  <a:lnTo>
                    <a:pt x="301" y="46"/>
                  </a:lnTo>
                  <a:lnTo>
                    <a:pt x="358" y="88"/>
                  </a:lnTo>
                  <a:lnTo>
                    <a:pt x="381" y="80"/>
                  </a:lnTo>
                  <a:lnTo>
                    <a:pt x="393" y="76"/>
                  </a:lnTo>
                  <a:lnTo>
                    <a:pt x="405" y="73"/>
                  </a:lnTo>
                  <a:lnTo>
                    <a:pt x="426" y="5"/>
                  </a:lnTo>
                  <a:lnTo>
                    <a:pt x="460" y="0"/>
                  </a:lnTo>
                  <a:lnTo>
                    <a:pt x="501" y="58"/>
                  </a:lnTo>
                  <a:lnTo>
                    <a:pt x="526" y="57"/>
                  </a:lnTo>
                  <a:lnTo>
                    <a:pt x="551" y="58"/>
                  </a:lnTo>
                  <a:lnTo>
                    <a:pt x="592" y="0"/>
                  </a:lnTo>
                  <a:lnTo>
                    <a:pt x="608" y="2"/>
                  </a:lnTo>
                  <a:lnTo>
                    <a:pt x="625" y="5"/>
                  </a:lnTo>
                  <a:lnTo>
                    <a:pt x="646" y="73"/>
                  </a:lnTo>
                  <a:lnTo>
                    <a:pt x="671" y="80"/>
                  </a:lnTo>
                  <a:lnTo>
                    <a:pt x="682" y="84"/>
                  </a:lnTo>
                  <a:lnTo>
                    <a:pt x="694" y="88"/>
                  </a:lnTo>
                  <a:lnTo>
                    <a:pt x="751" y="46"/>
                  </a:lnTo>
                  <a:lnTo>
                    <a:pt x="766" y="53"/>
                  </a:lnTo>
                  <a:lnTo>
                    <a:pt x="781" y="61"/>
                  </a:lnTo>
                  <a:lnTo>
                    <a:pt x="780" y="133"/>
                  </a:lnTo>
                  <a:lnTo>
                    <a:pt x="800" y="147"/>
                  </a:lnTo>
                  <a:lnTo>
                    <a:pt x="810" y="155"/>
                  </a:lnTo>
                  <a:lnTo>
                    <a:pt x="820" y="162"/>
                  </a:lnTo>
                  <a:lnTo>
                    <a:pt x="888" y="139"/>
                  </a:lnTo>
                  <a:lnTo>
                    <a:pt x="900" y="151"/>
                  </a:lnTo>
                  <a:lnTo>
                    <a:pt x="912" y="163"/>
                  </a:lnTo>
                  <a:lnTo>
                    <a:pt x="889" y="231"/>
                  </a:lnTo>
                  <a:lnTo>
                    <a:pt x="904" y="250"/>
                  </a:lnTo>
                  <a:lnTo>
                    <a:pt x="918" y="271"/>
                  </a:lnTo>
                  <a:lnTo>
                    <a:pt x="989" y="270"/>
                  </a:lnTo>
                  <a:lnTo>
                    <a:pt x="997" y="284"/>
                  </a:lnTo>
                  <a:lnTo>
                    <a:pt x="1005" y="299"/>
                  </a:lnTo>
                  <a:lnTo>
                    <a:pt x="962" y="356"/>
                  </a:lnTo>
                  <a:lnTo>
                    <a:pt x="970" y="380"/>
                  </a:lnTo>
                  <a:lnTo>
                    <a:pt x="974" y="393"/>
                  </a:lnTo>
                  <a:lnTo>
                    <a:pt x="977" y="405"/>
                  </a:lnTo>
                  <a:lnTo>
                    <a:pt x="1045" y="426"/>
                  </a:lnTo>
                  <a:lnTo>
                    <a:pt x="1050" y="459"/>
                  </a:lnTo>
                  <a:lnTo>
                    <a:pt x="992" y="500"/>
                  </a:lnTo>
                  <a:lnTo>
                    <a:pt x="993" y="524"/>
                  </a:lnTo>
                  <a:lnTo>
                    <a:pt x="992" y="549"/>
                  </a:lnTo>
                  <a:lnTo>
                    <a:pt x="1050" y="590"/>
                  </a:lnTo>
                  <a:lnTo>
                    <a:pt x="1048" y="607"/>
                  </a:lnTo>
                  <a:lnTo>
                    <a:pt x="1045" y="623"/>
                  </a:lnTo>
                  <a:lnTo>
                    <a:pt x="977" y="645"/>
                  </a:lnTo>
                  <a:lnTo>
                    <a:pt x="970" y="669"/>
                  </a:lnTo>
                  <a:lnTo>
                    <a:pt x="966" y="681"/>
                  </a:lnTo>
                  <a:lnTo>
                    <a:pt x="962" y="693"/>
                  </a:lnTo>
                  <a:lnTo>
                    <a:pt x="1005" y="750"/>
                  </a:lnTo>
                  <a:lnTo>
                    <a:pt x="997" y="765"/>
                  </a:lnTo>
                  <a:lnTo>
                    <a:pt x="989" y="779"/>
                  </a:lnTo>
                  <a:lnTo>
                    <a:pt x="918" y="778"/>
                  </a:lnTo>
                  <a:lnTo>
                    <a:pt x="904" y="799"/>
                  </a:lnTo>
                  <a:lnTo>
                    <a:pt x="897" y="809"/>
                  </a:lnTo>
                  <a:lnTo>
                    <a:pt x="889" y="818"/>
                  </a:lnTo>
                  <a:lnTo>
                    <a:pt x="912" y="886"/>
                  </a:lnTo>
                  <a:lnTo>
                    <a:pt x="900" y="899"/>
                  </a:lnTo>
                  <a:lnTo>
                    <a:pt x="888" y="911"/>
                  </a:lnTo>
                  <a:close/>
                </a:path>
              </a:pathLst>
            </a:custGeom>
            <a:solidFill>
              <a:schemeClr val="bg2"/>
            </a:solidFill>
            <a:ln w="3175" cap="flat" cmpd="sng" algn="ctr">
              <a:solidFill>
                <a:srgbClr val="D7D7D7"/>
              </a:solidFill>
              <a:prstDash val="solid"/>
            </a:ln>
            <a:effectLst/>
          </p:spPr>
          <p:txBody>
            <a:bodyPr lIns="0" rIns="0" anchor="ctr"/>
            <a:lstStyle/>
            <a:p>
              <a:pPr marL="0" marR="0" lvl="0" indent="0" algn="ctr" defTabSz="914400" rtl="0" eaLnBrk="1" fontAlgn="base" latinLnBrk="0" hangingPunct="1">
                <a:lnSpc>
                  <a:spcPct val="120000"/>
                </a:lnSpc>
                <a:spcBef>
                  <a:spcPts val="600"/>
                </a:spcBef>
                <a:spcAft>
                  <a:spcPts val="600"/>
                </a:spcAft>
                <a:buClrTx/>
                <a:buSzTx/>
                <a:buFontTx/>
                <a:buNone/>
                <a:defRPr/>
              </a:pPr>
              <a:endParaRPr kumimoji="0" lang="en-US" sz="2800" b="0" i="0" u="none" strike="noStrike" kern="0" cap="none" spc="0" normalizeH="0" baseline="0" noProof="0" dirty="0">
                <a:ln>
                  <a:noFill/>
                </a:ln>
                <a:solidFill>
                  <a:sysClr val="window" lastClr="FFFFFF"/>
                </a:solidFill>
                <a:effectLst/>
                <a:uLnTx/>
                <a:uFillTx/>
                <a:latin typeface="Impact" panose="020B0806030902050204" pitchFamily="34" charset="0"/>
                <a:ea typeface="微软雅黑" panose="020B0503020204020204" pitchFamily="34" charset="-122"/>
                <a:cs typeface="+mn-cs"/>
              </a:endParaRPr>
            </a:p>
          </p:txBody>
        </p:sp>
        <p:sp>
          <p:nvSpPr>
            <p:cNvPr id="7" name="Oval 5"/>
            <p:cNvSpPr>
              <a:spLocks noChangeArrowheads="1"/>
            </p:cNvSpPr>
            <p:nvPr/>
          </p:nvSpPr>
          <p:spPr bwMode="auto">
            <a:xfrm>
              <a:off x="3738734" y="2709577"/>
              <a:ext cx="2037046" cy="2042562"/>
            </a:xfrm>
            <a:prstGeom prst="ellipse">
              <a:avLst/>
            </a:prstGeom>
            <a:solidFill>
              <a:srgbClr val="FFFFFF"/>
            </a:solidFill>
            <a:ln w="22225">
              <a:no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ysClr val="windowText" lastClr="000000"/>
                </a:solidFill>
                <a:effectLst/>
                <a:uLnTx/>
                <a:uFillTx/>
                <a:latin typeface="Calibri"/>
                <a:ea typeface="+mn-ea"/>
                <a:cs typeface="+mn-cs"/>
              </a:endParaRPr>
            </a:p>
          </p:txBody>
        </p:sp>
      </p:grpSp>
      <p:grpSp>
        <p:nvGrpSpPr>
          <p:cNvPr id="8" name="组合 7"/>
          <p:cNvGrpSpPr/>
          <p:nvPr/>
        </p:nvGrpSpPr>
        <p:grpSpPr>
          <a:xfrm>
            <a:off x="6374378" y="915566"/>
            <a:ext cx="1663687" cy="1663315"/>
            <a:chOff x="5681694" y="1583778"/>
            <a:chExt cx="1663687" cy="1663315"/>
          </a:xfrm>
        </p:grpSpPr>
        <p:sp>
          <p:nvSpPr>
            <p:cNvPr id="9" name="Freeform 6"/>
            <p:cNvSpPr/>
            <p:nvPr/>
          </p:nvSpPr>
          <p:spPr bwMode="auto">
            <a:xfrm>
              <a:off x="5681694" y="1583778"/>
              <a:ext cx="1663687" cy="1663315"/>
            </a:xfrm>
            <a:custGeom>
              <a:avLst/>
              <a:gdLst>
                <a:gd name="T0" fmla="*/ 441 w 637"/>
                <a:gd name="T1" fmla="*/ 550 h 638"/>
                <a:gd name="T2" fmla="*/ 420 w 637"/>
                <a:gd name="T3" fmla="*/ 560 h 638"/>
                <a:gd name="T4" fmla="*/ 397 w 637"/>
                <a:gd name="T5" fmla="*/ 568 h 638"/>
                <a:gd name="T6" fmla="*/ 362 w 637"/>
                <a:gd name="T7" fmla="*/ 636 h 638"/>
                <a:gd name="T8" fmla="*/ 312 w 637"/>
                <a:gd name="T9" fmla="*/ 579 h 638"/>
                <a:gd name="T10" fmla="*/ 288 w 637"/>
                <a:gd name="T11" fmla="*/ 577 h 638"/>
                <a:gd name="T12" fmla="*/ 264 w 637"/>
                <a:gd name="T13" fmla="*/ 573 h 638"/>
                <a:gd name="T14" fmla="*/ 209 w 637"/>
                <a:gd name="T15" fmla="*/ 619 h 638"/>
                <a:gd name="T16" fmla="*/ 181 w 637"/>
                <a:gd name="T17" fmla="*/ 608 h 638"/>
                <a:gd name="T18" fmla="*/ 174 w 637"/>
                <a:gd name="T19" fmla="*/ 533 h 638"/>
                <a:gd name="T20" fmla="*/ 155 w 637"/>
                <a:gd name="T21" fmla="*/ 519 h 638"/>
                <a:gd name="T22" fmla="*/ 79 w 637"/>
                <a:gd name="T23" fmla="*/ 531 h 638"/>
                <a:gd name="T24" fmla="*/ 56 w 637"/>
                <a:gd name="T25" fmla="*/ 502 h 638"/>
                <a:gd name="T26" fmla="*/ 89 w 637"/>
                <a:gd name="T27" fmla="*/ 432 h 638"/>
                <a:gd name="T28" fmla="*/ 78 w 637"/>
                <a:gd name="T29" fmla="*/ 410 h 638"/>
                <a:gd name="T30" fmla="*/ 6 w 637"/>
                <a:gd name="T31" fmla="*/ 383 h 638"/>
                <a:gd name="T32" fmla="*/ 0 w 637"/>
                <a:gd name="T33" fmla="*/ 346 h 638"/>
                <a:gd name="T34" fmla="*/ 64 w 637"/>
                <a:gd name="T35" fmla="*/ 301 h 638"/>
                <a:gd name="T36" fmla="*/ 67 w 637"/>
                <a:gd name="T37" fmla="*/ 276 h 638"/>
                <a:gd name="T38" fmla="*/ 17 w 637"/>
                <a:gd name="T39" fmla="*/ 215 h 638"/>
                <a:gd name="T40" fmla="*/ 30 w 637"/>
                <a:gd name="T41" fmla="*/ 182 h 638"/>
                <a:gd name="T42" fmla="*/ 109 w 637"/>
                <a:gd name="T43" fmla="*/ 175 h 638"/>
                <a:gd name="T44" fmla="*/ 124 w 637"/>
                <a:gd name="T45" fmla="*/ 155 h 638"/>
                <a:gd name="T46" fmla="*/ 111 w 637"/>
                <a:gd name="T47" fmla="*/ 76 h 638"/>
                <a:gd name="T48" fmla="*/ 138 w 637"/>
                <a:gd name="T49" fmla="*/ 55 h 638"/>
                <a:gd name="T50" fmla="*/ 211 w 637"/>
                <a:gd name="T51" fmla="*/ 88 h 638"/>
                <a:gd name="T52" fmla="*/ 234 w 637"/>
                <a:gd name="T53" fmla="*/ 79 h 638"/>
                <a:gd name="T54" fmla="*/ 261 w 637"/>
                <a:gd name="T55" fmla="*/ 4 h 638"/>
                <a:gd name="T56" fmla="*/ 279 w 637"/>
                <a:gd name="T57" fmla="*/ 1 h 638"/>
                <a:gd name="T58" fmla="*/ 330 w 637"/>
                <a:gd name="T59" fmla="*/ 64 h 638"/>
                <a:gd name="T60" fmla="*/ 355 w 637"/>
                <a:gd name="T61" fmla="*/ 66 h 638"/>
                <a:gd name="T62" fmla="*/ 379 w 637"/>
                <a:gd name="T63" fmla="*/ 70 h 638"/>
                <a:gd name="T64" fmla="*/ 436 w 637"/>
                <a:gd name="T65" fmla="*/ 21 h 638"/>
                <a:gd name="T66" fmla="*/ 461 w 637"/>
                <a:gd name="T67" fmla="*/ 32 h 638"/>
                <a:gd name="T68" fmla="*/ 468 w 637"/>
                <a:gd name="T69" fmla="*/ 110 h 638"/>
                <a:gd name="T70" fmla="*/ 488 w 637"/>
                <a:gd name="T71" fmla="*/ 125 h 638"/>
                <a:gd name="T72" fmla="*/ 562 w 637"/>
                <a:gd name="T73" fmla="*/ 112 h 638"/>
                <a:gd name="T74" fmla="*/ 579 w 637"/>
                <a:gd name="T75" fmla="*/ 136 h 638"/>
                <a:gd name="T76" fmla="*/ 548 w 637"/>
                <a:gd name="T77" fmla="*/ 201 h 638"/>
                <a:gd name="T78" fmla="*/ 554 w 637"/>
                <a:gd name="T79" fmla="*/ 213 h 638"/>
                <a:gd name="T80" fmla="*/ 563 w 637"/>
                <a:gd name="T81" fmla="*/ 235 h 638"/>
                <a:gd name="T82" fmla="*/ 632 w 637"/>
                <a:gd name="T83" fmla="*/ 261 h 638"/>
                <a:gd name="T84" fmla="*/ 637 w 637"/>
                <a:gd name="T85" fmla="*/ 301 h 638"/>
                <a:gd name="T86" fmla="*/ 577 w 637"/>
                <a:gd name="T87" fmla="*/ 344 h 638"/>
                <a:gd name="T88" fmla="*/ 574 w 637"/>
                <a:gd name="T89" fmla="*/ 367 h 638"/>
                <a:gd name="T90" fmla="*/ 620 w 637"/>
                <a:gd name="T91" fmla="*/ 424 h 638"/>
                <a:gd name="T92" fmla="*/ 604 w 637"/>
                <a:gd name="T93" fmla="*/ 462 h 638"/>
                <a:gd name="T94" fmla="*/ 532 w 637"/>
                <a:gd name="T95" fmla="*/ 469 h 638"/>
                <a:gd name="T96" fmla="*/ 518 w 637"/>
                <a:gd name="T97" fmla="*/ 488 h 638"/>
                <a:gd name="T98" fmla="*/ 529 w 637"/>
                <a:gd name="T99" fmla="*/ 559 h 638"/>
                <a:gd name="T100" fmla="*/ 505 w 637"/>
                <a:gd name="T101" fmla="*/ 579 h 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637" h="638">
                  <a:moveTo>
                    <a:pt x="496" y="585"/>
                  </a:moveTo>
                  <a:lnTo>
                    <a:pt x="441" y="550"/>
                  </a:lnTo>
                  <a:lnTo>
                    <a:pt x="431" y="555"/>
                  </a:lnTo>
                  <a:lnTo>
                    <a:pt x="420" y="560"/>
                  </a:lnTo>
                  <a:lnTo>
                    <a:pt x="409" y="564"/>
                  </a:lnTo>
                  <a:lnTo>
                    <a:pt x="397" y="568"/>
                  </a:lnTo>
                  <a:lnTo>
                    <a:pt x="382" y="633"/>
                  </a:lnTo>
                  <a:lnTo>
                    <a:pt x="362" y="636"/>
                  </a:lnTo>
                  <a:lnTo>
                    <a:pt x="342" y="638"/>
                  </a:lnTo>
                  <a:lnTo>
                    <a:pt x="312" y="579"/>
                  </a:lnTo>
                  <a:lnTo>
                    <a:pt x="300" y="579"/>
                  </a:lnTo>
                  <a:lnTo>
                    <a:pt x="288" y="577"/>
                  </a:lnTo>
                  <a:lnTo>
                    <a:pt x="275" y="576"/>
                  </a:lnTo>
                  <a:lnTo>
                    <a:pt x="264" y="573"/>
                  </a:lnTo>
                  <a:lnTo>
                    <a:pt x="219" y="622"/>
                  </a:lnTo>
                  <a:lnTo>
                    <a:pt x="209" y="619"/>
                  </a:lnTo>
                  <a:lnTo>
                    <a:pt x="200" y="616"/>
                  </a:lnTo>
                  <a:lnTo>
                    <a:pt x="181" y="608"/>
                  </a:lnTo>
                  <a:lnTo>
                    <a:pt x="184" y="540"/>
                  </a:lnTo>
                  <a:lnTo>
                    <a:pt x="174" y="533"/>
                  </a:lnTo>
                  <a:lnTo>
                    <a:pt x="164" y="526"/>
                  </a:lnTo>
                  <a:lnTo>
                    <a:pt x="155" y="519"/>
                  </a:lnTo>
                  <a:lnTo>
                    <a:pt x="146" y="511"/>
                  </a:lnTo>
                  <a:lnTo>
                    <a:pt x="79" y="531"/>
                  </a:lnTo>
                  <a:lnTo>
                    <a:pt x="67" y="517"/>
                  </a:lnTo>
                  <a:lnTo>
                    <a:pt x="56" y="502"/>
                  </a:lnTo>
                  <a:lnTo>
                    <a:pt x="94" y="443"/>
                  </a:lnTo>
                  <a:lnTo>
                    <a:pt x="89" y="432"/>
                  </a:lnTo>
                  <a:lnTo>
                    <a:pt x="83" y="421"/>
                  </a:lnTo>
                  <a:lnTo>
                    <a:pt x="78" y="410"/>
                  </a:lnTo>
                  <a:lnTo>
                    <a:pt x="74" y="398"/>
                  </a:lnTo>
                  <a:lnTo>
                    <a:pt x="6" y="383"/>
                  </a:lnTo>
                  <a:lnTo>
                    <a:pt x="3" y="364"/>
                  </a:lnTo>
                  <a:lnTo>
                    <a:pt x="0" y="346"/>
                  </a:lnTo>
                  <a:lnTo>
                    <a:pt x="63" y="314"/>
                  </a:lnTo>
                  <a:lnTo>
                    <a:pt x="64" y="301"/>
                  </a:lnTo>
                  <a:lnTo>
                    <a:pt x="65" y="288"/>
                  </a:lnTo>
                  <a:lnTo>
                    <a:pt x="67" y="276"/>
                  </a:lnTo>
                  <a:lnTo>
                    <a:pt x="69" y="264"/>
                  </a:lnTo>
                  <a:lnTo>
                    <a:pt x="17" y="215"/>
                  </a:lnTo>
                  <a:lnTo>
                    <a:pt x="23" y="198"/>
                  </a:lnTo>
                  <a:lnTo>
                    <a:pt x="30" y="182"/>
                  </a:lnTo>
                  <a:lnTo>
                    <a:pt x="102" y="185"/>
                  </a:lnTo>
                  <a:lnTo>
                    <a:pt x="109" y="175"/>
                  </a:lnTo>
                  <a:lnTo>
                    <a:pt x="117" y="165"/>
                  </a:lnTo>
                  <a:lnTo>
                    <a:pt x="124" y="155"/>
                  </a:lnTo>
                  <a:lnTo>
                    <a:pt x="133" y="146"/>
                  </a:lnTo>
                  <a:lnTo>
                    <a:pt x="111" y="76"/>
                  </a:lnTo>
                  <a:lnTo>
                    <a:pt x="124" y="65"/>
                  </a:lnTo>
                  <a:lnTo>
                    <a:pt x="138" y="55"/>
                  </a:lnTo>
                  <a:lnTo>
                    <a:pt x="200" y="94"/>
                  </a:lnTo>
                  <a:lnTo>
                    <a:pt x="211" y="88"/>
                  </a:lnTo>
                  <a:lnTo>
                    <a:pt x="222" y="83"/>
                  </a:lnTo>
                  <a:lnTo>
                    <a:pt x="234" y="79"/>
                  </a:lnTo>
                  <a:lnTo>
                    <a:pt x="246" y="75"/>
                  </a:lnTo>
                  <a:lnTo>
                    <a:pt x="261" y="4"/>
                  </a:lnTo>
                  <a:lnTo>
                    <a:pt x="270" y="3"/>
                  </a:lnTo>
                  <a:lnTo>
                    <a:pt x="279" y="1"/>
                  </a:lnTo>
                  <a:lnTo>
                    <a:pt x="297" y="0"/>
                  </a:lnTo>
                  <a:lnTo>
                    <a:pt x="330" y="64"/>
                  </a:lnTo>
                  <a:lnTo>
                    <a:pt x="343" y="65"/>
                  </a:lnTo>
                  <a:lnTo>
                    <a:pt x="355" y="66"/>
                  </a:lnTo>
                  <a:lnTo>
                    <a:pt x="367" y="68"/>
                  </a:lnTo>
                  <a:lnTo>
                    <a:pt x="379" y="70"/>
                  </a:lnTo>
                  <a:lnTo>
                    <a:pt x="427" y="18"/>
                  </a:lnTo>
                  <a:lnTo>
                    <a:pt x="436" y="21"/>
                  </a:lnTo>
                  <a:lnTo>
                    <a:pt x="444" y="25"/>
                  </a:lnTo>
                  <a:lnTo>
                    <a:pt x="461" y="32"/>
                  </a:lnTo>
                  <a:lnTo>
                    <a:pt x="458" y="103"/>
                  </a:lnTo>
                  <a:lnTo>
                    <a:pt x="468" y="110"/>
                  </a:lnTo>
                  <a:lnTo>
                    <a:pt x="478" y="117"/>
                  </a:lnTo>
                  <a:lnTo>
                    <a:pt x="488" y="125"/>
                  </a:lnTo>
                  <a:lnTo>
                    <a:pt x="497" y="134"/>
                  </a:lnTo>
                  <a:lnTo>
                    <a:pt x="562" y="112"/>
                  </a:lnTo>
                  <a:lnTo>
                    <a:pt x="574" y="128"/>
                  </a:lnTo>
                  <a:lnTo>
                    <a:pt x="579" y="136"/>
                  </a:lnTo>
                  <a:lnTo>
                    <a:pt x="586" y="144"/>
                  </a:lnTo>
                  <a:lnTo>
                    <a:pt x="548" y="201"/>
                  </a:lnTo>
                  <a:lnTo>
                    <a:pt x="551" y="206"/>
                  </a:lnTo>
                  <a:lnTo>
                    <a:pt x="554" y="213"/>
                  </a:lnTo>
                  <a:lnTo>
                    <a:pt x="559" y="224"/>
                  </a:lnTo>
                  <a:lnTo>
                    <a:pt x="563" y="235"/>
                  </a:lnTo>
                  <a:lnTo>
                    <a:pt x="567" y="247"/>
                  </a:lnTo>
                  <a:lnTo>
                    <a:pt x="632" y="261"/>
                  </a:lnTo>
                  <a:lnTo>
                    <a:pt x="635" y="280"/>
                  </a:lnTo>
                  <a:lnTo>
                    <a:pt x="637" y="301"/>
                  </a:lnTo>
                  <a:lnTo>
                    <a:pt x="578" y="332"/>
                  </a:lnTo>
                  <a:lnTo>
                    <a:pt x="577" y="344"/>
                  </a:lnTo>
                  <a:lnTo>
                    <a:pt x="576" y="356"/>
                  </a:lnTo>
                  <a:lnTo>
                    <a:pt x="574" y="367"/>
                  </a:lnTo>
                  <a:lnTo>
                    <a:pt x="571" y="380"/>
                  </a:lnTo>
                  <a:lnTo>
                    <a:pt x="620" y="424"/>
                  </a:lnTo>
                  <a:lnTo>
                    <a:pt x="613" y="443"/>
                  </a:lnTo>
                  <a:lnTo>
                    <a:pt x="604" y="462"/>
                  </a:lnTo>
                  <a:lnTo>
                    <a:pt x="539" y="458"/>
                  </a:lnTo>
                  <a:lnTo>
                    <a:pt x="532" y="469"/>
                  </a:lnTo>
                  <a:lnTo>
                    <a:pt x="525" y="479"/>
                  </a:lnTo>
                  <a:lnTo>
                    <a:pt x="518" y="488"/>
                  </a:lnTo>
                  <a:lnTo>
                    <a:pt x="510" y="497"/>
                  </a:lnTo>
                  <a:lnTo>
                    <a:pt x="529" y="559"/>
                  </a:lnTo>
                  <a:lnTo>
                    <a:pt x="513" y="573"/>
                  </a:lnTo>
                  <a:lnTo>
                    <a:pt x="505" y="579"/>
                  </a:lnTo>
                  <a:lnTo>
                    <a:pt x="496" y="585"/>
                  </a:lnTo>
                  <a:close/>
                </a:path>
              </a:pathLst>
            </a:custGeom>
            <a:solidFill>
              <a:schemeClr val="tx2"/>
            </a:solidFill>
            <a:ln w="3175" cap="flat" cmpd="sng" algn="ctr">
              <a:solidFill>
                <a:srgbClr val="D7D7D7"/>
              </a:solidFill>
              <a:prstDash val="solid"/>
            </a:ln>
            <a:effectLst/>
          </p:spPr>
          <p:txBody>
            <a:bodyPr lIns="0" rIns="0" anchor="ctr"/>
            <a:lstStyle/>
            <a:p>
              <a:pPr marL="0" marR="0" lvl="0" indent="0" algn="ctr" defTabSz="914400" rtl="0" eaLnBrk="1" fontAlgn="base" latinLnBrk="0" hangingPunct="1">
                <a:lnSpc>
                  <a:spcPct val="120000"/>
                </a:lnSpc>
                <a:spcBef>
                  <a:spcPts val="600"/>
                </a:spcBef>
                <a:spcAft>
                  <a:spcPts val="600"/>
                </a:spcAft>
                <a:buClrTx/>
                <a:buSzTx/>
                <a:buFontTx/>
                <a:buNone/>
                <a:defRPr/>
              </a:pPr>
              <a:endParaRPr kumimoji="0" lang="en-US" sz="2800" b="0" i="0" u="none" strike="noStrike" kern="0" cap="none" spc="0" normalizeH="0" baseline="0" noProof="0" dirty="0">
                <a:ln>
                  <a:noFill/>
                </a:ln>
                <a:solidFill>
                  <a:srgbClr val="1BBA9E"/>
                </a:solidFill>
                <a:effectLst/>
                <a:uLnTx/>
                <a:uFillTx/>
                <a:latin typeface="Impact" panose="020B0806030902050204" pitchFamily="34" charset="0"/>
                <a:ea typeface="微软雅黑" panose="020B0503020204020204" pitchFamily="34" charset="-122"/>
                <a:cs typeface="+mn-cs"/>
              </a:endParaRPr>
            </a:p>
          </p:txBody>
        </p:sp>
        <p:sp>
          <p:nvSpPr>
            <p:cNvPr id="10" name="Oval 7"/>
            <p:cNvSpPr>
              <a:spLocks noChangeArrowheads="1"/>
            </p:cNvSpPr>
            <p:nvPr/>
          </p:nvSpPr>
          <p:spPr bwMode="auto">
            <a:xfrm>
              <a:off x="6011744" y="1916740"/>
              <a:ext cx="1003588" cy="997392"/>
            </a:xfrm>
            <a:prstGeom prst="ellipse">
              <a:avLst/>
            </a:prstGeom>
            <a:solidFill>
              <a:srgbClr val="FFFFFF"/>
            </a:solidFill>
            <a:ln w="22225">
              <a:no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1BBA9E"/>
                </a:solidFill>
                <a:effectLst/>
                <a:uLnTx/>
                <a:uFillTx/>
                <a:latin typeface="Calibri"/>
                <a:ea typeface="+mn-ea"/>
                <a:cs typeface="+mn-cs"/>
              </a:endParaRPr>
            </a:p>
          </p:txBody>
        </p:sp>
      </p:grpSp>
      <p:grpSp>
        <p:nvGrpSpPr>
          <p:cNvPr id="11" name="组合 10"/>
          <p:cNvGrpSpPr/>
          <p:nvPr/>
        </p:nvGrpSpPr>
        <p:grpSpPr>
          <a:xfrm>
            <a:off x="1952316" y="942442"/>
            <a:ext cx="2320798" cy="2326252"/>
            <a:chOff x="1259632" y="1610654"/>
            <a:chExt cx="2320798" cy="2326252"/>
          </a:xfrm>
        </p:grpSpPr>
        <p:sp>
          <p:nvSpPr>
            <p:cNvPr id="12" name="Freeform 8"/>
            <p:cNvSpPr/>
            <p:nvPr/>
          </p:nvSpPr>
          <p:spPr bwMode="auto">
            <a:xfrm>
              <a:off x="1259632" y="1610654"/>
              <a:ext cx="2320798" cy="2326252"/>
            </a:xfrm>
            <a:custGeom>
              <a:avLst/>
              <a:gdLst>
                <a:gd name="T0" fmla="*/ 587 w 808"/>
                <a:gd name="T1" fmla="*/ 691 h 810"/>
                <a:gd name="T2" fmla="*/ 553 w 808"/>
                <a:gd name="T3" fmla="*/ 710 h 810"/>
                <a:gd name="T4" fmla="*/ 535 w 808"/>
                <a:gd name="T5" fmla="*/ 789 h 810"/>
                <a:gd name="T6" fmla="*/ 509 w 808"/>
                <a:gd name="T7" fmla="*/ 797 h 810"/>
                <a:gd name="T8" fmla="*/ 450 w 808"/>
                <a:gd name="T9" fmla="*/ 741 h 810"/>
                <a:gd name="T10" fmla="*/ 425 w 808"/>
                <a:gd name="T11" fmla="*/ 744 h 810"/>
                <a:gd name="T12" fmla="*/ 378 w 808"/>
                <a:gd name="T13" fmla="*/ 810 h 810"/>
                <a:gd name="T14" fmla="*/ 351 w 808"/>
                <a:gd name="T15" fmla="*/ 807 h 810"/>
                <a:gd name="T16" fmla="*/ 317 w 808"/>
                <a:gd name="T17" fmla="*/ 733 h 810"/>
                <a:gd name="T18" fmla="*/ 292 w 808"/>
                <a:gd name="T19" fmla="*/ 726 h 810"/>
                <a:gd name="T20" fmla="*/ 225 w 808"/>
                <a:gd name="T21" fmla="*/ 769 h 810"/>
                <a:gd name="T22" fmla="*/ 199 w 808"/>
                <a:gd name="T23" fmla="*/ 755 h 810"/>
                <a:gd name="T24" fmla="*/ 197 w 808"/>
                <a:gd name="T25" fmla="*/ 675 h 810"/>
                <a:gd name="T26" fmla="*/ 177 w 808"/>
                <a:gd name="T27" fmla="*/ 658 h 810"/>
                <a:gd name="T28" fmla="*/ 99 w 808"/>
                <a:gd name="T29" fmla="*/ 672 h 810"/>
                <a:gd name="T30" fmla="*/ 81 w 808"/>
                <a:gd name="T31" fmla="*/ 649 h 810"/>
                <a:gd name="T32" fmla="*/ 103 w 808"/>
                <a:gd name="T33" fmla="*/ 563 h 810"/>
                <a:gd name="T34" fmla="*/ 92 w 808"/>
                <a:gd name="T35" fmla="*/ 540 h 810"/>
                <a:gd name="T36" fmla="*/ 16 w 808"/>
                <a:gd name="T37" fmla="*/ 521 h 810"/>
                <a:gd name="T38" fmla="*/ 67 w 808"/>
                <a:gd name="T39" fmla="*/ 461 h 810"/>
                <a:gd name="T40" fmla="*/ 64 w 808"/>
                <a:gd name="T41" fmla="*/ 436 h 810"/>
                <a:gd name="T42" fmla="*/ 62 w 808"/>
                <a:gd name="T43" fmla="*/ 410 h 810"/>
                <a:gd name="T44" fmla="*/ 1 w 808"/>
                <a:gd name="T45" fmla="*/ 362 h 810"/>
                <a:gd name="T46" fmla="*/ 70 w 808"/>
                <a:gd name="T47" fmla="*/ 328 h 810"/>
                <a:gd name="T48" fmla="*/ 78 w 808"/>
                <a:gd name="T49" fmla="*/ 303 h 810"/>
                <a:gd name="T50" fmla="*/ 86 w 808"/>
                <a:gd name="T51" fmla="*/ 278 h 810"/>
                <a:gd name="T52" fmla="*/ 48 w 808"/>
                <a:gd name="T53" fmla="*/ 212 h 810"/>
                <a:gd name="T54" fmla="*/ 125 w 808"/>
                <a:gd name="T55" fmla="*/ 206 h 810"/>
                <a:gd name="T56" fmla="*/ 140 w 808"/>
                <a:gd name="T57" fmla="*/ 186 h 810"/>
                <a:gd name="T58" fmla="*/ 157 w 808"/>
                <a:gd name="T59" fmla="*/ 166 h 810"/>
                <a:gd name="T60" fmla="*/ 148 w 808"/>
                <a:gd name="T61" fmla="*/ 91 h 810"/>
                <a:gd name="T62" fmla="*/ 221 w 808"/>
                <a:gd name="T63" fmla="*/ 114 h 810"/>
                <a:gd name="T64" fmla="*/ 255 w 808"/>
                <a:gd name="T65" fmla="*/ 95 h 810"/>
                <a:gd name="T66" fmla="*/ 272 w 808"/>
                <a:gd name="T67" fmla="*/ 21 h 810"/>
                <a:gd name="T68" fmla="*/ 302 w 808"/>
                <a:gd name="T69" fmla="*/ 12 h 810"/>
                <a:gd name="T70" fmla="*/ 358 w 808"/>
                <a:gd name="T71" fmla="*/ 63 h 810"/>
                <a:gd name="T72" fmla="*/ 383 w 808"/>
                <a:gd name="T73" fmla="*/ 61 h 810"/>
                <a:gd name="T74" fmla="*/ 427 w 808"/>
                <a:gd name="T75" fmla="*/ 0 h 810"/>
                <a:gd name="T76" fmla="*/ 459 w 808"/>
                <a:gd name="T77" fmla="*/ 3 h 810"/>
                <a:gd name="T78" fmla="*/ 491 w 808"/>
                <a:gd name="T79" fmla="*/ 71 h 810"/>
                <a:gd name="T80" fmla="*/ 515 w 808"/>
                <a:gd name="T81" fmla="*/ 78 h 810"/>
                <a:gd name="T82" fmla="*/ 579 w 808"/>
                <a:gd name="T83" fmla="*/ 39 h 810"/>
                <a:gd name="T84" fmla="*/ 607 w 808"/>
                <a:gd name="T85" fmla="*/ 54 h 810"/>
                <a:gd name="T86" fmla="*/ 611 w 808"/>
                <a:gd name="T87" fmla="*/ 130 h 810"/>
                <a:gd name="T88" fmla="*/ 630 w 808"/>
                <a:gd name="T89" fmla="*/ 146 h 810"/>
                <a:gd name="T90" fmla="*/ 705 w 808"/>
                <a:gd name="T91" fmla="*/ 134 h 810"/>
                <a:gd name="T92" fmla="*/ 725 w 808"/>
                <a:gd name="T93" fmla="*/ 158 h 810"/>
                <a:gd name="T94" fmla="*/ 705 w 808"/>
                <a:gd name="T95" fmla="*/ 241 h 810"/>
                <a:gd name="T96" fmla="*/ 716 w 808"/>
                <a:gd name="T97" fmla="*/ 264 h 810"/>
                <a:gd name="T98" fmla="*/ 791 w 808"/>
                <a:gd name="T99" fmla="*/ 285 h 810"/>
                <a:gd name="T100" fmla="*/ 740 w 808"/>
                <a:gd name="T101" fmla="*/ 343 h 810"/>
                <a:gd name="T102" fmla="*/ 744 w 808"/>
                <a:gd name="T103" fmla="*/ 368 h 810"/>
                <a:gd name="T104" fmla="*/ 745 w 808"/>
                <a:gd name="T105" fmla="*/ 395 h 810"/>
                <a:gd name="T106" fmla="*/ 807 w 808"/>
                <a:gd name="T107" fmla="*/ 442 h 810"/>
                <a:gd name="T108" fmla="*/ 737 w 808"/>
                <a:gd name="T109" fmla="*/ 477 h 810"/>
                <a:gd name="T110" fmla="*/ 730 w 808"/>
                <a:gd name="T111" fmla="*/ 502 h 810"/>
                <a:gd name="T112" fmla="*/ 722 w 808"/>
                <a:gd name="T113" fmla="*/ 526 h 810"/>
                <a:gd name="T114" fmla="*/ 762 w 808"/>
                <a:gd name="T115" fmla="*/ 595 h 810"/>
                <a:gd name="T116" fmla="*/ 683 w 808"/>
                <a:gd name="T117" fmla="*/ 599 h 810"/>
                <a:gd name="T118" fmla="*/ 668 w 808"/>
                <a:gd name="T119" fmla="*/ 620 h 810"/>
                <a:gd name="T120" fmla="*/ 651 w 808"/>
                <a:gd name="T121" fmla="*/ 639 h 810"/>
                <a:gd name="T122" fmla="*/ 662 w 808"/>
                <a:gd name="T123" fmla="*/ 718 h 8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08" h="810">
                  <a:moveTo>
                    <a:pt x="651" y="726"/>
                  </a:moveTo>
                  <a:lnTo>
                    <a:pt x="587" y="691"/>
                  </a:lnTo>
                  <a:lnTo>
                    <a:pt x="565" y="704"/>
                  </a:lnTo>
                  <a:lnTo>
                    <a:pt x="553" y="710"/>
                  </a:lnTo>
                  <a:lnTo>
                    <a:pt x="542" y="716"/>
                  </a:lnTo>
                  <a:lnTo>
                    <a:pt x="535" y="789"/>
                  </a:lnTo>
                  <a:lnTo>
                    <a:pt x="522" y="794"/>
                  </a:lnTo>
                  <a:lnTo>
                    <a:pt x="509" y="797"/>
                  </a:lnTo>
                  <a:lnTo>
                    <a:pt x="462" y="739"/>
                  </a:lnTo>
                  <a:lnTo>
                    <a:pt x="450" y="741"/>
                  </a:lnTo>
                  <a:lnTo>
                    <a:pt x="437" y="743"/>
                  </a:lnTo>
                  <a:lnTo>
                    <a:pt x="425" y="744"/>
                  </a:lnTo>
                  <a:lnTo>
                    <a:pt x="412" y="744"/>
                  </a:lnTo>
                  <a:lnTo>
                    <a:pt x="378" y="810"/>
                  </a:lnTo>
                  <a:lnTo>
                    <a:pt x="364" y="809"/>
                  </a:lnTo>
                  <a:lnTo>
                    <a:pt x="351" y="807"/>
                  </a:lnTo>
                  <a:lnTo>
                    <a:pt x="329" y="736"/>
                  </a:lnTo>
                  <a:lnTo>
                    <a:pt x="317" y="733"/>
                  </a:lnTo>
                  <a:lnTo>
                    <a:pt x="304" y="730"/>
                  </a:lnTo>
                  <a:lnTo>
                    <a:pt x="292" y="726"/>
                  </a:lnTo>
                  <a:lnTo>
                    <a:pt x="280" y="721"/>
                  </a:lnTo>
                  <a:lnTo>
                    <a:pt x="225" y="769"/>
                  </a:lnTo>
                  <a:lnTo>
                    <a:pt x="212" y="763"/>
                  </a:lnTo>
                  <a:lnTo>
                    <a:pt x="199" y="755"/>
                  </a:lnTo>
                  <a:lnTo>
                    <a:pt x="207" y="683"/>
                  </a:lnTo>
                  <a:lnTo>
                    <a:pt x="197" y="675"/>
                  </a:lnTo>
                  <a:lnTo>
                    <a:pt x="187" y="667"/>
                  </a:lnTo>
                  <a:lnTo>
                    <a:pt x="177" y="658"/>
                  </a:lnTo>
                  <a:lnTo>
                    <a:pt x="168" y="650"/>
                  </a:lnTo>
                  <a:lnTo>
                    <a:pt x="99" y="672"/>
                  </a:lnTo>
                  <a:lnTo>
                    <a:pt x="90" y="661"/>
                  </a:lnTo>
                  <a:lnTo>
                    <a:pt x="81" y="649"/>
                  </a:lnTo>
                  <a:lnTo>
                    <a:pt x="116" y="586"/>
                  </a:lnTo>
                  <a:lnTo>
                    <a:pt x="103" y="563"/>
                  </a:lnTo>
                  <a:lnTo>
                    <a:pt x="97" y="552"/>
                  </a:lnTo>
                  <a:lnTo>
                    <a:pt x="92" y="540"/>
                  </a:lnTo>
                  <a:lnTo>
                    <a:pt x="20" y="534"/>
                  </a:lnTo>
                  <a:lnTo>
                    <a:pt x="16" y="521"/>
                  </a:lnTo>
                  <a:lnTo>
                    <a:pt x="12" y="507"/>
                  </a:lnTo>
                  <a:lnTo>
                    <a:pt x="67" y="461"/>
                  </a:lnTo>
                  <a:lnTo>
                    <a:pt x="65" y="449"/>
                  </a:lnTo>
                  <a:lnTo>
                    <a:pt x="64" y="436"/>
                  </a:lnTo>
                  <a:lnTo>
                    <a:pt x="63" y="423"/>
                  </a:lnTo>
                  <a:lnTo>
                    <a:pt x="62" y="410"/>
                  </a:lnTo>
                  <a:lnTo>
                    <a:pt x="0" y="378"/>
                  </a:lnTo>
                  <a:lnTo>
                    <a:pt x="1" y="362"/>
                  </a:lnTo>
                  <a:lnTo>
                    <a:pt x="3" y="348"/>
                  </a:lnTo>
                  <a:lnTo>
                    <a:pt x="70" y="328"/>
                  </a:lnTo>
                  <a:lnTo>
                    <a:pt x="73" y="316"/>
                  </a:lnTo>
                  <a:lnTo>
                    <a:pt x="78" y="303"/>
                  </a:lnTo>
                  <a:lnTo>
                    <a:pt x="82" y="291"/>
                  </a:lnTo>
                  <a:lnTo>
                    <a:pt x="86" y="278"/>
                  </a:lnTo>
                  <a:lnTo>
                    <a:pt x="41" y="225"/>
                  </a:lnTo>
                  <a:lnTo>
                    <a:pt x="48" y="212"/>
                  </a:lnTo>
                  <a:lnTo>
                    <a:pt x="55" y="199"/>
                  </a:lnTo>
                  <a:lnTo>
                    <a:pt x="125" y="206"/>
                  </a:lnTo>
                  <a:lnTo>
                    <a:pt x="132" y="196"/>
                  </a:lnTo>
                  <a:lnTo>
                    <a:pt x="140" y="186"/>
                  </a:lnTo>
                  <a:lnTo>
                    <a:pt x="148" y="175"/>
                  </a:lnTo>
                  <a:lnTo>
                    <a:pt x="157" y="166"/>
                  </a:lnTo>
                  <a:lnTo>
                    <a:pt x="136" y="101"/>
                  </a:lnTo>
                  <a:lnTo>
                    <a:pt x="148" y="91"/>
                  </a:lnTo>
                  <a:lnTo>
                    <a:pt x="160" y="80"/>
                  </a:lnTo>
                  <a:lnTo>
                    <a:pt x="221" y="114"/>
                  </a:lnTo>
                  <a:lnTo>
                    <a:pt x="243" y="101"/>
                  </a:lnTo>
                  <a:lnTo>
                    <a:pt x="255" y="95"/>
                  </a:lnTo>
                  <a:lnTo>
                    <a:pt x="266" y="90"/>
                  </a:lnTo>
                  <a:lnTo>
                    <a:pt x="272" y="21"/>
                  </a:lnTo>
                  <a:lnTo>
                    <a:pt x="287" y="16"/>
                  </a:lnTo>
                  <a:lnTo>
                    <a:pt x="302" y="12"/>
                  </a:lnTo>
                  <a:lnTo>
                    <a:pt x="345" y="65"/>
                  </a:lnTo>
                  <a:lnTo>
                    <a:pt x="358" y="63"/>
                  </a:lnTo>
                  <a:lnTo>
                    <a:pt x="371" y="62"/>
                  </a:lnTo>
                  <a:lnTo>
                    <a:pt x="383" y="61"/>
                  </a:lnTo>
                  <a:lnTo>
                    <a:pt x="396" y="60"/>
                  </a:lnTo>
                  <a:lnTo>
                    <a:pt x="427" y="0"/>
                  </a:lnTo>
                  <a:lnTo>
                    <a:pt x="443" y="1"/>
                  </a:lnTo>
                  <a:lnTo>
                    <a:pt x="459" y="3"/>
                  </a:lnTo>
                  <a:lnTo>
                    <a:pt x="479" y="68"/>
                  </a:lnTo>
                  <a:lnTo>
                    <a:pt x="491" y="71"/>
                  </a:lnTo>
                  <a:lnTo>
                    <a:pt x="503" y="75"/>
                  </a:lnTo>
                  <a:lnTo>
                    <a:pt x="515" y="78"/>
                  </a:lnTo>
                  <a:lnTo>
                    <a:pt x="527" y="83"/>
                  </a:lnTo>
                  <a:lnTo>
                    <a:pt x="579" y="39"/>
                  </a:lnTo>
                  <a:lnTo>
                    <a:pt x="593" y="46"/>
                  </a:lnTo>
                  <a:lnTo>
                    <a:pt x="607" y="54"/>
                  </a:lnTo>
                  <a:lnTo>
                    <a:pt x="599" y="122"/>
                  </a:lnTo>
                  <a:lnTo>
                    <a:pt x="611" y="130"/>
                  </a:lnTo>
                  <a:lnTo>
                    <a:pt x="621" y="138"/>
                  </a:lnTo>
                  <a:lnTo>
                    <a:pt x="630" y="146"/>
                  </a:lnTo>
                  <a:lnTo>
                    <a:pt x="640" y="155"/>
                  </a:lnTo>
                  <a:lnTo>
                    <a:pt x="705" y="134"/>
                  </a:lnTo>
                  <a:lnTo>
                    <a:pt x="715" y="146"/>
                  </a:lnTo>
                  <a:lnTo>
                    <a:pt x="725" y="158"/>
                  </a:lnTo>
                  <a:lnTo>
                    <a:pt x="692" y="219"/>
                  </a:lnTo>
                  <a:lnTo>
                    <a:pt x="705" y="241"/>
                  </a:lnTo>
                  <a:lnTo>
                    <a:pt x="710" y="252"/>
                  </a:lnTo>
                  <a:lnTo>
                    <a:pt x="716" y="264"/>
                  </a:lnTo>
                  <a:lnTo>
                    <a:pt x="786" y="270"/>
                  </a:lnTo>
                  <a:lnTo>
                    <a:pt x="791" y="285"/>
                  </a:lnTo>
                  <a:lnTo>
                    <a:pt x="795" y="300"/>
                  </a:lnTo>
                  <a:lnTo>
                    <a:pt x="740" y="343"/>
                  </a:lnTo>
                  <a:lnTo>
                    <a:pt x="742" y="356"/>
                  </a:lnTo>
                  <a:lnTo>
                    <a:pt x="744" y="368"/>
                  </a:lnTo>
                  <a:lnTo>
                    <a:pt x="745" y="382"/>
                  </a:lnTo>
                  <a:lnTo>
                    <a:pt x="745" y="395"/>
                  </a:lnTo>
                  <a:lnTo>
                    <a:pt x="808" y="427"/>
                  </a:lnTo>
                  <a:lnTo>
                    <a:pt x="807" y="442"/>
                  </a:lnTo>
                  <a:lnTo>
                    <a:pt x="805" y="457"/>
                  </a:lnTo>
                  <a:lnTo>
                    <a:pt x="737" y="477"/>
                  </a:lnTo>
                  <a:lnTo>
                    <a:pt x="734" y="490"/>
                  </a:lnTo>
                  <a:lnTo>
                    <a:pt x="730" y="502"/>
                  </a:lnTo>
                  <a:lnTo>
                    <a:pt x="726" y="514"/>
                  </a:lnTo>
                  <a:lnTo>
                    <a:pt x="722" y="526"/>
                  </a:lnTo>
                  <a:lnTo>
                    <a:pt x="769" y="582"/>
                  </a:lnTo>
                  <a:lnTo>
                    <a:pt x="762" y="595"/>
                  </a:lnTo>
                  <a:lnTo>
                    <a:pt x="756" y="607"/>
                  </a:lnTo>
                  <a:lnTo>
                    <a:pt x="683" y="599"/>
                  </a:lnTo>
                  <a:lnTo>
                    <a:pt x="676" y="609"/>
                  </a:lnTo>
                  <a:lnTo>
                    <a:pt x="668" y="620"/>
                  </a:lnTo>
                  <a:lnTo>
                    <a:pt x="659" y="629"/>
                  </a:lnTo>
                  <a:lnTo>
                    <a:pt x="651" y="639"/>
                  </a:lnTo>
                  <a:lnTo>
                    <a:pt x="673" y="709"/>
                  </a:lnTo>
                  <a:lnTo>
                    <a:pt x="662" y="718"/>
                  </a:lnTo>
                  <a:lnTo>
                    <a:pt x="651" y="726"/>
                  </a:lnTo>
                  <a:close/>
                </a:path>
              </a:pathLst>
            </a:custGeom>
            <a:solidFill>
              <a:schemeClr val="tx1"/>
            </a:solidFill>
            <a:ln w="3175" cap="flat" cmpd="sng" algn="ctr">
              <a:solidFill>
                <a:srgbClr val="D7D7D7"/>
              </a:solidFill>
              <a:prstDash val="solid"/>
            </a:ln>
            <a:effectLst/>
          </p:spPr>
          <p:txBody>
            <a:bodyPr lIns="0" rIns="0" anchor="ctr"/>
            <a:lstStyle/>
            <a:p>
              <a:pPr marL="0" marR="0" lvl="0" indent="0" algn="ctr" defTabSz="914400" rtl="0" eaLnBrk="1" fontAlgn="base" latinLnBrk="0" hangingPunct="1">
                <a:lnSpc>
                  <a:spcPct val="120000"/>
                </a:lnSpc>
                <a:spcBef>
                  <a:spcPts val="600"/>
                </a:spcBef>
                <a:spcAft>
                  <a:spcPts val="600"/>
                </a:spcAft>
                <a:buClrTx/>
                <a:buSzTx/>
                <a:buFontTx/>
                <a:buNone/>
                <a:defRPr/>
              </a:pPr>
              <a:endParaRPr kumimoji="0" lang="en-US" sz="2800" b="0" i="0" u="none" strike="noStrike" kern="0" cap="none" spc="0" normalizeH="0" baseline="0" noProof="0" dirty="0">
                <a:ln>
                  <a:noFill/>
                </a:ln>
                <a:solidFill>
                  <a:sysClr val="window" lastClr="FFFFFF"/>
                </a:solidFill>
                <a:effectLst/>
                <a:uLnTx/>
                <a:uFillTx/>
                <a:latin typeface="Impact" panose="020B0806030902050204" pitchFamily="34" charset="0"/>
                <a:ea typeface="微软雅黑" panose="020B0503020204020204" pitchFamily="34" charset="-122"/>
                <a:cs typeface="+mn-cs"/>
              </a:endParaRPr>
            </a:p>
          </p:txBody>
        </p:sp>
        <p:sp>
          <p:nvSpPr>
            <p:cNvPr id="13" name="Oval 9"/>
            <p:cNvSpPr>
              <a:spLocks noChangeArrowheads="1"/>
            </p:cNvSpPr>
            <p:nvPr/>
          </p:nvSpPr>
          <p:spPr bwMode="auto">
            <a:xfrm>
              <a:off x="1647925" y="2001847"/>
              <a:ext cx="1541225" cy="1540881"/>
            </a:xfrm>
            <a:prstGeom prst="ellipse">
              <a:avLst/>
            </a:prstGeom>
            <a:solidFill>
              <a:srgbClr val="FFFFFF"/>
            </a:solidFill>
            <a:ln w="22225">
              <a:no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ysClr val="windowText" lastClr="000000"/>
                </a:solidFill>
                <a:effectLst/>
                <a:uLnTx/>
                <a:uFillTx/>
                <a:latin typeface="Calibri"/>
                <a:ea typeface="+mn-ea"/>
                <a:cs typeface="+mn-cs"/>
              </a:endParaRPr>
            </a:p>
          </p:txBody>
        </p:sp>
      </p:grpSp>
      <p:sp>
        <p:nvSpPr>
          <p:cNvPr id="14" name="TextBox 53"/>
          <p:cNvSpPr txBox="1">
            <a:spLocks noChangeArrowheads="1"/>
          </p:cNvSpPr>
          <p:nvPr/>
        </p:nvSpPr>
        <p:spPr bwMode="auto">
          <a:xfrm>
            <a:off x="2145042" y="1747247"/>
            <a:ext cx="193235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000" b="1" i="0" u="none" strike="noStrike" kern="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rPr>
              <a:t>单击此处</a:t>
            </a:r>
            <a:endParaRPr kumimoji="0" lang="en-US" altLang="zh-CN" sz="2000" b="1" i="0" u="none" strike="noStrike" kern="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000" b="1" i="0" u="none" strike="noStrike" kern="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rPr>
              <a:t>添加标题</a:t>
            </a:r>
            <a:endParaRPr kumimoji="0" lang="zh-CN" altLang="en-US" sz="2000" b="0" i="0" u="none" strike="noStrike" kern="0" cap="none" spc="0" normalizeH="0" baseline="0" noProof="0" dirty="0" smtClean="0">
              <a:ln>
                <a:noFill/>
              </a:ln>
              <a:solidFill>
                <a:srgbClr val="63AECE"/>
              </a:solidFill>
              <a:effectLst/>
              <a:uLnTx/>
              <a:uFillTx/>
              <a:latin typeface="Arial" panose="020B0604020202020204" pitchFamily="34" charset="0"/>
              <a:ea typeface="宋体" panose="02010600030101010101" pitchFamily="2" charset="-122"/>
              <a:cs typeface="宋体" panose="02010600030101010101" pitchFamily="2" charset="-122"/>
            </a:endParaRPr>
          </a:p>
        </p:txBody>
      </p:sp>
      <p:sp>
        <p:nvSpPr>
          <p:cNvPr id="15" name="TextBox 53"/>
          <p:cNvSpPr txBox="1">
            <a:spLocks noChangeArrowheads="1"/>
          </p:cNvSpPr>
          <p:nvPr/>
        </p:nvSpPr>
        <p:spPr bwMode="auto">
          <a:xfrm>
            <a:off x="4469827" y="2603792"/>
            <a:ext cx="1932357"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000" b="1" i="0" u="none" strike="noStrike" kern="0" cap="none" spc="0" normalizeH="0" baseline="0" noProof="0" dirty="0" smtClean="0">
                <a:ln>
                  <a:noFill/>
                </a:ln>
                <a:solidFill>
                  <a:srgbClr val="3992B5"/>
                </a:solidFill>
                <a:effectLst/>
                <a:uLnTx/>
                <a:uFillTx/>
                <a:latin typeface="微软雅黑" panose="020B0503020204020204" pitchFamily="34" charset="-122"/>
                <a:ea typeface="微软雅黑" panose="020B0503020204020204" pitchFamily="34" charset="-122"/>
                <a:cs typeface="宋体" panose="02010600030101010101" pitchFamily="2" charset="-122"/>
              </a:rPr>
              <a:t>单击此处</a:t>
            </a:r>
            <a:endParaRPr kumimoji="0" lang="en-US" altLang="zh-CN" sz="3000" b="1" i="0" u="none" strike="noStrike" kern="0" cap="none" spc="0" normalizeH="0" baseline="0" noProof="0" dirty="0" smtClean="0">
              <a:ln>
                <a:noFill/>
              </a:ln>
              <a:solidFill>
                <a:srgbClr val="3992B5"/>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000" b="1" i="0" u="none" strike="noStrike" kern="0" cap="none" spc="0" normalizeH="0" baseline="0" noProof="0" dirty="0" smtClean="0">
                <a:ln>
                  <a:noFill/>
                </a:ln>
                <a:solidFill>
                  <a:srgbClr val="3992B5"/>
                </a:solidFill>
                <a:effectLst/>
                <a:uLnTx/>
                <a:uFillTx/>
                <a:latin typeface="微软雅黑" panose="020B0503020204020204" pitchFamily="34" charset="-122"/>
                <a:ea typeface="微软雅黑" panose="020B0503020204020204" pitchFamily="34" charset="-122"/>
                <a:cs typeface="宋体" panose="02010600030101010101" pitchFamily="2" charset="-122"/>
              </a:rPr>
              <a:t>添加标题</a:t>
            </a:r>
            <a:endParaRPr kumimoji="0" lang="zh-CN" altLang="en-US" sz="3000" b="0" i="0" u="none" strike="noStrike" kern="0" cap="none" spc="0" normalizeH="0" baseline="0" noProof="0" dirty="0" smtClean="0">
              <a:ln>
                <a:noFill/>
              </a:ln>
              <a:solidFill>
                <a:srgbClr val="3992B5"/>
              </a:solidFill>
              <a:effectLst/>
              <a:uLnTx/>
              <a:uFillTx/>
              <a:latin typeface="Arial" panose="020B0604020202020204" pitchFamily="34" charset="0"/>
              <a:ea typeface="宋体" panose="02010600030101010101" pitchFamily="2" charset="-122"/>
              <a:cs typeface="宋体" panose="02010600030101010101" pitchFamily="2" charset="-122"/>
            </a:endParaRPr>
          </a:p>
        </p:txBody>
      </p:sp>
      <p:sp>
        <p:nvSpPr>
          <p:cNvPr id="16" name="TextBox 53"/>
          <p:cNvSpPr txBox="1">
            <a:spLocks noChangeArrowheads="1"/>
          </p:cNvSpPr>
          <p:nvPr/>
        </p:nvSpPr>
        <p:spPr bwMode="auto">
          <a:xfrm>
            <a:off x="6240043" y="1516390"/>
            <a:ext cx="19323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200" b="1" i="0" u="none" strike="noStrike" kern="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rPr>
              <a:t>单击此处</a:t>
            </a:r>
            <a:endParaRPr kumimoji="0" lang="en-US" altLang="zh-CN" sz="1200" b="1" i="0" u="none" strike="noStrike" kern="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200" b="1" i="0" u="none" strike="noStrike" kern="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rPr>
              <a:t>添加标题</a:t>
            </a:r>
            <a:endParaRPr kumimoji="0" lang="zh-CN" altLang="en-US" sz="1800" b="0" i="0" u="none" strike="noStrike" kern="0" cap="none" spc="0" normalizeH="0" baseline="0" noProof="0" dirty="0" smtClean="0">
              <a:ln>
                <a:noFill/>
              </a:ln>
              <a:solidFill>
                <a:srgbClr val="63AECE"/>
              </a:solidFill>
              <a:effectLst/>
              <a:uLnTx/>
              <a:uFillTx/>
              <a:latin typeface="Arial" panose="020B0604020202020204" pitchFamily="34" charset="0"/>
              <a:ea typeface="宋体" panose="02010600030101010101" pitchFamily="2" charset="-122"/>
              <a:cs typeface="宋体" panose="02010600030101010101" pitchFamily="2" charset="-122"/>
            </a:endParaRPr>
          </a:p>
        </p:txBody>
      </p:sp>
      <p:grpSp>
        <p:nvGrpSpPr>
          <p:cNvPr id="17" name="组合 16"/>
          <p:cNvGrpSpPr/>
          <p:nvPr/>
        </p:nvGrpSpPr>
        <p:grpSpPr>
          <a:xfrm>
            <a:off x="944204" y="2578881"/>
            <a:ext cx="1663687" cy="1663315"/>
            <a:chOff x="5681694" y="1583778"/>
            <a:chExt cx="1663687" cy="1663315"/>
          </a:xfrm>
        </p:grpSpPr>
        <p:sp>
          <p:nvSpPr>
            <p:cNvPr id="18" name="Freeform 6"/>
            <p:cNvSpPr/>
            <p:nvPr/>
          </p:nvSpPr>
          <p:spPr bwMode="auto">
            <a:xfrm>
              <a:off x="5681694" y="1583778"/>
              <a:ext cx="1663687" cy="1663315"/>
            </a:xfrm>
            <a:custGeom>
              <a:avLst/>
              <a:gdLst>
                <a:gd name="T0" fmla="*/ 441 w 637"/>
                <a:gd name="T1" fmla="*/ 550 h 638"/>
                <a:gd name="T2" fmla="*/ 420 w 637"/>
                <a:gd name="T3" fmla="*/ 560 h 638"/>
                <a:gd name="T4" fmla="*/ 397 w 637"/>
                <a:gd name="T5" fmla="*/ 568 h 638"/>
                <a:gd name="T6" fmla="*/ 362 w 637"/>
                <a:gd name="T7" fmla="*/ 636 h 638"/>
                <a:gd name="T8" fmla="*/ 312 w 637"/>
                <a:gd name="T9" fmla="*/ 579 h 638"/>
                <a:gd name="T10" fmla="*/ 288 w 637"/>
                <a:gd name="T11" fmla="*/ 577 h 638"/>
                <a:gd name="T12" fmla="*/ 264 w 637"/>
                <a:gd name="T13" fmla="*/ 573 h 638"/>
                <a:gd name="T14" fmla="*/ 209 w 637"/>
                <a:gd name="T15" fmla="*/ 619 h 638"/>
                <a:gd name="T16" fmla="*/ 181 w 637"/>
                <a:gd name="T17" fmla="*/ 608 h 638"/>
                <a:gd name="T18" fmla="*/ 174 w 637"/>
                <a:gd name="T19" fmla="*/ 533 h 638"/>
                <a:gd name="T20" fmla="*/ 155 w 637"/>
                <a:gd name="T21" fmla="*/ 519 h 638"/>
                <a:gd name="T22" fmla="*/ 79 w 637"/>
                <a:gd name="T23" fmla="*/ 531 h 638"/>
                <a:gd name="T24" fmla="*/ 56 w 637"/>
                <a:gd name="T25" fmla="*/ 502 h 638"/>
                <a:gd name="T26" fmla="*/ 89 w 637"/>
                <a:gd name="T27" fmla="*/ 432 h 638"/>
                <a:gd name="T28" fmla="*/ 78 w 637"/>
                <a:gd name="T29" fmla="*/ 410 h 638"/>
                <a:gd name="T30" fmla="*/ 6 w 637"/>
                <a:gd name="T31" fmla="*/ 383 h 638"/>
                <a:gd name="T32" fmla="*/ 0 w 637"/>
                <a:gd name="T33" fmla="*/ 346 h 638"/>
                <a:gd name="T34" fmla="*/ 64 w 637"/>
                <a:gd name="T35" fmla="*/ 301 h 638"/>
                <a:gd name="T36" fmla="*/ 67 w 637"/>
                <a:gd name="T37" fmla="*/ 276 h 638"/>
                <a:gd name="T38" fmla="*/ 17 w 637"/>
                <a:gd name="T39" fmla="*/ 215 h 638"/>
                <a:gd name="T40" fmla="*/ 30 w 637"/>
                <a:gd name="T41" fmla="*/ 182 h 638"/>
                <a:gd name="T42" fmla="*/ 109 w 637"/>
                <a:gd name="T43" fmla="*/ 175 h 638"/>
                <a:gd name="T44" fmla="*/ 124 w 637"/>
                <a:gd name="T45" fmla="*/ 155 h 638"/>
                <a:gd name="T46" fmla="*/ 111 w 637"/>
                <a:gd name="T47" fmla="*/ 76 h 638"/>
                <a:gd name="T48" fmla="*/ 138 w 637"/>
                <a:gd name="T49" fmla="*/ 55 h 638"/>
                <a:gd name="T50" fmla="*/ 211 w 637"/>
                <a:gd name="T51" fmla="*/ 88 h 638"/>
                <a:gd name="T52" fmla="*/ 234 w 637"/>
                <a:gd name="T53" fmla="*/ 79 h 638"/>
                <a:gd name="T54" fmla="*/ 261 w 637"/>
                <a:gd name="T55" fmla="*/ 4 h 638"/>
                <a:gd name="T56" fmla="*/ 279 w 637"/>
                <a:gd name="T57" fmla="*/ 1 h 638"/>
                <a:gd name="T58" fmla="*/ 330 w 637"/>
                <a:gd name="T59" fmla="*/ 64 h 638"/>
                <a:gd name="T60" fmla="*/ 355 w 637"/>
                <a:gd name="T61" fmla="*/ 66 h 638"/>
                <a:gd name="T62" fmla="*/ 379 w 637"/>
                <a:gd name="T63" fmla="*/ 70 h 638"/>
                <a:gd name="T64" fmla="*/ 436 w 637"/>
                <a:gd name="T65" fmla="*/ 21 h 638"/>
                <a:gd name="T66" fmla="*/ 461 w 637"/>
                <a:gd name="T67" fmla="*/ 32 h 638"/>
                <a:gd name="T68" fmla="*/ 468 w 637"/>
                <a:gd name="T69" fmla="*/ 110 h 638"/>
                <a:gd name="T70" fmla="*/ 488 w 637"/>
                <a:gd name="T71" fmla="*/ 125 h 638"/>
                <a:gd name="T72" fmla="*/ 562 w 637"/>
                <a:gd name="T73" fmla="*/ 112 h 638"/>
                <a:gd name="T74" fmla="*/ 579 w 637"/>
                <a:gd name="T75" fmla="*/ 136 h 638"/>
                <a:gd name="T76" fmla="*/ 548 w 637"/>
                <a:gd name="T77" fmla="*/ 201 h 638"/>
                <a:gd name="T78" fmla="*/ 554 w 637"/>
                <a:gd name="T79" fmla="*/ 213 h 638"/>
                <a:gd name="T80" fmla="*/ 563 w 637"/>
                <a:gd name="T81" fmla="*/ 235 h 638"/>
                <a:gd name="T82" fmla="*/ 632 w 637"/>
                <a:gd name="T83" fmla="*/ 261 h 638"/>
                <a:gd name="T84" fmla="*/ 637 w 637"/>
                <a:gd name="T85" fmla="*/ 301 h 638"/>
                <a:gd name="T86" fmla="*/ 577 w 637"/>
                <a:gd name="T87" fmla="*/ 344 h 638"/>
                <a:gd name="T88" fmla="*/ 574 w 637"/>
                <a:gd name="T89" fmla="*/ 367 h 638"/>
                <a:gd name="T90" fmla="*/ 620 w 637"/>
                <a:gd name="T91" fmla="*/ 424 h 638"/>
                <a:gd name="T92" fmla="*/ 604 w 637"/>
                <a:gd name="T93" fmla="*/ 462 h 638"/>
                <a:gd name="T94" fmla="*/ 532 w 637"/>
                <a:gd name="T95" fmla="*/ 469 h 638"/>
                <a:gd name="T96" fmla="*/ 518 w 637"/>
                <a:gd name="T97" fmla="*/ 488 h 638"/>
                <a:gd name="T98" fmla="*/ 529 w 637"/>
                <a:gd name="T99" fmla="*/ 559 h 638"/>
                <a:gd name="T100" fmla="*/ 505 w 637"/>
                <a:gd name="T101" fmla="*/ 579 h 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637" h="638">
                  <a:moveTo>
                    <a:pt x="496" y="585"/>
                  </a:moveTo>
                  <a:lnTo>
                    <a:pt x="441" y="550"/>
                  </a:lnTo>
                  <a:lnTo>
                    <a:pt x="431" y="555"/>
                  </a:lnTo>
                  <a:lnTo>
                    <a:pt x="420" y="560"/>
                  </a:lnTo>
                  <a:lnTo>
                    <a:pt x="409" y="564"/>
                  </a:lnTo>
                  <a:lnTo>
                    <a:pt x="397" y="568"/>
                  </a:lnTo>
                  <a:lnTo>
                    <a:pt x="382" y="633"/>
                  </a:lnTo>
                  <a:lnTo>
                    <a:pt x="362" y="636"/>
                  </a:lnTo>
                  <a:lnTo>
                    <a:pt x="342" y="638"/>
                  </a:lnTo>
                  <a:lnTo>
                    <a:pt x="312" y="579"/>
                  </a:lnTo>
                  <a:lnTo>
                    <a:pt x="300" y="579"/>
                  </a:lnTo>
                  <a:lnTo>
                    <a:pt x="288" y="577"/>
                  </a:lnTo>
                  <a:lnTo>
                    <a:pt x="275" y="576"/>
                  </a:lnTo>
                  <a:lnTo>
                    <a:pt x="264" y="573"/>
                  </a:lnTo>
                  <a:lnTo>
                    <a:pt x="219" y="622"/>
                  </a:lnTo>
                  <a:lnTo>
                    <a:pt x="209" y="619"/>
                  </a:lnTo>
                  <a:lnTo>
                    <a:pt x="200" y="616"/>
                  </a:lnTo>
                  <a:lnTo>
                    <a:pt x="181" y="608"/>
                  </a:lnTo>
                  <a:lnTo>
                    <a:pt x="184" y="540"/>
                  </a:lnTo>
                  <a:lnTo>
                    <a:pt x="174" y="533"/>
                  </a:lnTo>
                  <a:lnTo>
                    <a:pt x="164" y="526"/>
                  </a:lnTo>
                  <a:lnTo>
                    <a:pt x="155" y="519"/>
                  </a:lnTo>
                  <a:lnTo>
                    <a:pt x="146" y="511"/>
                  </a:lnTo>
                  <a:lnTo>
                    <a:pt x="79" y="531"/>
                  </a:lnTo>
                  <a:lnTo>
                    <a:pt x="67" y="517"/>
                  </a:lnTo>
                  <a:lnTo>
                    <a:pt x="56" y="502"/>
                  </a:lnTo>
                  <a:lnTo>
                    <a:pt x="94" y="443"/>
                  </a:lnTo>
                  <a:lnTo>
                    <a:pt x="89" y="432"/>
                  </a:lnTo>
                  <a:lnTo>
                    <a:pt x="83" y="421"/>
                  </a:lnTo>
                  <a:lnTo>
                    <a:pt x="78" y="410"/>
                  </a:lnTo>
                  <a:lnTo>
                    <a:pt x="74" y="398"/>
                  </a:lnTo>
                  <a:lnTo>
                    <a:pt x="6" y="383"/>
                  </a:lnTo>
                  <a:lnTo>
                    <a:pt x="3" y="364"/>
                  </a:lnTo>
                  <a:lnTo>
                    <a:pt x="0" y="346"/>
                  </a:lnTo>
                  <a:lnTo>
                    <a:pt x="63" y="314"/>
                  </a:lnTo>
                  <a:lnTo>
                    <a:pt x="64" y="301"/>
                  </a:lnTo>
                  <a:lnTo>
                    <a:pt x="65" y="288"/>
                  </a:lnTo>
                  <a:lnTo>
                    <a:pt x="67" y="276"/>
                  </a:lnTo>
                  <a:lnTo>
                    <a:pt x="69" y="264"/>
                  </a:lnTo>
                  <a:lnTo>
                    <a:pt x="17" y="215"/>
                  </a:lnTo>
                  <a:lnTo>
                    <a:pt x="23" y="198"/>
                  </a:lnTo>
                  <a:lnTo>
                    <a:pt x="30" y="182"/>
                  </a:lnTo>
                  <a:lnTo>
                    <a:pt x="102" y="185"/>
                  </a:lnTo>
                  <a:lnTo>
                    <a:pt x="109" y="175"/>
                  </a:lnTo>
                  <a:lnTo>
                    <a:pt x="117" y="165"/>
                  </a:lnTo>
                  <a:lnTo>
                    <a:pt x="124" y="155"/>
                  </a:lnTo>
                  <a:lnTo>
                    <a:pt x="133" y="146"/>
                  </a:lnTo>
                  <a:lnTo>
                    <a:pt x="111" y="76"/>
                  </a:lnTo>
                  <a:lnTo>
                    <a:pt x="124" y="65"/>
                  </a:lnTo>
                  <a:lnTo>
                    <a:pt x="138" y="55"/>
                  </a:lnTo>
                  <a:lnTo>
                    <a:pt x="200" y="94"/>
                  </a:lnTo>
                  <a:lnTo>
                    <a:pt x="211" y="88"/>
                  </a:lnTo>
                  <a:lnTo>
                    <a:pt x="222" y="83"/>
                  </a:lnTo>
                  <a:lnTo>
                    <a:pt x="234" y="79"/>
                  </a:lnTo>
                  <a:lnTo>
                    <a:pt x="246" y="75"/>
                  </a:lnTo>
                  <a:lnTo>
                    <a:pt x="261" y="4"/>
                  </a:lnTo>
                  <a:lnTo>
                    <a:pt x="270" y="3"/>
                  </a:lnTo>
                  <a:lnTo>
                    <a:pt x="279" y="1"/>
                  </a:lnTo>
                  <a:lnTo>
                    <a:pt x="297" y="0"/>
                  </a:lnTo>
                  <a:lnTo>
                    <a:pt x="330" y="64"/>
                  </a:lnTo>
                  <a:lnTo>
                    <a:pt x="343" y="65"/>
                  </a:lnTo>
                  <a:lnTo>
                    <a:pt x="355" y="66"/>
                  </a:lnTo>
                  <a:lnTo>
                    <a:pt x="367" y="68"/>
                  </a:lnTo>
                  <a:lnTo>
                    <a:pt x="379" y="70"/>
                  </a:lnTo>
                  <a:lnTo>
                    <a:pt x="427" y="18"/>
                  </a:lnTo>
                  <a:lnTo>
                    <a:pt x="436" y="21"/>
                  </a:lnTo>
                  <a:lnTo>
                    <a:pt x="444" y="25"/>
                  </a:lnTo>
                  <a:lnTo>
                    <a:pt x="461" y="32"/>
                  </a:lnTo>
                  <a:lnTo>
                    <a:pt x="458" y="103"/>
                  </a:lnTo>
                  <a:lnTo>
                    <a:pt x="468" y="110"/>
                  </a:lnTo>
                  <a:lnTo>
                    <a:pt x="478" y="117"/>
                  </a:lnTo>
                  <a:lnTo>
                    <a:pt x="488" y="125"/>
                  </a:lnTo>
                  <a:lnTo>
                    <a:pt x="497" y="134"/>
                  </a:lnTo>
                  <a:lnTo>
                    <a:pt x="562" y="112"/>
                  </a:lnTo>
                  <a:lnTo>
                    <a:pt x="574" y="128"/>
                  </a:lnTo>
                  <a:lnTo>
                    <a:pt x="579" y="136"/>
                  </a:lnTo>
                  <a:lnTo>
                    <a:pt x="586" y="144"/>
                  </a:lnTo>
                  <a:lnTo>
                    <a:pt x="548" y="201"/>
                  </a:lnTo>
                  <a:lnTo>
                    <a:pt x="551" y="206"/>
                  </a:lnTo>
                  <a:lnTo>
                    <a:pt x="554" y="213"/>
                  </a:lnTo>
                  <a:lnTo>
                    <a:pt x="559" y="224"/>
                  </a:lnTo>
                  <a:lnTo>
                    <a:pt x="563" y="235"/>
                  </a:lnTo>
                  <a:lnTo>
                    <a:pt x="567" y="247"/>
                  </a:lnTo>
                  <a:lnTo>
                    <a:pt x="632" y="261"/>
                  </a:lnTo>
                  <a:lnTo>
                    <a:pt x="635" y="280"/>
                  </a:lnTo>
                  <a:lnTo>
                    <a:pt x="637" y="301"/>
                  </a:lnTo>
                  <a:lnTo>
                    <a:pt x="578" y="332"/>
                  </a:lnTo>
                  <a:lnTo>
                    <a:pt x="577" y="344"/>
                  </a:lnTo>
                  <a:lnTo>
                    <a:pt x="576" y="356"/>
                  </a:lnTo>
                  <a:lnTo>
                    <a:pt x="574" y="367"/>
                  </a:lnTo>
                  <a:lnTo>
                    <a:pt x="571" y="380"/>
                  </a:lnTo>
                  <a:lnTo>
                    <a:pt x="620" y="424"/>
                  </a:lnTo>
                  <a:lnTo>
                    <a:pt x="613" y="443"/>
                  </a:lnTo>
                  <a:lnTo>
                    <a:pt x="604" y="462"/>
                  </a:lnTo>
                  <a:lnTo>
                    <a:pt x="539" y="458"/>
                  </a:lnTo>
                  <a:lnTo>
                    <a:pt x="532" y="469"/>
                  </a:lnTo>
                  <a:lnTo>
                    <a:pt x="525" y="479"/>
                  </a:lnTo>
                  <a:lnTo>
                    <a:pt x="518" y="488"/>
                  </a:lnTo>
                  <a:lnTo>
                    <a:pt x="510" y="497"/>
                  </a:lnTo>
                  <a:lnTo>
                    <a:pt x="529" y="559"/>
                  </a:lnTo>
                  <a:lnTo>
                    <a:pt x="513" y="573"/>
                  </a:lnTo>
                  <a:lnTo>
                    <a:pt x="505" y="579"/>
                  </a:lnTo>
                  <a:lnTo>
                    <a:pt x="496" y="585"/>
                  </a:lnTo>
                  <a:close/>
                </a:path>
              </a:pathLst>
            </a:custGeom>
            <a:solidFill>
              <a:schemeClr val="bg1"/>
            </a:solidFill>
            <a:ln w="3175" cap="flat" cmpd="sng" algn="ctr">
              <a:solidFill>
                <a:srgbClr val="D7D7D7"/>
              </a:solidFill>
              <a:prstDash val="solid"/>
            </a:ln>
            <a:effectLst/>
          </p:spPr>
          <p:txBody>
            <a:bodyPr lIns="0" rIns="0" anchor="ctr"/>
            <a:lstStyle/>
            <a:p>
              <a:pPr marL="0" marR="0" lvl="0" indent="0" algn="ctr" defTabSz="914400" rtl="0" eaLnBrk="1" fontAlgn="base" latinLnBrk="0" hangingPunct="1">
                <a:lnSpc>
                  <a:spcPct val="120000"/>
                </a:lnSpc>
                <a:spcBef>
                  <a:spcPts val="600"/>
                </a:spcBef>
                <a:spcAft>
                  <a:spcPts val="600"/>
                </a:spcAft>
                <a:buClrTx/>
                <a:buSzTx/>
                <a:buFontTx/>
                <a:buNone/>
                <a:defRPr/>
              </a:pPr>
              <a:endParaRPr kumimoji="0" lang="en-US" sz="2800" b="0" i="0" u="none" strike="noStrike" kern="0" cap="none" spc="0" normalizeH="0" baseline="0" noProof="0" dirty="0">
                <a:ln>
                  <a:noFill/>
                </a:ln>
                <a:solidFill>
                  <a:srgbClr val="E55948"/>
                </a:solidFill>
                <a:effectLst/>
                <a:uLnTx/>
                <a:uFillTx/>
                <a:latin typeface="Impact" panose="020B0806030902050204" pitchFamily="34" charset="0"/>
                <a:ea typeface="微软雅黑" panose="020B0503020204020204" pitchFamily="34" charset="-122"/>
                <a:cs typeface="+mn-cs"/>
              </a:endParaRPr>
            </a:p>
          </p:txBody>
        </p:sp>
        <p:sp>
          <p:nvSpPr>
            <p:cNvPr id="19" name="Oval 7"/>
            <p:cNvSpPr>
              <a:spLocks noChangeArrowheads="1"/>
            </p:cNvSpPr>
            <p:nvPr/>
          </p:nvSpPr>
          <p:spPr bwMode="auto">
            <a:xfrm>
              <a:off x="6011744" y="1916740"/>
              <a:ext cx="1003588" cy="997392"/>
            </a:xfrm>
            <a:prstGeom prst="ellipse">
              <a:avLst/>
            </a:prstGeom>
            <a:solidFill>
              <a:srgbClr val="FFFFFF"/>
            </a:solidFill>
            <a:ln w="22225">
              <a:no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E55948"/>
                </a:solidFill>
                <a:effectLst/>
                <a:uLnTx/>
                <a:uFillTx/>
                <a:latin typeface="Calibri"/>
                <a:ea typeface="+mn-ea"/>
                <a:cs typeface="+mn-cs"/>
              </a:endParaRPr>
            </a:p>
          </p:txBody>
        </p:sp>
      </p:grpSp>
      <p:sp>
        <p:nvSpPr>
          <p:cNvPr id="20" name="TextBox 53"/>
          <p:cNvSpPr txBox="1">
            <a:spLocks noChangeArrowheads="1"/>
          </p:cNvSpPr>
          <p:nvPr/>
        </p:nvSpPr>
        <p:spPr bwMode="auto">
          <a:xfrm>
            <a:off x="809869" y="3179705"/>
            <a:ext cx="19323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200" b="1" i="0" u="none" strike="noStrike" kern="0" cap="none" spc="0" normalizeH="0" baseline="0" noProof="0" dirty="0" smtClean="0">
                <a:ln>
                  <a:noFill/>
                </a:ln>
                <a:solidFill>
                  <a:srgbClr val="3992B5"/>
                </a:solidFill>
                <a:effectLst/>
                <a:uLnTx/>
                <a:uFillTx/>
                <a:latin typeface="微软雅黑" panose="020B0503020204020204" pitchFamily="34" charset="-122"/>
                <a:ea typeface="微软雅黑" panose="020B0503020204020204" pitchFamily="34" charset="-122"/>
                <a:cs typeface="宋体" panose="02010600030101010101" pitchFamily="2" charset="-122"/>
              </a:rPr>
              <a:t>单击此处</a:t>
            </a:r>
            <a:endParaRPr kumimoji="0" lang="en-US" altLang="zh-CN" sz="1200" b="1" i="0" u="none" strike="noStrike" kern="0" cap="none" spc="0" normalizeH="0" baseline="0" noProof="0" dirty="0" smtClean="0">
              <a:ln>
                <a:noFill/>
              </a:ln>
              <a:solidFill>
                <a:srgbClr val="3992B5"/>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200" b="1" i="0" u="none" strike="noStrike" kern="0" cap="none" spc="0" normalizeH="0" baseline="0" noProof="0" dirty="0" smtClean="0">
                <a:ln>
                  <a:noFill/>
                </a:ln>
                <a:solidFill>
                  <a:srgbClr val="3992B5"/>
                </a:solidFill>
                <a:effectLst/>
                <a:uLnTx/>
                <a:uFillTx/>
                <a:latin typeface="微软雅黑" panose="020B0503020204020204" pitchFamily="34" charset="-122"/>
                <a:ea typeface="微软雅黑" panose="020B0503020204020204" pitchFamily="34" charset="-122"/>
                <a:cs typeface="宋体" panose="02010600030101010101" pitchFamily="2" charset="-122"/>
              </a:rPr>
              <a:t>添加标题</a:t>
            </a:r>
            <a:endParaRPr kumimoji="0" lang="zh-CN" altLang="en-US" sz="1800" b="0" i="0" u="none" strike="noStrike" kern="0" cap="none" spc="0" normalizeH="0" baseline="0" noProof="0" dirty="0" smtClean="0">
              <a:ln>
                <a:noFill/>
              </a:ln>
              <a:solidFill>
                <a:srgbClr val="3992B5"/>
              </a:solidFill>
              <a:effectLst/>
              <a:uLnTx/>
              <a:uFillTx/>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wipe(left)">
                                      <p:cBhvr>
                                        <p:cTn id="10" dur="500"/>
                                        <p:tgtEl>
                                          <p:spTgt spid="15"/>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wipe(left)">
                                      <p:cBhvr>
                                        <p:cTn id="13" dur="500"/>
                                        <p:tgtEl>
                                          <p:spTgt spid="16"/>
                                        </p:tgtEl>
                                      </p:cBhvr>
                                    </p:animEffect>
                                  </p:childTnLst>
                                </p:cTn>
                              </p:par>
                              <p:par>
                                <p:cTn id="14" presetID="8" presetClass="emph" presetSubtype="0" fill="hold" nodeType="withEffect">
                                  <p:stCondLst>
                                    <p:cond delay="0"/>
                                  </p:stCondLst>
                                  <p:childTnLst>
                                    <p:animRot by="-21600000">
                                      <p:cBhvr>
                                        <p:cTn id="15" dur="6000" fill="hold"/>
                                        <p:tgtEl>
                                          <p:spTgt spid="11"/>
                                        </p:tgtEl>
                                        <p:attrNameLst>
                                          <p:attrName>r</p:attrName>
                                        </p:attrNameLst>
                                      </p:cBhvr>
                                    </p:animRot>
                                  </p:childTnLst>
                                </p:cTn>
                              </p:par>
                              <p:par>
                                <p:cTn id="16" presetID="8" presetClass="emph" presetSubtype="0" fill="hold" nodeType="withEffect">
                                  <p:stCondLst>
                                    <p:cond delay="0"/>
                                  </p:stCondLst>
                                  <p:childTnLst>
                                    <p:animRot by="21600000">
                                      <p:cBhvr>
                                        <p:cTn id="17" dur="6000" fill="hold"/>
                                        <p:tgtEl>
                                          <p:spTgt spid="5"/>
                                        </p:tgtEl>
                                        <p:attrNameLst>
                                          <p:attrName>r</p:attrName>
                                        </p:attrNameLst>
                                      </p:cBhvr>
                                    </p:animRot>
                                  </p:childTnLst>
                                </p:cTn>
                              </p:par>
                              <p:par>
                                <p:cTn id="18" presetID="8" presetClass="emph" presetSubtype="0" fill="hold" nodeType="withEffect">
                                  <p:stCondLst>
                                    <p:cond delay="0"/>
                                  </p:stCondLst>
                                  <p:childTnLst>
                                    <p:animRot by="-21600000">
                                      <p:cBhvr>
                                        <p:cTn id="19" dur="6000" fill="hold"/>
                                        <p:tgtEl>
                                          <p:spTgt spid="8"/>
                                        </p:tgtEl>
                                        <p:attrNameLst>
                                          <p:attrName>r</p:attrName>
                                        </p:attrNameLst>
                                      </p:cBhvr>
                                    </p:animRot>
                                  </p:childTnLst>
                                </p:cTn>
                              </p:par>
                              <p:par>
                                <p:cTn id="20" presetID="22" presetClass="entr" presetSubtype="8" fill="hold" grpId="0" nodeType="with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wipe(left)">
                                      <p:cBhvr>
                                        <p:cTn id="22" dur="500"/>
                                        <p:tgtEl>
                                          <p:spTgt spid="20"/>
                                        </p:tgtEl>
                                      </p:cBhvr>
                                    </p:animEffect>
                                  </p:childTnLst>
                                </p:cTn>
                              </p:par>
                              <p:par>
                                <p:cTn id="23" presetID="8" presetClass="emph" presetSubtype="0" fill="hold" nodeType="withEffect">
                                  <p:stCondLst>
                                    <p:cond delay="0"/>
                                  </p:stCondLst>
                                  <p:childTnLst>
                                    <p:animRot by="21600000">
                                      <p:cBhvr>
                                        <p:cTn id="24" dur="6000" fill="hold"/>
                                        <p:tgtEl>
                                          <p:spTgt spid="1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2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46" name="Rectangle 3"/>
          <p:cNvSpPr>
            <a:spLocks noChangeArrowheads="1"/>
          </p:cNvSpPr>
          <p:nvPr/>
        </p:nvSpPr>
        <p:spPr bwMode="gray">
          <a:xfrm>
            <a:off x="2972421" y="1491630"/>
            <a:ext cx="4983955" cy="360040"/>
          </a:xfrm>
          <a:prstGeom prst="rect">
            <a:avLst/>
          </a:prstGeom>
          <a:solidFill>
            <a:schemeClr val="bg1"/>
          </a:solidFill>
          <a:ln w="3175" cap="flat" cmpd="sng" algn="ctr">
            <a:noFill/>
            <a:prstDash val="solid"/>
          </a:ln>
          <a:effectLst/>
        </p:spPr>
        <p:txBody>
          <a:bodyPr anchor="ctr"/>
          <a:lstStyle/>
          <a:p>
            <a:pPr marL="0" marR="0" lvl="0" indent="0" algn="l" defTabSz="914400" rtl="0" eaLnBrk="1" fontAlgn="auto" latinLnBrk="0" hangingPunct="1">
              <a:lnSpc>
                <a:spcPct val="13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您的内容打在这里，或者通过复制您的文本</a:t>
            </a:r>
            <a:r>
              <a:rPr kumimoji="0" lang="zh-CN" altLang="en-US" sz="12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后</a:t>
            </a:r>
            <a:endParaRPr kumimoji="0" lang="en-US" altLang="zh-CN"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47" name="AutoShape 11"/>
          <p:cNvSpPr>
            <a:spLocks noChangeArrowheads="1"/>
          </p:cNvSpPr>
          <p:nvPr/>
        </p:nvSpPr>
        <p:spPr bwMode="gray">
          <a:xfrm>
            <a:off x="1259632" y="1491631"/>
            <a:ext cx="1558220" cy="352692"/>
          </a:xfrm>
          <a:prstGeom prst="homePlate">
            <a:avLst>
              <a:gd name="adj" fmla="val 26172"/>
            </a:avLst>
          </a:prstGeom>
          <a:solidFill>
            <a:schemeClr val="bg1"/>
          </a:solidFill>
          <a:ln w="3175" cap="flat" cmpd="sng" algn="ctr">
            <a:noFill/>
            <a:prstDash val="solid"/>
          </a:ln>
          <a:effectLst/>
        </p:spPr>
        <p:txBody>
          <a:bodyPr anchor="ctr"/>
          <a:lstStyle/>
          <a:p>
            <a:pPr marL="0" marR="0" lvl="0" indent="0" algn="ctr" defTabSz="914400" rtl="0" eaLnBrk="1" fontAlgn="auto" latinLnBrk="0" hangingPunct="1">
              <a:lnSpc>
                <a:spcPct val="120000"/>
              </a:lnSpc>
              <a:spcBef>
                <a:spcPts val="0"/>
              </a:spcBef>
              <a:spcAft>
                <a:spcPts val="0"/>
              </a:spcAft>
              <a:buClrTx/>
              <a:buSzTx/>
              <a:buFontTx/>
              <a:buNone/>
              <a:defRPr/>
            </a:pPr>
            <a:r>
              <a:rPr kumimoji="0" lang="zh-CN" altLang="en-US" sz="1400" b="0"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标题内容</a:t>
            </a:r>
            <a:endParaRPr kumimoji="0" lang="en-US" altLang="zh-CN" sz="14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48" name="Rectangle 3"/>
          <p:cNvSpPr>
            <a:spLocks noChangeArrowheads="1"/>
          </p:cNvSpPr>
          <p:nvPr/>
        </p:nvSpPr>
        <p:spPr bwMode="gray">
          <a:xfrm>
            <a:off x="2970252" y="2067694"/>
            <a:ext cx="4983955" cy="360040"/>
          </a:xfrm>
          <a:prstGeom prst="rect">
            <a:avLst/>
          </a:prstGeom>
          <a:solidFill>
            <a:schemeClr val="tx1"/>
          </a:solidFill>
          <a:ln w="3175" cap="flat" cmpd="sng" algn="ctr">
            <a:noFill/>
            <a:prstDash val="solid"/>
          </a:ln>
          <a:effectLst/>
        </p:spPr>
        <p:txBody>
          <a:bodyPr anchor="ctr"/>
          <a:lstStyle/>
          <a:p>
            <a:pPr marL="0" marR="0" lvl="0" indent="0" algn="l" defTabSz="914400" rtl="0" eaLnBrk="1" fontAlgn="auto" latinLnBrk="0" hangingPunct="1">
              <a:lnSpc>
                <a:spcPct val="13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您的内容打在这里，或者通过复制您的文本后</a:t>
            </a:r>
            <a:endParaRPr kumimoji="0" lang="en-US" altLang="zh-CN"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49" name="AutoShape 11"/>
          <p:cNvSpPr>
            <a:spLocks noChangeArrowheads="1"/>
          </p:cNvSpPr>
          <p:nvPr/>
        </p:nvSpPr>
        <p:spPr bwMode="gray">
          <a:xfrm>
            <a:off x="1257463" y="2067695"/>
            <a:ext cx="1558220" cy="352692"/>
          </a:xfrm>
          <a:prstGeom prst="homePlate">
            <a:avLst>
              <a:gd name="adj" fmla="val 26172"/>
            </a:avLst>
          </a:prstGeom>
          <a:solidFill>
            <a:schemeClr val="tx1"/>
          </a:solidFill>
          <a:ln w="3175" cap="flat" cmpd="sng" algn="ctr">
            <a:noFill/>
            <a:prstDash val="solid"/>
          </a:ln>
          <a:effectLst/>
        </p:spPr>
        <p:txBody>
          <a:bodyPr anchor="ctr"/>
          <a:lstStyle/>
          <a:p>
            <a:pPr marL="0" marR="0" lvl="0" indent="0" algn="ctr" defTabSz="914400" rtl="0" eaLnBrk="1" fontAlgn="auto" latinLnBrk="0" hangingPunct="1">
              <a:lnSpc>
                <a:spcPct val="120000"/>
              </a:lnSpc>
              <a:spcBef>
                <a:spcPts val="0"/>
              </a:spcBef>
              <a:spcAft>
                <a:spcPts val="0"/>
              </a:spcAft>
              <a:buClrTx/>
              <a:buSzTx/>
              <a:buFontTx/>
              <a:buNone/>
              <a:defRPr/>
            </a:pPr>
            <a:r>
              <a:rPr kumimoji="0" lang="zh-CN" altLang="en-US" sz="1400" b="0"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标题内容</a:t>
            </a:r>
            <a:endParaRPr kumimoji="0" lang="en-US" altLang="zh-CN" sz="14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50" name="Rectangle 3"/>
          <p:cNvSpPr>
            <a:spLocks noChangeArrowheads="1"/>
          </p:cNvSpPr>
          <p:nvPr/>
        </p:nvSpPr>
        <p:spPr bwMode="gray">
          <a:xfrm>
            <a:off x="2974590" y="2660417"/>
            <a:ext cx="4983955" cy="360040"/>
          </a:xfrm>
          <a:prstGeom prst="rect">
            <a:avLst/>
          </a:prstGeom>
          <a:solidFill>
            <a:schemeClr val="bg2"/>
          </a:solidFill>
          <a:ln w="3175" cap="flat" cmpd="sng" algn="ctr">
            <a:noFill/>
            <a:prstDash val="solid"/>
          </a:ln>
          <a:effectLst/>
        </p:spPr>
        <p:txBody>
          <a:bodyPr anchor="ctr"/>
          <a:lstStyle/>
          <a:p>
            <a:pPr marL="0" marR="0" lvl="0" indent="0" algn="l" defTabSz="914400" rtl="0" eaLnBrk="1" fontAlgn="auto" latinLnBrk="0" hangingPunct="1">
              <a:lnSpc>
                <a:spcPct val="13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您的内容打在这里，或者通过复制您的文本后</a:t>
            </a:r>
            <a:endParaRPr kumimoji="0" lang="en-US" altLang="zh-CN"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51" name="AutoShape 11"/>
          <p:cNvSpPr>
            <a:spLocks noChangeArrowheads="1"/>
          </p:cNvSpPr>
          <p:nvPr/>
        </p:nvSpPr>
        <p:spPr bwMode="gray">
          <a:xfrm>
            <a:off x="1261801" y="2660418"/>
            <a:ext cx="1558220" cy="352692"/>
          </a:xfrm>
          <a:prstGeom prst="homePlate">
            <a:avLst>
              <a:gd name="adj" fmla="val 26172"/>
            </a:avLst>
          </a:prstGeom>
          <a:solidFill>
            <a:schemeClr val="bg2"/>
          </a:solidFill>
          <a:ln w="3175" cap="flat" cmpd="sng" algn="ctr">
            <a:noFill/>
            <a:prstDash val="solid"/>
          </a:ln>
          <a:effectLst/>
        </p:spPr>
        <p:txBody>
          <a:bodyPr anchor="ctr"/>
          <a:lstStyle/>
          <a:p>
            <a:pPr marL="0" marR="0" lvl="0" indent="0" algn="ctr" defTabSz="914400" rtl="0" eaLnBrk="1" fontAlgn="auto" latinLnBrk="0" hangingPunct="1">
              <a:lnSpc>
                <a:spcPct val="120000"/>
              </a:lnSpc>
              <a:spcBef>
                <a:spcPts val="0"/>
              </a:spcBef>
              <a:spcAft>
                <a:spcPts val="0"/>
              </a:spcAft>
              <a:buClrTx/>
              <a:buSzTx/>
              <a:buFontTx/>
              <a:buNone/>
              <a:defRPr/>
            </a:pPr>
            <a:r>
              <a:rPr kumimoji="0" lang="zh-CN" altLang="en-US" sz="1400" b="0"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标题内容</a:t>
            </a:r>
            <a:endParaRPr kumimoji="0" lang="en-US" altLang="zh-CN" sz="14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52" name="Rectangle 3"/>
          <p:cNvSpPr>
            <a:spLocks noChangeArrowheads="1"/>
          </p:cNvSpPr>
          <p:nvPr/>
        </p:nvSpPr>
        <p:spPr bwMode="gray">
          <a:xfrm>
            <a:off x="2972421" y="3219822"/>
            <a:ext cx="4983955" cy="360040"/>
          </a:xfrm>
          <a:prstGeom prst="rect">
            <a:avLst/>
          </a:prstGeom>
          <a:solidFill>
            <a:schemeClr val="tx2"/>
          </a:solidFill>
          <a:ln w="3175" cap="flat" cmpd="sng" algn="ctr">
            <a:noFill/>
            <a:prstDash val="solid"/>
          </a:ln>
          <a:effectLst/>
        </p:spPr>
        <p:txBody>
          <a:bodyPr anchor="ctr"/>
          <a:lstStyle/>
          <a:p>
            <a:pPr marL="0" marR="0" lvl="0" indent="0" algn="l" defTabSz="914400" rtl="0" eaLnBrk="1" fontAlgn="auto" latinLnBrk="0" hangingPunct="1">
              <a:lnSpc>
                <a:spcPct val="13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您的内容打在这里，或者通过复制您的文本后</a:t>
            </a:r>
            <a:endParaRPr kumimoji="0" lang="en-US" altLang="zh-CN"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53" name="AutoShape 11"/>
          <p:cNvSpPr>
            <a:spLocks noChangeArrowheads="1"/>
          </p:cNvSpPr>
          <p:nvPr/>
        </p:nvSpPr>
        <p:spPr bwMode="gray">
          <a:xfrm>
            <a:off x="1259632" y="3219823"/>
            <a:ext cx="1558220" cy="352692"/>
          </a:xfrm>
          <a:prstGeom prst="homePlate">
            <a:avLst>
              <a:gd name="adj" fmla="val 26172"/>
            </a:avLst>
          </a:prstGeom>
          <a:solidFill>
            <a:schemeClr val="tx2"/>
          </a:solidFill>
          <a:ln w="3175" cap="flat" cmpd="sng" algn="ctr">
            <a:noFill/>
            <a:prstDash val="solid"/>
          </a:ln>
          <a:effectLst/>
        </p:spPr>
        <p:txBody>
          <a:bodyPr anchor="ctr"/>
          <a:lstStyle/>
          <a:p>
            <a:pPr marL="0" marR="0" lvl="0" indent="0" algn="ctr" defTabSz="914400" rtl="0" eaLnBrk="1" fontAlgn="auto" latinLnBrk="0" hangingPunct="1">
              <a:lnSpc>
                <a:spcPct val="120000"/>
              </a:lnSpc>
              <a:spcBef>
                <a:spcPts val="0"/>
              </a:spcBef>
              <a:spcAft>
                <a:spcPts val="0"/>
              </a:spcAft>
              <a:buClrTx/>
              <a:buSzTx/>
              <a:buFontTx/>
              <a:buNone/>
              <a:defRPr/>
            </a:pPr>
            <a:r>
              <a:rPr kumimoji="0" lang="zh-CN" altLang="en-US" sz="1400" b="0"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标题内容</a:t>
            </a:r>
            <a:endParaRPr kumimoji="0" lang="en-US" altLang="zh-CN" sz="14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54" name="Rectangle 3"/>
          <p:cNvSpPr>
            <a:spLocks noChangeArrowheads="1"/>
          </p:cNvSpPr>
          <p:nvPr/>
        </p:nvSpPr>
        <p:spPr bwMode="gray">
          <a:xfrm>
            <a:off x="2972420" y="3795886"/>
            <a:ext cx="4983955" cy="360040"/>
          </a:xfrm>
          <a:prstGeom prst="rect">
            <a:avLst/>
          </a:prstGeom>
          <a:solidFill>
            <a:schemeClr val="tx1"/>
          </a:solidFill>
          <a:ln w="3175" cap="flat" cmpd="sng" algn="ctr">
            <a:noFill/>
            <a:prstDash val="solid"/>
          </a:ln>
          <a:effectLst/>
        </p:spPr>
        <p:txBody>
          <a:bodyPr anchor="ctr"/>
          <a:lstStyle/>
          <a:p>
            <a:pPr marL="0" marR="0" lvl="0" indent="0" algn="l" defTabSz="914400" rtl="0" eaLnBrk="1" fontAlgn="auto" latinLnBrk="0" hangingPunct="1">
              <a:lnSpc>
                <a:spcPct val="13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您的内容打在这里，或者通过复制您的文本后</a:t>
            </a:r>
            <a:endParaRPr kumimoji="0" lang="en-US" altLang="zh-CN"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55" name="AutoShape 11"/>
          <p:cNvSpPr>
            <a:spLocks noChangeArrowheads="1"/>
          </p:cNvSpPr>
          <p:nvPr/>
        </p:nvSpPr>
        <p:spPr bwMode="gray">
          <a:xfrm>
            <a:off x="1259631" y="3795887"/>
            <a:ext cx="1558220" cy="352692"/>
          </a:xfrm>
          <a:prstGeom prst="homePlate">
            <a:avLst>
              <a:gd name="adj" fmla="val 26172"/>
            </a:avLst>
          </a:prstGeom>
          <a:solidFill>
            <a:schemeClr val="tx1"/>
          </a:solidFill>
          <a:ln w="3175" cap="flat" cmpd="sng" algn="ctr">
            <a:noFill/>
            <a:prstDash val="solid"/>
          </a:ln>
          <a:effectLst/>
        </p:spPr>
        <p:txBody>
          <a:bodyPr anchor="ctr"/>
          <a:lstStyle/>
          <a:p>
            <a:pPr marL="0" marR="0" lvl="0" indent="0" algn="ctr" defTabSz="914400" rtl="0" eaLnBrk="1" fontAlgn="auto" latinLnBrk="0" hangingPunct="1">
              <a:lnSpc>
                <a:spcPct val="120000"/>
              </a:lnSpc>
              <a:spcBef>
                <a:spcPts val="0"/>
              </a:spcBef>
              <a:spcAft>
                <a:spcPts val="0"/>
              </a:spcAft>
              <a:buClrTx/>
              <a:buSzTx/>
              <a:buFontTx/>
              <a:buNone/>
              <a:defRPr/>
            </a:pPr>
            <a:r>
              <a:rPr kumimoji="0" lang="zh-CN" altLang="en-US" sz="1400" b="0"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标题内容</a:t>
            </a:r>
            <a:endParaRPr kumimoji="0" lang="en-US" altLang="zh-CN" sz="14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1+#ppt_w/2"/>
                                              </p:val>
                                            </p:tav>
                                            <p:tav tm="100000">
                                              <p:val>
                                                <p:strVal val="#ppt_x"/>
                                              </p:val>
                                            </p:tav>
                                          </p:tavLst>
                                        </p:anim>
                                        <p:anim calcmode="lin" valueType="num">
                                          <p:cBhvr additive="base">
                                            <p:cTn id="8" dur="500" fill="hold"/>
                                            <p:tgtEl>
                                              <p:spTgt spid="46"/>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14:presetBounceEnd="48000">
                                      <p:stCondLst>
                                        <p:cond delay="250"/>
                                      </p:stCondLst>
                                      <p:childTnLst>
                                        <p:set>
                                          <p:cBhvr>
                                            <p:cTn id="10" dur="1" fill="hold">
                                              <p:stCondLst>
                                                <p:cond delay="0"/>
                                              </p:stCondLst>
                                            </p:cTn>
                                            <p:tgtEl>
                                              <p:spTgt spid="47"/>
                                            </p:tgtEl>
                                            <p:attrNameLst>
                                              <p:attrName>style.visibility</p:attrName>
                                            </p:attrNameLst>
                                          </p:cBhvr>
                                          <p:to>
                                            <p:strVal val="visible"/>
                                          </p:to>
                                        </p:set>
                                        <p:anim calcmode="lin" valueType="num" p14:bounceEnd="48000">
                                          <p:cBhvr additive="base">
                                            <p:cTn id="11" dur="500" fill="hold"/>
                                            <p:tgtEl>
                                              <p:spTgt spid="47"/>
                                            </p:tgtEl>
                                            <p:attrNameLst>
                                              <p:attrName>ppt_x</p:attrName>
                                            </p:attrNameLst>
                                          </p:cBhvr>
                                          <p:tavLst>
                                            <p:tav tm="0">
                                              <p:val>
                                                <p:strVal val="0-#ppt_w/2"/>
                                              </p:val>
                                            </p:tav>
                                            <p:tav tm="100000">
                                              <p:val>
                                                <p:strVal val="#ppt_x"/>
                                              </p:val>
                                            </p:tav>
                                          </p:tavLst>
                                        </p:anim>
                                        <p:anim calcmode="lin" valueType="num" p14:bounceEnd="48000">
                                          <p:cBhvr additive="base">
                                            <p:cTn id="12" dur="500" fill="hold"/>
                                            <p:tgtEl>
                                              <p:spTgt spid="47"/>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750"/>
                                      </p:stCondLst>
                                      <p:childTnLst>
                                        <p:set>
                                          <p:cBhvr>
                                            <p:cTn id="14" dur="1" fill="hold">
                                              <p:stCondLst>
                                                <p:cond delay="0"/>
                                              </p:stCondLst>
                                            </p:cTn>
                                            <p:tgtEl>
                                              <p:spTgt spid="48"/>
                                            </p:tgtEl>
                                            <p:attrNameLst>
                                              <p:attrName>style.visibility</p:attrName>
                                            </p:attrNameLst>
                                          </p:cBhvr>
                                          <p:to>
                                            <p:strVal val="visible"/>
                                          </p:to>
                                        </p:set>
                                        <p:anim calcmode="lin" valueType="num">
                                          <p:cBhvr additive="base">
                                            <p:cTn id="15" dur="500" fill="hold"/>
                                            <p:tgtEl>
                                              <p:spTgt spid="48"/>
                                            </p:tgtEl>
                                            <p:attrNameLst>
                                              <p:attrName>ppt_x</p:attrName>
                                            </p:attrNameLst>
                                          </p:cBhvr>
                                          <p:tavLst>
                                            <p:tav tm="0">
                                              <p:val>
                                                <p:strVal val="1+#ppt_w/2"/>
                                              </p:val>
                                            </p:tav>
                                            <p:tav tm="100000">
                                              <p:val>
                                                <p:strVal val="#ppt_x"/>
                                              </p:val>
                                            </p:tav>
                                          </p:tavLst>
                                        </p:anim>
                                        <p:anim calcmode="lin" valueType="num">
                                          <p:cBhvr additive="base">
                                            <p:cTn id="16" dur="500" fill="hold"/>
                                            <p:tgtEl>
                                              <p:spTgt spid="48"/>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14:presetBounceEnd="48000">
                                      <p:stCondLst>
                                        <p:cond delay="1000"/>
                                      </p:stCondLst>
                                      <p:childTnLst>
                                        <p:set>
                                          <p:cBhvr>
                                            <p:cTn id="18" dur="1" fill="hold">
                                              <p:stCondLst>
                                                <p:cond delay="0"/>
                                              </p:stCondLst>
                                            </p:cTn>
                                            <p:tgtEl>
                                              <p:spTgt spid="49"/>
                                            </p:tgtEl>
                                            <p:attrNameLst>
                                              <p:attrName>style.visibility</p:attrName>
                                            </p:attrNameLst>
                                          </p:cBhvr>
                                          <p:to>
                                            <p:strVal val="visible"/>
                                          </p:to>
                                        </p:set>
                                        <p:anim calcmode="lin" valueType="num" p14:bounceEnd="48000">
                                          <p:cBhvr additive="base">
                                            <p:cTn id="19" dur="500" fill="hold"/>
                                            <p:tgtEl>
                                              <p:spTgt spid="49"/>
                                            </p:tgtEl>
                                            <p:attrNameLst>
                                              <p:attrName>ppt_x</p:attrName>
                                            </p:attrNameLst>
                                          </p:cBhvr>
                                          <p:tavLst>
                                            <p:tav tm="0">
                                              <p:val>
                                                <p:strVal val="0-#ppt_w/2"/>
                                              </p:val>
                                            </p:tav>
                                            <p:tav tm="100000">
                                              <p:val>
                                                <p:strVal val="#ppt_x"/>
                                              </p:val>
                                            </p:tav>
                                          </p:tavLst>
                                        </p:anim>
                                        <p:anim calcmode="lin" valueType="num" p14:bounceEnd="48000">
                                          <p:cBhvr additive="base">
                                            <p:cTn id="20" dur="500" fill="hold"/>
                                            <p:tgtEl>
                                              <p:spTgt spid="49"/>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1500"/>
                                      </p:stCondLst>
                                      <p:childTnLst>
                                        <p:set>
                                          <p:cBhvr>
                                            <p:cTn id="22" dur="1" fill="hold">
                                              <p:stCondLst>
                                                <p:cond delay="0"/>
                                              </p:stCondLst>
                                            </p:cTn>
                                            <p:tgtEl>
                                              <p:spTgt spid="50"/>
                                            </p:tgtEl>
                                            <p:attrNameLst>
                                              <p:attrName>style.visibility</p:attrName>
                                            </p:attrNameLst>
                                          </p:cBhvr>
                                          <p:to>
                                            <p:strVal val="visible"/>
                                          </p:to>
                                        </p:set>
                                        <p:anim calcmode="lin" valueType="num">
                                          <p:cBhvr additive="base">
                                            <p:cTn id="23" dur="500" fill="hold"/>
                                            <p:tgtEl>
                                              <p:spTgt spid="50"/>
                                            </p:tgtEl>
                                            <p:attrNameLst>
                                              <p:attrName>ppt_x</p:attrName>
                                            </p:attrNameLst>
                                          </p:cBhvr>
                                          <p:tavLst>
                                            <p:tav tm="0">
                                              <p:val>
                                                <p:strVal val="1+#ppt_w/2"/>
                                              </p:val>
                                            </p:tav>
                                            <p:tav tm="100000">
                                              <p:val>
                                                <p:strVal val="#ppt_x"/>
                                              </p:val>
                                            </p:tav>
                                          </p:tavLst>
                                        </p:anim>
                                        <p:anim calcmode="lin" valueType="num">
                                          <p:cBhvr additive="base">
                                            <p:cTn id="24" dur="500" fill="hold"/>
                                            <p:tgtEl>
                                              <p:spTgt spid="50"/>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14:presetBounceEnd="48000">
                                      <p:stCondLst>
                                        <p:cond delay="1750"/>
                                      </p:stCondLst>
                                      <p:childTnLst>
                                        <p:set>
                                          <p:cBhvr>
                                            <p:cTn id="26" dur="1" fill="hold">
                                              <p:stCondLst>
                                                <p:cond delay="0"/>
                                              </p:stCondLst>
                                            </p:cTn>
                                            <p:tgtEl>
                                              <p:spTgt spid="51"/>
                                            </p:tgtEl>
                                            <p:attrNameLst>
                                              <p:attrName>style.visibility</p:attrName>
                                            </p:attrNameLst>
                                          </p:cBhvr>
                                          <p:to>
                                            <p:strVal val="visible"/>
                                          </p:to>
                                        </p:set>
                                        <p:anim calcmode="lin" valueType="num" p14:bounceEnd="48000">
                                          <p:cBhvr additive="base">
                                            <p:cTn id="27" dur="500" fill="hold"/>
                                            <p:tgtEl>
                                              <p:spTgt spid="51"/>
                                            </p:tgtEl>
                                            <p:attrNameLst>
                                              <p:attrName>ppt_x</p:attrName>
                                            </p:attrNameLst>
                                          </p:cBhvr>
                                          <p:tavLst>
                                            <p:tav tm="0">
                                              <p:val>
                                                <p:strVal val="0-#ppt_w/2"/>
                                              </p:val>
                                            </p:tav>
                                            <p:tav tm="100000">
                                              <p:val>
                                                <p:strVal val="#ppt_x"/>
                                              </p:val>
                                            </p:tav>
                                          </p:tavLst>
                                        </p:anim>
                                        <p:anim calcmode="lin" valueType="num" p14:bounceEnd="48000">
                                          <p:cBhvr additive="base">
                                            <p:cTn id="28" dur="500" fill="hold"/>
                                            <p:tgtEl>
                                              <p:spTgt spid="51"/>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2250"/>
                                      </p:stCondLst>
                                      <p:childTnLst>
                                        <p:set>
                                          <p:cBhvr>
                                            <p:cTn id="30" dur="1" fill="hold">
                                              <p:stCondLst>
                                                <p:cond delay="0"/>
                                              </p:stCondLst>
                                            </p:cTn>
                                            <p:tgtEl>
                                              <p:spTgt spid="52"/>
                                            </p:tgtEl>
                                            <p:attrNameLst>
                                              <p:attrName>style.visibility</p:attrName>
                                            </p:attrNameLst>
                                          </p:cBhvr>
                                          <p:to>
                                            <p:strVal val="visible"/>
                                          </p:to>
                                        </p:set>
                                        <p:anim calcmode="lin" valueType="num">
                                          <p:cBhvr additive="base">
                                            <p:cTn id="31" dur="500" fill="hold"/>
                                            <p:tgtEl>
                                              <p:spTgt spid="52"/>
                                            </p:tgtEl>
                                            <p:attrNameLst>
                                              <p:attrName>ppt_x</p:attrName>
                                            </p:attrNameLst>
                                          </p:cBhvr>
                                          <p:tavLst>
                                            <p:tav tm="0">
                                              <p:val>
                                                <p:strVal val="1+#ppt_w/2"/>
                                              </p:val>
                                            </p:tav>
                                            <p:tav tm="100000">
                                              <p:val>
                                                <p:strVal val="#ppt_x"/>
                                              </p:val>
                                            </p:tav>
                                          </p:tavLst>
                                        </p:anim>
                                        <p:anim calcmode="lin" valueType="num">
                                          <p:cBhvr additive="base">
                                            <p:cTn id="32" dur="500" fill="hold"/>
                                            <p:tgtEl>
                                              <p:spTgt spid="52"/>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14:presetBounceEnd="48000">
                                      <p:stCondLst>
                                        <p:cond delay="2500"/>
                                      </p:stCondLst>
                                      <p:childTnLst>
                                        <p:set>
                                          <p:cBhvr>
                                            <p:cTn id="34" dur="1" fill="hold">
                                              <p:stCondLst>
                                                <p:cond delay="0"/>
                                              </p:stCondLst>
                                            </p:cTn>
                                            <p:tgtEl>
                                              <p:spTgt spid="53"/>
                                            </p:tgtEl>
                                            <p:attrNameLst>
                                              <p:attrName>style.visibility</p:attrName>
                                            </p:attrNameLst>
                                          </p:cBhvr>
                                          <p:to>
                                            <p:strVal val="visible"/>
                                          </p:to>
                                        </p:set>
                                        <p:anim calcmode="lin" valueType="num" p14:bounceEnd="48000">
                                          <p:cBhvr additive="base">
                                            <p:cTn id="35" dur="500" fill="hold"/>
                                            <p:tgtEl>
                                              <p:spTgt spid="53"/>
                                            </p:tgtEl>
                                            <p:attrNameLst>
                                              <p:attrName>ppt_x</p:attrName>
                                            </p:attrNameLst>
                                          </p:cBhvr>
                                          <p:tavLst>
                                            <p:tav tm="0">
                                              <p:val>
                                                <p:strVal val="0-#ppt_w/2"/>
                                              </p:val>
                                            </p:tav>
                                            <p:tav tm="100000">
                                              <p:val>
                                                <p:strVal val="#ppt_x"/>
                                              </p:val>
                                            </p:tav>
                                          </p:tavLst>
                                        </p:anim>
                                        <p:anim calcmode="lin" valueType="num" p14:bounceEnd="48000">
                                          <p:cBhvr additive="base">
                                            <p:cTn id="36" dur="500" fill="hold"/>
                                            <p:tgtEl>
                                              <p:spTgt spid="53"/>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3000"/>
                                      </p:stCondLst>
                                      <p:childTnLst>
                                        <p:set>
                                          <p:cBhvr>
                                            <p:cTn id="38" dur="1" fill="hold">
                                              <p:stCondLst>
                                                <p:cond delay="0"/>
                                              </p:stCondLst>
                                            </p:cTn>
                                            <p:tgtEl>
                                              <p:spTgt spid="54"/>
                                            </p:tgtEl>
                                            <p:attrNameLst>
                                              <p:attrName>style.visibility</p:attrName>
                                            </p:attrNameLst>
                                          </p:cBhvr>
                                          <p:to>
                                            <p:strVal val="visible"/>
                                          </p:to>
                                        </p:set>
                                        <p:anim calcmode="lin" valueType="num">
                                          <p:cBhvr additive="base">
                                            <p:cTn id="39" dur="500" fill="hold"/>
                                            <p:tgtEl>
                                              <p:spTgt spid="54"/>
                                            </p:tgtEl>
                                            <p:attrNameLst>
                                              <p:attrName>ppt_x</p:attrName>
                                            </p:attrNameLst>
                                          </p:cBhvr>
                                          <p:tavLst>
                                            <p:tav tm="0">
                                              <p:val>
                                                <p:strVal val="1+#ppt_w/2"/>
                                              </p:val>
                                            </p:tav>
                                            <p:tav tm="100000">
                                              <p:val>
                                                <p:strVal val="#ppt_x"/>
                                              </p:val>
                                            </p:tav>
                                          </p:tavLst>
                                        </p:anim>
                                        <p:anim calcmode="lin" valueType="num">
                                          <p:cBhvr additive="base">
                                            <p:cTn id="40" dur="500" fill="hold"/>
                                            <p:tgtEl>
                                              <p:spTgt spid="54"/>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14:presetBounceEnd="48000">
                                      <p:stCondLst>
                                        <p:cond delay="3250"/>
                                      </p:stCondLst>
                                      <p:childTnLst>
                                        <p:set>
                                          <p:cBhvr>
                                            <p:cTn id="42" dur="1" fill="hold">
                                              <p:stCondLst>
                                                <p:cond delay="0"/>
                                              </p:stCondLst>
                                            </p:cTn>
                                            <p:tgtEl>
                                              <p:spTgt spid="55"/>
                                            </p:tgtEl>
                                            <p:attrNameLst>
                                              <p:attrName>style.visibility</p:attrName>
                                            </p:attrNameLst>
                                          </p:cBhvr>
                                          <p:to>
                                            <p:strVal val="visible"/>
                                          </p:to>
                                        </p:set>
                                        <p:anim calcmode="lin" valueType="num" p14:bounceEnd="48000">
                                          <p:cBhvr additive="base">
                                            <p:cTn id="43" dur="500" fill="hold"/>
                                            <p:tgtEl>
                                              <p:spTgt spid="55"/>
                                            </p:tgtEl>
                                            <p:attrNameLst>
                                              <p:attrName>ppt_x</p:attrName>
                                            </p:attrNameLst>
                                          </p:cBhvr>
                                          <p:tavLst>
                                            <p:tav tm="0">
                                              <p:val>
                                                <p:strVal val="0-#ppt_w/2"/>
                                              </p:val>
                                            </p:tav>
                                            <p:tav tm="100000">
                                              <p:val>
                                                <p:strVal val="#ppt_x"/>
                                              </p:val>
                                            </p:tav>
                                          </p:tavLst>
                                        </p:anim>
                                        <p:anim calcmode="lin" valueType="num" p14:bounceEnd="48000">
                                          <p:cBhvr additive="base">
                                            <p:cTn id="44" dur="500" fill="hold"/>
                                            <p:tgtEl>
                                              <p:spTgt spid="5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1+#ppt_w/2"/>
                                              </p:val>
                                            </p:tav>
                                            <p:tav tm="100000">
                                              <p:val>
                                                <p:strVal val="#ppt_x"/>
                                              </p:val>
                                            </p:tav>
                                          </p:tavLst>
                                        </p:anim>
                                        <p:anim calcmode="lin" valueType="num">
                                          <p:cBhvr additive="base">
                                            <p:cTn id="8" dur="500" fill="hold"/>
                                            <p:tgtEl>
                                              <p:spTgt spid="46"/>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250"/>
                                      </p:stCondLst>
                                      <p:childTnLst>
                                        <p:set>
                                          <p:cBhvr>
                                            <p:cTn id="10" dur="1" fill="hold">
                                              <p:stCondLst>
                                                <p:cond delay="0"/>
                                              </p:stCondLst>
                                            </p:cTn>
                                            <p:tgtEl>
                                              <p:spTgt spid="47"/>
                                            </p:tgtEl>
                                            <p:attrNameLst>
                                              <p:attrName>style.visibility</p:attrName>
                                            </p:attrNameLst>
                                          </p:cBhvr>
                                          <p:to>
                                            <p:strVal val="visible"/>
                                          </p:to>
                                        </p:set>
                                        <p:anim calcmode="lin" valueType="num">
                                          <p:cBhvr additive="base">
                                            <p:cTn id="11" dur="500" fill="hold"/>
                                            <p:tgtEl>
                                              <p:spTgt spid="47"/>
                                            </p:tgtEl>
                                            <p:attrNameLst>
                                              <p:attrName>ppt_x</p:attrName>
                                            </p:attrNameLst>
                                          </p:cBhvr>
                                          <p:tavLst>
                                            <p:tav tm="0">
                                              <p:val>
                                                <p:strVal val="0-#ppt_w/2"/>
                                              </p:val>
                                            </p:tav>
                                            <p:tav tm="100000">
                                              <p:val>
                                                <p:strVal val="#ppt_x"/>
                                              </p:val>
                                            </p:tav>
                                          </p:tavLst>
                                        </p:anim>
                                        <p:anim calcmode="lin" valueType="num">
                                          <p:cBhvr additive="base">
                                            <p:cTn id="12" dur="500" fill="hold"/>
                                            <p:tgtEl>
                                              <p:spTgt spid="47"/>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750"/>
                                      </p:stCondLst>
                                      <p:childTnLst>
                                        <p:set>
                                          <p:cBhvr>
                                            <p:cTn id="14" dur="1" fill="hold">
                                              <p:stCondLst>
                                                <p:cond delay="0"/>
                                              </p:stCondLst>
                                            </p:cTn>
                                            <p:tgtEl>
                                              <p:spTgt spid="48"/>
                                            </p:tgtEl>
                                            <p:attrNameLst>
                                              <p:attrName>style.visibility</p:attrName>
                                            </p:attrNameLst>
                                          </p:cBhvr>
                                          <p:to>
                                            <p:strVal val="visible"/>
                                          </p:to>
                                        </p:set>
                                        <p:anim calcmode="lin" valueType="num">
                                          <p:cBhvr additive="base">
                                            <p:cTn id="15" dur="500" fill="hold"/>
                                            <p:tgtEl>
                                              <p:spTgt spid="48"/>
                                            </p:tgtEl>
                                            <p:attrNameLst>
                                              <p:attrName>ppt_x</p:attrName>
                                            </p:attrNameLst>
                                          </p:cBhvr>
                                          <p:tavLst>
                                            <p:tav tm="0">
                                              <p:val>
                                                <p:strVal val="1+#ppt_w/2"/>
                                              </p:val>
                                            </p:tav>
                                            <p:tav tm="100000">
                                              <p:val>
                                                <p:strVal val="#ppt_x"/>
                                              </p:val>
                                            </p:tav>
                                          </p:tavLst>
                                        </p:anim>
                                        <p:anim calcmode="lin" valueType="num">
                                          <p:cBhvr additive="base">
                                            <p:cTn id="16" dur="500" fill="hold"/>
                                            <p:tgtEl>
                                              <p:spTgt spid="48"/>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1000"/>
                                      </p:stCondLst>
                                      <p:childTnLst>
                                        <p:set>
                                          <p:cBhvr>
                                            <p:cTn id="18" dur="1" fill="hold">
                                              <p:stCondLst>
                                                <p:cond delay="0"/>
                                              </p:stCondLst>
                                            </p:cTn>
                                            <p:tgtEl>
                                              <p:spTgt spid="49"/>
                                            </p:tgtEl>
                                            <p:attrNameLst>
                                              <p:attrName>style.visibility</p:attrName>
                                            </p:attrNameLst>
                                          </p:cBhvr>
                                          <p:to>
                                            <p:strVal val="visible"/>
                                          </p:to>
                                        </p:set>
                                        <p:anim calcmode="lin" valueType="num">
                                          <p:cBhvr additive="base">
                                            <p:cTn id="19" dur="500" fill="hold"/>
                                            <p:tgtEl>
                                              <p:spTgt spid="49"/>
                                            </p:tgtEl>
                                            <p:attrNameLst>
                                              <p:attrName>ppt_x</p:attrName>
                                            </p:attrNameLst>
                                          </p:cBhvr>
                                          <p:tavLst>
                                            <p:tav tm="0">
                                              <p:val>
                                                <p:strVal val="0-#ppt_w/2"/>
                                              </p:val>
                                            </p:tav>
                                            <p:tav tm="100000">
                                              <p:val>
                                                <p:strVal val="#ppt_x"/>
                                              </p:val>
                                            </p:tav>
                                          </p:tavLst>
                                        </p:anim>
                                        <p:anim calcmode="lin" valueType="num">
                                          <p:cBhvr additive="base">
                                            <p:cTn id="20" dur="500" fill="hold"/>
                                            <p:tgtEl>
                                              <p:spTgt spid="49"/>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1500"/>
                                      </p:stCondLst>
                                      <p:childTnLst>
                                        <p:set>
                                          <p:cBhvr>
                                            <p:cTn id="22" dur="1" fill="hold">
                                              <p:stCondLst>
                                                <p:cond delay="0"/>
                                              </p:stCondLst>
                                            </p:cTn>
                                            <p:tgtEl>
                                              <p:spTgt spid="50"/>
                                            </p:tgtEl>
                                            <p:attrNameLst>
                                              <p:attrName>style.visibility</p:attrName>
                                            </p:attrNameLst>
                                          </p:cBhvr>
                                          <p:to>
                                            <p:strVal val="visible"/>
                                          </p:to>
                                        </p:set>
                                        <p:anim calcmode="lin" valueType="num">
                                          <p:cBhvr additive="base">
                                            <p:cTn id="23" dur="500" fill="hold"/>
                                            <p:tgtEl>
                                              <p:spTgt spid="50"/>
                                            </p:tgtEl>
                                            <p:attrNameLst>
                                              <p:attrName>ppt_x</p:attrName>
                                            </p:attrNameLst>
                                          </p:cBhvr>
                                          <p:tavLst>
                                            <p:tav tm="0">
                                              <p:val>
                                                <p:strVal val="1+#ppt_w/2"/>
                                              </p:val>
                                            </p:tav>
                                            <p:tav tm="100000">
                                              <p:val>
                                                <p:strVal val="#ppt_x"/>
                                              </p:val>
                                            </p:tav>
                                          </p:tavLst>
                                        </p:anim>
                                        <p:anim calcmode="lin" valueType="num">
                                          <p:cBhvr additive="base">
                                            <p:cTn id="24" dur="500" fill="hold"/>
                                            <p:tgtEl>
                                              <p:spTgt spid="50"/>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1750"/>
                                      </p:stCondLst>
                                      <p:childTnLst>
                                        <p:set>
                                          <p:cBhvr>
                                            <p:cTn id="26" dur="1" fill="hold">
                                              <p:stCondLst>
                                                <p:cond delay="0"/>
                                              </p:stCondLst>
                                            </p:cTn>
                                            <p:tgtEl>
                                              <p:spTgt spid="51"/>
                                            </p:tgtEl>
                                            <p:attrNameLst>
                                              <p:attrName>style.visibility</p:attrName>
                                            </p:attrNameLst>
                                          </p:cBhvr>
                                          <p:to>
                                            <p:strVal val="visible"/>
                                          </p:to>
                                        </p:set>
                                        <p:anim calcmode="lin" valueType="num">
                                          <p:cBhvr additive="base">
                                            <p:cTn id="27" dur="500" fill="hold"/>
                                            <p:tgtEl>
                                              <p:spTgt spid="51"/>
                                            </p:tgtEl>
                                            <p:attrNameLst>
                                              <p:attrName>ppt_x</p:attrName>
                                            </p:attrNameLst>
                                          </p:cBhvr>
                                          <p:tavLst>
                                            <p:tav tm="0">
                                              <p:val>
                                                <p:strVal val="0-#ppt_w/2"/>
                                              </p:val>
                                            </p:tav>
                                            <p:tav tm="100000">
                                              <p:val>
                                                <p:strVal val="#ppt_x"/>
                                              </p:val>
                                            </p:tav>
                                          </p:tavLst>
                                        </p:anim>
                                        <p:anim calcmode="lin" valueType="num">
                                          <p:cBhvr additive="base">
                                            <p:cTn id="28" dur="500" fill="hold"/>
                                            <p:tgtEl>
                                              <p:spTgt spid="51"/>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2250"/>
                                      </p:stCondLst>
                                      <p:childTnLst>
                                        <p:set>
                                          <p:cBhvr>
                                            <p:cTn id="30" dur="1" fill="hold">
                                              <p:stCondLst>
                                                <p:cond delay="0"/>
                                              </p:stCondLst>
                                            </p:cTn>
                                            <p:tgtEl>
                                              <p:spTgt spid="52"/>
                                            </p:tgtEl>
                                            <p:attrNameLst>
                                              <p:attrName>style.visibility</p:attrName>
                                            </p:attrNameLst>
                                          </p:cBhvr>
                                          <p:to>
                                            <p:strVal val="visible"/>
                                          </p:to>
                                        </p:set>
                                        <p:anim calcmode="lin" valueType="num">
                                          <p:cBhvr additive="base">
                                            <p:cTn id="31" dur="500" fill="hold"/>
                                            <p:tgtEl>
                                              <p:spTgt spid="52"/>
                                            </p:tgtEl>
                                            <p:attrNameLst>
                                              <p:attrName>ppt_x</p:attrName>
                                            </p:attrNameLst>
                                          </p:cBhvr>
                                          <p:tavLst>
                                            <p:tav tm="0">
                                              <p:val>
                                                <p:strVal val="1+#ppt_w/2"/>
                                              </p:val>
                                            </p:tav>
                                            <p:tav tm="100000">
                                              <p:val>
                                                <p:strVal val="#ppt_x"/>
                                              </p:val>
                                            </p:tav>
                                          </p:tavLst>
                                        </p:anim>
                                        <p:anim calcmode="lin" valueType="num">
                                          <p:cBhvr additive="base">
                                            <p:cTn id="32" dur="500" fill="hold"/>
                                            <p:tgtEl>
                                              <p:spTgt spid="52"/>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2500"/>
                                      </p:stCondLst>
                                      <p:childTnLst>
                                        <p:set>
                                          <p:cBhvr>
                                            <p:cTn id="34" dur="1" fill="hold">
                                              <p:stCondLst>
                                                <p:cond delay="0"/>
                                              </p:stCondLst>
                                            </p:cTn>
                                            <p:tgtEl>
                                              <p:spTgt spid="53"/>
                                            </p:tgtEl>
                                            <p:attrNameLst>
                                              <p:attrName>style.visibility</p:attrName>
                                            </p:attrNameLst>
                                          </p:cBhvr>
                                          <p:to>
                                            <p:strVal val="visible"/>
                                          </p:to>
                                        </p:set>
                                        <p:anim calcmode="lin" valueType="num">
                                          <p:cBhvr additive="base">
                                            <p:cTn id="35" dur="500" fill="hold"/>
                                            <p:tgtEl>
                                              <p:spTgt spid="53"/>
                                            </p:tgtEl>
                                            <p:attrNameLst>
                                              <p:attrName>ppt_x</p:attrName>
                                            </p:attrNameLst>
                                          </p:cBhvr>
                                          <p:tavLst>
                                            <p:tav tm="0">
                                              <p:val>
                                                <p:strVal val="0-#ppt_w/2"/>
                                              </p:val>
                                            </p:tav>
                                            <p:tav tm="100000">
                                              <p:val>
                                                <p:strVal val="#ppt_x"/>
                                              </p:val>
                                            </p:tav>
                                          </p:tavLst>
                                        </p:anim>
                                        <p:anim calcmode="lin" valueType="num">
                                          <p:cBhvr additive="base">
                                            <p:cTn id="36" dur="500" fill="hold"/>
                                            <p:tgtEl>
                                              <p:spTgt spid="53"/>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3000"/>
                                      </p:stCondLst>
                                      <p:childTnLst>
                                        <p:set>
                                          <p:cBhvr>
                                            <p:cTn id="38" dur="1" fill="hold">
                                              <p:stCondLst>
                                                <p:cond delay="0"/>
                                              </p:stCondLst>
                                            </p:cTn>
                                            <p:tgtEl>
                                              <p:spTgt spid="54"/>
                                            </p:tgtEl>
                                            <p:attrNameLst>
                                              <p:attrName>style.visibility</p:attrName>
                                            </p:attrNameLst>
                                          </p:cBhvr>
                                          <p:to>
                                            <p:strVal val="visible"/>
                                          </p:to>
                                        </p:set>
                                        <p:anim calcmode="lin" valueType="num">
                                          <p:cBhvr additive="base">
                                            <p:cTn id="39" dur="500" fill="hold"/>
                                            <p:tgtEl>
                                              <p:spTgt spid="54"/>
                                            </p:tgtEl>
                                            <p:attrNameLst>
                                              <p:attrName>ppt_x</p:attrName>
                                            </p:attrNameLst>
                                          </p:cBhvr>
                                          <p:tavLst>
                                            <p:tav tm="0">
                                              <p:val>
                                                <p:strVal val="1+#ppt_w/2"/>
                                              </p:val>
                                            </p:tav>
                                            <p:tav tm="100000">
                                              <p:val>
                                                <p:strVal val="#ppt_x"/>
                                              </p:val>
                                            </p:tav>
                                          </p:tavLst>
                                        </p:anim>
                                        <p:anim calcmode="lin" valueType="num">
                                          <p:cBhvr additive="base">
                                            <p:cTn id="40" dur="500" fill="hold"/>
                                            <p:tgtEl>
                                              <p:spTgt spid="54"/>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3250"/>
                                      </p:stCondLst>
                                      <p:childTnLst>
                                        <p:set>
                                          <p:cBhvr>
                                            <p:cTn id="42" dur="1" fill="hold">
                                              <p:stCondLst>
                                                <p:cond delay="0"/>
                                              </p:stCondLst>
                                            </p:cTn>
                                            <p:tgtEl>
                                              <p:spTgt spid="55"/>
                                            </p:tgtEl>
                                            <p:attrNameLst>
                                              <p:attrName>style.visibility</p:attrName>
                                            </p:attrNameLst>
                                          </p:cBhvr>
                                          <p:to>
                                            <p:strVal val="visible"/>
                                          </p:to>
                                        </p:set>
                                        <p:anim calcmode="lin" valueType="num">
                                          <p:cBhvr additive="base">
                                            <p:cTn id="43" dur="500" fill="hold"/>
                                            <p:tgtEl>
                                              <p:spTgt spid="55"/>
                                            </p:tgtEl>
                                            <p:attrNameLst>
                                              <p:attrName>ppt_x</p:attrName>
                                            </p:attrNameLst>
                                          </p:cBhvr>
                                          <p:tavLst>
                                            <p:tav tm="0">
                                              <p:val>
                                                <p:strVal val="0-#ppt_w/2"/>
                                              </p:val>
                                            </p:tav>
                                            <p:tav tm="100000">
                                              <p:val>
                                                <p:strVal val="#ppt_x"/>
                                              </p:val>
                                            </p:tav>
                                          </p:tavLst>
                                        </p:anim>
                                        <p:anim calcmode="lin" valueType="num">
                                          <p:cBhvr additive="base">
                                            <p:cTn id="44" dur="500" fill="hold"/>
                                            <p:tgtEl>
                                              <p:spTgt spid="5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Lst>
      </p:timing>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5" name="椭圆 1"/>
          <p:cNvSpPr/>
          <p:nvPr/>
        </p:nvSpPr>
        <p:spPr>
          <a:xfrm>
            <a:off x="2742496" y="943474"/>
            <a:ext cx="1241134" cy="1240742"/>
          </a:xfrm>
          <a:custGeom>
            <a:avLst/>
            <a:gdLst/>
            <a:ahLst/>
            <a:cxnLst/>
            <a:rect l="l" t="t" r="r" b="b"/>
            <a:pathLst>
              <a:path w="1648346" h="1656184">
                <a:moveTo>
                  <a:pt x="820254" y="0"/>
                </a:moveTo>
                <a:cubicBezTo>
                  <a:pt x="1277597" y="0"/>
                  <a:pt x="1648346" y="370749"/>
                  <a:pt x="1648346" y="828092"/>
                </a:cubicBezTo>
                <a:cubicBezTo>
                  <a:pt x="1648346" y="1285435"/>
                  <a:pt x="1277597" y="1656184"/>
                  <a:pt x="820254" y="1656184"/>
                </a:cubicBezTo>
                <a:cubicBezTo>
                  <a:pt x="771082" y="1656184"/>
                  <a:pt x="722910" y="1651898"/>
                  <a:pt x="676238" y="1642851"/>
                </a:cubicBezTo>
                <a:lnTo>
                  <a:pt x="676238" y="1458836"/>
                </a:lnTo>
                <a:cubicBezTo>
                  <a:pt x="722365" y="1470593"/>
                  <a:pt x="770659" y="1476164"/>
                  <a:pt x="820254" y="1476164"/>
                </a:cubicBezTo>
                <a:cubicBezTo>
                  <a:pt x="1178174" y="1476164"/>
                  <a:pt x="1468326" y="1186012"/>
                  <a:pt x="1468326" y="828092"/>
                </a:cubicBezTo>
                <a:cubicBezTo>
                  <a:pt x="1468326" y="470172"/>
                  <a:pt x="1178174" y="180020"/>
                  <a:pt x="820254" y="180020"/>
                </a:cubicBezTo>
                <a:cubicBezTo>
                  <a:pt x="499245" y="180020"/>
                  <a:pt x="232748" y="413413"/>
                  <a:pt x="183071" y="720080"/>
                </a:cubicBezTo>
                <a:lnTo>
                  <a:pt x="0" y="720080"/>
                </a:lnTo>
                <a:cubicBezTo>
                  <a:pt x="52132" y="313716"/>
                  <a:pt x="399556" y="0"/>
                  <a:pt x="820254" y="0"/>
                </a:cubicBezTo>
                <a:close/>
              </a:path>
            </a:pathLst>
          </a:custGeom>
          <a:solidFill>
            <a:schemeClr val="bg1"/>
          </a:solidFill>
          <a:ln w="25400" cap="flat" cmpd="sng" algn="ctr">
            <a:noFill/>
            <a:prstDash val="solid"/>
          </a:ln>
          <a:effectLst/>
        </p:spPr>
        <p:txBody>
          <a:bodyPr lIns="91438" tIns="45719" rIns="91438" bIns="45719"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cs typeface="+mn-cs"/>
            </a:endParaRPr>
          </a:p>
        </p:txBody>
      </p:sp>
      <p:sp>
        <p:nvSpPr>
          <p:cNvPr id="6" name="椭圆 1"/>
          <p:cNvSpPr/>
          <p:nvPr/>
        </p:nvSpPr>
        <p:spPr>
          <a:xfrm>
            <a:off x="2629018" y="2031514"/>
            <a:ext cx="623518" cy="1240742"/>
          </a:xfrm>
          <a:custGeom>
            <a:avLst/>
            <a:gdLst/>
            <a:ahLst/>
            <a:cxnLst/>
            <a:rect l="l" t="t" r="r" b="b"/>
            <a:pathLst>
              <a:path w="828092" h="1656184">
                <a:moveTo>
                  <a:pt x="828092" y="0"/>
                </a:moveTo>
                <a:lnTo>
                  <a:pt x="828092" y="180020"/>
                </a:lnTo>
                <a:cubicBezTo>
                  <a:pt x="470172" y="180020"/>
                  <a:pt x="180020" y="470172"/>
                  <a:pt x="180020" y="828092"/>
                </a:cubicBezTo>
                <a:cubicBezTo>
                  <a:pt x="180020" y="1186012"/>
                  <a:pt x="470172" y="1476164"/>
                  <a:pt x="828092" y="1476164"/>
                </a:cubicBezTo>
                <a:lnTo>
                  <a:pt x="828092" y="1656184"/>
                </a:lnTo>
                <a:cubicBezTo>
                  <a:pt x="370749" y="1656184"/>
                  <a:pt x="0" y="1285435"/>
                  <a:pt x="0" y="828092"/>
                </a:cubicBezTo>
                <a:cubicBezTo>
                  <a:pt x="0" y="370749"/>
                  <a:pt x="370749" y="0"/>
                  <a:pt x="828092" y="0"/>
                </a:cubicBezTo>
                <a:close/>
              </a:path>
            </a:pathLst>
          </a:custGeom>
          <a:solidFill>
            <a:schemeClr val="bg1"/>
          </a:solidFill>
          <a:ln w="25400" cap="flat" cmpd="sng" algn="ctr">
            <a:noFill/>
            <a:prstDash val="solid"/>
          </a:ln>
          <a:effectLst/>
        </p:spPr>
        <p:txBody>
          <a:bodyPr lIns="91438" tIns="45719" rIns="91438" bIns="45719"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65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cs typeface="+mn-cs"/>
            </a:endParaRPr>
          </a:p>
        </p:txBody>
      </p:sp>
      <p:sp>
        <p:nvSpPr>
          <p:cNvPr id="7" name="椭圆 1"/>
          <p:cNvSpPr/>
          <p:nvPr/>
        </p:nvSpPr>
        <p:spPr>
          <a:xfrm rot="5400000">
            <a:off x="2544162" y="3131461"/>
            <a:ext cx="1234870" cy="1247036"/>
          </a:xfrm>
          <a:custGeom>
            <a:avLst/>
            <a:gdLst/>
            <a:ahLst/>
            <a:cxnLst/>
            <a:rect l="l" t="t" r="r" b="b"/>
            <a:pathLst>
              <a:path w="1648346" h="1656184">
                <a:moveTo>
                  <a:pt x="820254" y="0"/>
                </a:moveTo>
                <a:cubicBezTo>
                  <a:pt x="1277597" y="0"/>
                  <a:pt x="1648346" y="370749"/>
                  <a:pt x="1648346" y="828092"/>
                </a:cubicBezTo>
                <a:cubicBezTo>
                  <a:pt x="1648346" y="1285435"/>
                  <a:pt x="1277597" y="1656184"/>
                  <a:pt x="820254" y="1656184"/>
                </a:cubicBezTo>
                <a:cubicBezTo>
                  <a:pt x="771082" y="1656184"/>
                  <a:pt x="722910" y="1651898"/>
                  <a:pt x="676238" y="1642851"/>
                </a:cubicBezTo>
                <a:lnTo>
                  <a:pt x="676238" y="1458836"/>
                </a:lnTo>
                <a:cubicBezTo>
                  <a:pt x="722365" y="1470593"/>
                  <a:pt x="770659" y="1476164"/>
                  <a:pt x="820254" y="1476164"/>
                </a:cubicBezTo>
                <a:cubicBezTo>
                  <a:pt x="1178174" y="1476164"/>
                  <a:pt x="1468326" y="1186012"/>
                  <a:pt x="1468326" y="828092"/>
                </a:cubicBezTo>
                <a:cubicBezTo>
                  <a:pt x="1468326" y="470172"/>
                  <a:pt x="1178174" y="180020"/>
                  <a:pt x="820254" y="180020"/>
                </a:cubicBezTo>
                <a:cubicBezTo>
                  <a:pt x="499245" y="180020"/>
                  <a:pt x="232748" y="413413"/>
                  <a:pt x="183071" y="720080"/>
                </a:cubicBezTo>
                <a:lnTo>
                  <a:pt x="0" y="720080"/>
                </a:lnTo>
                <a:cubicBezTo>
                  <a:pt x="52132" y="313716"/>
                  <a:pt x="399556" y="0"/>
                  <a:pt x="820254" y="0"/>
                </a:cubicBezTo>
                <a:close/>
              </a:path>
            </a:pathLst>
          </a:custGeom>
          <a:solidFill>
            <a:schemeClr val="tx1"/>
          </a:solidFill>
          <a:ln w="25400" cap="flat" cmpd="sng" algn="ctr">
            <a:noFill/>
            <a:prstDash val="solid"/>
          </a:ln>
          <a:effectLst/>
        </p:spPr>
        <p:txBody>
          <a:bodyPr lIns="91438" tIns="45719" rIns="91438" bIns="45719"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cs typeface="+mn-cs"/>
            </a:endParaRPr>
          </a:p>
        </p:txBody>
      </p:sp>
      <p:sp>
        <p:nvSpPr>
          <p:cNvPr id="8" name="椭圆 1"/>
          <p:cNvSpPr/>
          <p:nvPr/>
        </p:nvSpPr>
        <p:spPr>
          <a:xfrm rot="10800000">
            <a:off x="1633206" y="772504"/>
            <a:ext cx="1241134" cy="1240742"/>
          </a:xfrm>
          <a:custGeom>
            <a:avLst/>
            <a:gdLst/>
            <a:ahLst/>
            <a:cxnLst/>
            <a:rect l="l" t="t" r="r" b="b"/>
            <a:pathLst>
              <a:path w="1648346" h="1656184">
                <a:moveTo>
                  <a:pt x="820254" y="0"/>
                </a:moveTo>
                <a:cubicBezTo>
                  <a:pt x="1277597" y="0"/>
                  <a:pt x="1648346" y="370749"/>
                  <a:pt x="1648346" y="828092"/>
                </a:cubicBezTo>
                <a:cubicBezTo>
                  <a:pt x="1648346" y="1285435"/>
                  <a:pt x="1277597" y="1656184"/>
                  <a:pt x="820254" y="1656184"/>
                </a:cubicBezTo>
                <a:cubicBezTo>
                  <a:pt x="771082" y="1656184"/>
                  <a:pt x="722910" y="1651898"/>
                  <a:pt x="676238" y="1642851"/>
                </a:cubicBezTo>
                <a:lnTo>
                  <a:pt x="676238" y="1458836"/>
                </a:lnTo>
                <a:cubicBezTo>
                  <a:pt x="722365" y="1470593"/>
                  <a:pt x="770659" y="1476164"/>
                  <a:pt x="820254" y="1476164"/>
                </a:cubicBezTo>
                <a:cubicBezTo>
                  <a:pt x="1178174" y="1476164"/>
                  <a:pt x="1468326" y="1186012"/>
                  <a:pt x="1468326" y="828092"/>
                </a:cubicBezTo>
                <a:cubicBezTo>
                  <a:pt x="1468326" y="470172"/>
                  <a:pt x="1178174" y="180020"/>
                  <a:pt x="820254" y="180020"/>
                </a:cubicBezTo>
                <a:cubicBezTo>
                  <a:pt x="499245" y="180020"/>
                  <a:pt x="232748" y="413413"/>
                  <a:pt x="183071" y="720080"/>
                </a:cubicBezTo>
                <a:lnTo>
                  <a:pt x="0" y="720080"/>
                </a:lnTo>
                <a:cubicBezTo>
                  <a:pt x="52132" y="313716"/>
                  <a:pt x="399556" y="0"/>
                  <a:pt x="820254" y="0"/>
                </a:cubicBezTo>
                <a:close/>
              </a:path>
            </a:pathLst>
          </a:custGeom>
          <a:solidFill>
            <a:schemeClr val="bg1"/>
          </a:solidFill>
          <a:ln w="25400" cap="flat" cmpd="sng" algn="ctr">
            <a:noFill/>
            <a:prstDash val="solid"/>
          </a:ln>
          <a:effectLst/>
        </p:spPr>
        <p:txBody>
          <a:bodyPr lIns="91438" tIns="45719" rIns="91438" bIns="45719"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65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cs typeface="+mn-cs"/>
            </a:endParaRPr>
          </a:p>
        </p:txBody>
      </p:sp>
      <p:sp>
        <p:nvSpPr>
          <p:cNvPr id="9" name="椭圆 1"/>
          <p:cNvSpPr/>
          <p:nvPr/>
        </p:nvSpPr>
        <p:spPr>
          <a:xfrm rot="6199008">
            <a:off x="1867656" y="2647407"/>
            <a:ext cx="620371" cy="1174891"/>
          </a:xfrm>
          <a:custGeom>
            <a:avLst/>
            <a:gdLst/>
            <a:ahLst/>
            <a:cxnLst/>
            <a:rect l="l" t="t" r="r" b="b"/>
            <a:pathLst>
              <a:path w="828092" h="1560369">
                <a:moveTo>
                  <a:pt x="16824" y="994982"/>
                </a:moveTo>
                <a:cubicBezTo>
                  <a:pt x="5793" y="941075"/>
                  <a:pt x="0" y="885260"/>
                  <a:pt x="0" y="828092"/>
                </a:cubicBezTo>
                <a:cubicBezTo>
                  <a:pt x="0" y="370749"/>
                  <a:pt x="370749" y="0"/>
                  <a:pt x="828092" y="0"/>
                </a:cubicBezTo>
                <a:lnTo>
                  <a:pt x="828092" y="180020"/>
                </a:lnTo>
                <a:cubicBezTo>
                  <a:pt x="470172" y="180020"/>
                  <a:pt x="180020" y="470172"/>
                  <a:pt x="180020" y="828092"/>
                </a:cubicBezTo>
                <a:cubicBezTo>
                  <a:pt x="180020" y="1180557"/>
                  <a:pt x="461395" y="1467304"/>
                  <a:pt x="811810" y="1474523"/>
                </a:cubicBezTo>
                <a:lnTo>
                  <a:pt x="449129" y="1560369"/>
                </a:lnTo>
                <a:cubicBezTo>
                  <a:pt x="229080" y="1450469"/>
                  <a:pt x="67556" y="1242904"/>
                  <a:pt x="16824" y="994982"/>
                </a:cubicBezTo>
                <a:close/>
              </a:path>
            </a:pathLst>
          </a:custGeom>
          <a:solidFill>
            <a:schemeClr val="tx1"/>
          </a:solidFill>
          <a:ln w="25400" cap="flat" cmpd="sng" algn="ctr">
            <a:noFill/>
            <a:prstDash val="solid"/>
          </a:ln>
          <a:effectLst/>
        </p:spPr>
        <p:txBody>
          <a:bodyPr lIns="91438" tIns="45719" rIns="91438" bIns="45719"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65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cs typeface="+mn-cs"/>
            </a:endParaRPr>
          </a:p>
        </p:txBody>
      </p:sp>
      <p:sp>
        <p:nvSpPr>
          <p:cNvPr id="10" name="圆角矩形 14"/>
          <p:cNvSpPr/>
          <p:nvPr/>
        </p:nvSpPr>
        <p:spPr>
          <a:xfrm>
            <a:off x="3618272" y="3349251"/>
            <a:ext cx="3036899" cy="485507"/>
          </a:xfrm>
          <a:custGeom>
            <a:avLst/>
            <a:gdLst>
              <a:gd name="connsiteX0" fmla="*/ 0 w 4033295"/>
              <a:gd name="connsiteY0" fmla="*/ 0 h 648072"/>
              <a:gd name="connsiteX1" fmla="*/ 3709259 w 4033295"/>
              <a:gd name="connsiteY1" fmla="*/ 0 h 648072"/>
              <a:gd name="connsiteX2" fmla="*/ 4033295 w 4033295"/>
              <a:gd name="connsiteY2" fmla="*/ 324036 h 648072"/>
              <a:gd name="connsiteX3" fmla="*/ 3709259 w 4033295"/>
              <a:gd name="connsiteY3" fmla="*/ 648072 h 648072"/>
              <a:gd name="connsiteX4" fmla="*/ 72855 w 4033295"/>
              <a:gd name="connsiteY4" fmla="*/ 648072 h 648072"/>
              <a:gd name="connsiteX5" fmla="*/ 0 w 4033295"/>
              <a:gd name="connsiteY5" fmla="*/ 0 h 648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33295" h="648072">
                <a:moveTo>
                  <a:pt x="0" y="0"/>
                </a:moveTo>
                <a:lnTo>
                  <a:pt x="3709259" y="0"/>
                </a:lnTo>
                <a:cubicBezTo>
                  <a:pt x="3888219" y="0"/>
                  <a:pt x="4033295" y="145076"/>
                  <a:pt x="4033295" y="324036"/>
                </a:cubicBezTo>
                <a:cubicBezTo>
                  <a:pt x="4033295" y="502996"/>
                  <a:pt x="3888219" y="648072"/>
                  <a:pt x="3709259" y="648072"/>
                </a:cubicBezTo>
                <a:lnTo>
                  <a:pt x="72855" y="648072"/>
                </a:lnTo>
                <a:cubicBezTo>
                  <a:pt x="72855" y="432048"/>
                  <a:pt x="0" y="216024"/>
                  <a:pt x="0" y="0"/>
                </a:cubicBezTo>
                <a:close/>
              </a:path>
            </a:pathLst>
          </a:custGeom>
          <a:solidFill>
            <a:schemeClr val="tx1"/>
          </a:solidFill>
          <a:ln w="25400" cap="flat" cmpd="sng" algn="ctr">
            <a:noFill/>
            <a:prstDash val="solid"/>
          </a:ln>
          <a:effectLst/>
        </p:spPr>
        <p:txBody>
          <a:bodyPr lIns="91438" tIns="45719" rIns="91438" bIns="45719"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cs"/>
              </a:rPr>
              <a:t>您的标题写在这里</a:t>
            </a:r>
            <a:endParaRPr kumimoji="0" lang="zh-CN" altLang="en-US" sz="1800"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cs"/>
            </a:endParaRPr>
          </a:p>
        </p:txBody>
      </p:sp>
      <p:sp>
        <p:nvSpPr>
          <p:cNvPr id="11" name="圆角矩形 14"/>
          <p:cNvSpPr/>
          <p:nvPr/>
        </p:nvSpPr>
        <p:spPr>
          <a:xfrm>
            <a:off x="3868171" y="1243588"/>
            <a:ext cx="2982042" cy="485507"/>
          </a:xfrm>
          <a:custGeom>
            <a:avLst/>
            <a:gdLst/>
            <a:ahLst/>
            <a:cxnLst/>
            <a:rect l="l" t="t" r="r" b="b"/>
            <a:pathLst>
              <a:path w="3960440" h="648072">
                <a:moveTo>
                  <a:pt x="0" y="0"/>
                </a:moveTo>
                <a:lnTo>
                  <a:pt x="3636404" y="0"/>
                </a:lnTo>
                <a:cubicBezTo>
                  <a:pt x="3815364" y="0"/>
                  <a:pt x="3960440" y="145076"/>
                  <a:pt x="3960440" y="324036"/>
                </a:cubicBezTo>
                <a:cubicBezTo>
                  <a:pt x="3960440" y="502996"/>
                  <a:pt x="3815364" y="648072"/>
                  <a:pt x="3636404" y="648072"/>
                </a:cubicBezTo>
                <a:lnTo>
                  <a:pt x="0" y="648072"/>
                </a:lnTo>
                <a:close/>
              </a:path>
            </a:pathLst>
          </a:custGeom>
          <a:solidFill>
            <a:schemeClr val="bg1"/>
          </a:solidFill>
          <a:ln w="25400" cap="flat" cmpd="sng" algn="ctr">
            <a:noFill/>
            <a:prstDash val="solid"/>
          </a:ln>
          <a:effectLst/>
        </p:spPr>
        <p:txBody>
          <a:bodyPr lIns="91438" tIns="45719" rIns="91438" bIns="45719"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cs"/>
              </a:rPr>
              <a:t>您的标题写在这里</a:t>
            </a:r>
            <a:endParaRPr kumimoji="0" lang="zh-CN" altLang="en-US" sz="1800"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cs"/>
            </a:endParaRPr>
          </a:p>
        </p:txBody>
      </p:sp>
      <p:sp>
        <p:nvSpPr>
          <p:cNvPr id="12" name="TextBox 45"/>
          <p:cNvSpPr txBox="1"/>
          <p:nvPr/>
        </p:nvSpPr>
        <p:spPr>
          <a:xfrm>
            <a:off x="3144964" y="1260553"/>
            <a:ext cx="456272" cy="704037"/>
          </a:xfrm>
          <a:prstGeom prst="rect">
            <a:avLst/>
          </a:prstGeom>
          <a:noFill/>
        </p:spPr>
        <p:txBody>
          <a:bodyPr wrap="square" lIns="91438" tIns="45719" rIns="91438" bIns="45719"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975" b="1" i="0" u="none" strike="noStrike" kern="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rPr>
              <a:t>A</a:t>
            </a:r>
            <a:endParaRPr kumimoji="0" lang="zh-CN" altLang="en-US" sz="3975" b="1" i="0" u="none" strike="noStrike" kern="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endParaRPr>
          </a:p>
        </p:txBody>
      </p:sp>
      <p:sp>
        <p:nvSpPr>
          <p:cNvPr id="13" name="TextBox 46"/>
          <p:cNvSpPr txBox="1"/>
          <p:nvPr/>
        </p:nvSpPr>
        <p:spPr>
          <a:xfrm>
            <a:off x="3036526" y="3466763"/>
            <a:ext cx="456272" cy="704037"/>
          </a:xfrm>
          <a:prstGeom prst="rect">
            <a:avLst/>
          </a:prstGeom>
          <a:noFill/>
        </p:spPr>
        <p:txBody>
          <a:bodyPr wrap="square" lIns="91438" tIns="45719" rIns="91438" bIns="45719"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975" b="1" i="0" u="none" strike="noStrike" kern="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rPr>
              <a:t>B</a:t>
            </a:r>
            <a:endParaRPr kumimoji="0" lang="zh-CN" altLang="en-US" sz="3975" b="1" i="0" u="none" strike="noStrike" kern="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14" name="TextBox 47"/>
          <p:cNvSpPr txBox="1"/>
          <p:nvPr/>
        </p:nvSpPr>
        <p:spPr>
          <a:xfrm>
            <a:off x="3958247" y="1836986"/>
            <a:ext cx="3340053" cy="549059"/>
          </a:xfrm>
          <a:prstGeom prst="rect">
            <a:avLst/>
          </a:prstGeom>
          <a:noFill/>
        </p:spPr>
        <p:txBody>
          <a:bodyPr wrap="square" lIns="91438" tIns="45719" rIns="91438" bIns="45719" rtlCol="0">
            <a:spAutoFit/>
          </a:bodyPr>
          <a:lstStyle/>
          <a:p>
            <a:pPr marL="0" marR="0" lvl="0" indent="0" algn="l" defTabSz="914400" rtl="0" eaLnBrk="1" fontAlgn="auto" latinLnBrk="0" hangingPunct="1">
              <a:lnSpc>
                <a:spcPct val="130000"/>
              </a:lnSpc>
              <a:spcBef>
                <a:spcPts val="0"/>
              </a:spcBef>
              <a:spcAft>
                <a:spcPts val="0"/>
              </a:spcAft>
              <a:buClrTx/>
              <a:buSzTx/>
              <a:buFontTx/>
              <a:buNone/>
              <a:defRPr/>
            </a:pPr>
            <a:r>
              <a:rPr kumimoji="0" lang="zh-CN" altLang="en-US" sz="1200" b="0" i="0" u="none" strike="noStrike" kern="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您的内容打在这里，或通过复制您的文本后在此框中选择粘贴并选择只保留文字您的</a:t>
            </a:r>
            <a:r>
              <a:rPr kumimoji="0" lang="zh-CN" altLang="en-US" sz="1200" b="0" i="0" u="none" strike="noStrike" kern="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内容</a:t>
            </a:r>
            <a:endParaRPr kumimoji="0" lang="en-US" altLang="zh-CN" sz="1200" b="0" i="0" u="none" strike="noStrike" kern="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5" name="TextBox 48"/>
          <p:cNvSpPr txBox="1"/>
          <p:nvPr/>
        </p:nvSpPr>
        <p:spPr>
          <a:xfrm>
            <a:off x="3868170" y="3834758"/>
            <a:ext cx="3589332" cy="308993"/>
          </a:xfrm>
          <a:prstGeom prst="rect">
            <a:avLst/>
          </a:prstGeom>
          <a:noFill/>
        </p:spPr>
        <p:txBody>
          <a:bodyPr wrap="square" lIns="91438" tIns="45719" rIns="91438" bIns="45719" rtlCol="0">
            <a:spAutoFit/>
          </a:bodyPr>
          <a:lstStyle/>
          <a:p>
            <a:pPr marL="0" marR="0" lvl="0" indent="0" algn="l" defTabSz="914400" rtl="0" eaLnBrk="1" fontAlgn="auto" latinLnBrk="0" hangingPunct="1">
              <a:lnSpc>
                <a:spcPct val="130000"/>
              </a:lnSpc>
              <a:spcBef>
                <a:spcPts val="0"/>
              </a:spcBef>
              <a:spcAft>
                <a:spcPts val="0"/>
              </a:spcAft>
              <a:buClrTx/>
              <a:buSzTx/>
              <a:buFontTx/>
              <a:buNone/>
              <a:defRPr/>
            </a:pPr>
            <a:r>
              <a:rPr kumimoji="0" lang="zh-CN" altLang="en-US" sz="1200" b="0" i="0" u="none" strike="noStrike" kern="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您的内容打在这里，或通过复制您的文本</a:t>
            </a:r>
            <a:endParaRPr kumimoji="0" lang="en-US" altLang="zh-CN" sz="1200" b="0" i="0" u="none" strike="noStrike" kern="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250"/>
                                        <p:tgtEl>
                                          <p:spTgt spid="8"/>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up)">
                                      <p:cBhvr>
                                        <p:cTn id="11" dur="250"/>
                                        <p:tgtEl>
                                          <p:spTgt spid="5"/>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up)">
                                      <p:cBhvr>
                                        <p:cTn id="15" dur="250"/>
                                        <p:tgtEl>
                                          <p:spTgt spid="6"/>
                                        </p:tgtEl>
                                      </p:cBhvr>
                                    </p:animEffect>
                                  </p:childTnLst>
                                </p:cTn>
                              </p:par>
                            </p:childTnLst>
                          </p:cTn>
                        </p:par>
                        <p:par>
                          <p:cTn id="16" fill="hold">
                            <p:stCondLst>
                              <p:cond delay="15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1000"/>
                                        <p:tgtEl>
                                          <p:spTgt spid="7"/>
                                        </p:tgtEl>
                                      </p:cBhvr>
                                    </p:animEffect>
                                  </p:childTnLst>
                                </p:cTn>
                              </p:par>
                              <p:par>
                                <p:cTn id="20" presetID="22" presetClass="entr" presetSubtype="2" fill="hold" grpId="0" nodeType="withEffect">
                                  <p:stCondLst>
                                    <p:cond delay="750"/>
                                  </p:stCondLst>
                                  <p:childTnLst>
                                    <p:set>
                                      <p:cBhvr>
                                        <p:cTn id="21" dur="1" fill="hold">
                                          <p:stCondLst>
                                            <p:cond delay="0"/>
                                          </p:stCondLst>
                                        </p:cTn>
                                        <p:tgtEl>
                                          <p:spTgt spid="9"/>
                                        </p:tgtEl>
                                        <p:attrNameLst>
                                          <p:attrName>style.visibility</p:attrName>
                                        </p:attrNameLst>
                                      </p:cBhvr>
                                      <p:to>
                                        <p:strVal val="visible"/>
                                      </p:to>
                                    </p:set>
                                    <p:animEffect transition="in" filter="wipe(right)">
                                      <p:cBhvr>
                                        <p:cTn id="22" dur="250"/>
                                        <p:tgtEl>
                                          <p:spTgt spid="9"/>
                                        </p:tgtEl>
                                      </p:cBhvr>
                                    </p:animEffect>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500"/>
                                        <p:tgtEl>
                                          <p:spTgt spid="12"/>
                                        </p:tgtEl>
                                      </p:cBhvr>
                                    </p:animEffect>
                                    <p:anim calcmode="lin" valueType="num">
                                      <p:cBhvr>
                                        <p:cTn id="27" dur="500" fill="hold"/>
                                        <p:tgtEl>
                                          <p:spTgt spid="12"/>
                                        </p:tgtEl>
                                        <p:attrNameLst>
                                          <p:attrName>ppt_x</p:attrName>
                                        </p:attrNameLst>
                                      </p:cBhvr>
                                      <p:tavLst>
                                        <p:tav tm="0">
                                          <p:val>
                                            <p:strVal val="#ppt_x"/>
                                          </p:val>
                                        </p:tav>
                                        <p:tav tm="100000">
                                          <p:val>
                                            <p:strVal val="#ppt_x"/>
                                          </p:val>
                                        </p:tav>
                                      </p:tavLst>
                                    </p:anim>
                                    <p:anim calcmode="lin" valueType="num">
                                      <p:cBhvr>
                                        <p:cTn id="28" dur="500" fill="hold"/>
                                        <p:tgtEl>
                                          <p:spTgt spid="12"/>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22" presetClass="entr" presetSubtype="8" fill="hold" grpId="0" nodeType="after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left)">
                                      <p:cBhvr>
                                        <p:cTn id="32" dur="250"/>
                                        <p:tgtEl>
                                          <p:spTgt spid="11"/>
                                        </p:tgtEl>
                                      </p:cBhvr>
                                    </p:animEffect>
                                  </p:childTnLst>
                                </p:cTn>
                              </p:par>
                            </p:childTnLst>
                          </p:cTn>
                        </p:par>
                        <p:par>
                          <p:cTn id="33" fill="hold">
                            <p:stCondLst>
                              <p:cond delay="3500"/>
                            </p:stCondLst>
                            <p:childTnLst>
                              <p:par>
                                <p:cTn id="34" presetID="22" presetClass="entr" presetSubtype="4" fill="hold" grpId="0" nodeType="after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wipe(down)">
                                      <p:cBhvr>
                                        <p:cTn id="36" dur="250"/>
                                        <p:tgtEl>
                                          <p:spTgt spid="14"/>
                                        </p:tgtEl>
                                      </p:cBhvr>
                                    </p:animEffect>
                                  </p:childTnLst>
                                </p:cTn>
                              </p:par>
                            </p:childTnLst>
                          </p:cTn>
                        </p:par>
                        <p:par>
                          <p:cTn id="37" fill="hold">
                            <p:stCondLst>
                              <p:cond delay="4000"/>
                            </p:stCondLst>
                            <p:childTnLst>
                              <p:par>
                                <p:cTn id="38" presetID="42" presetClass="entr" presetSubtype="0"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fade">
                                      <p:cBhvr>
                                        <p:cTn id="40" dur="500"/>
                                        <p:tgtEl>
                                          <p:spTgt spid="13"/>
                                        </p:tgtEl>
                                      </p:cBhvr>
                                    </p:animEffect>
                                    <p:anim calcmode="lin" valueType="num">
                                      <p:cBhvr>
                                        <p:cTn id="41" dur="500" fill="hold"/>
                                        <p:tgtEl>
                                          <p:spTgt spid="13"/>
                                        </p:tgtEl>
                                        <p:attrNameLst>
                                          <p:attrName>ppt_x</p:attrName>
                                        </p:attrNameLst>
                                      </p:cBhvr>
                                      <p:tavLst>
                                        <p:tav tm="0">
                                          <p:val>
                                            <p:strVal val="#ppt_x"/>
                                          </p:val>
                                        </p:tav>
                                        <p:tav tm="100000">
                                          <p:val>
                                            <p:strVal val="#ppt_x"/>
                                          </p:val>
                                        </p:tav>
                                      </p:tavLst>
                                    </p:anim>
                                    <p:anim calcmode="lin" valueType="num">
                                      <p:cBhvr>
                                        <p:cTn id="42" dur="500" fill="hold"/>
                                        <p:tgtEl>
                                          <p:spTgt spid="13"/>
                                        </p:tgtEl>
                                        <p:attrNameLst>
                                          <p:attrName>ppt_y</p:attrName>
                                        </p:attrNameLst>
                                      </p:cBhvr>
                                      <p:tavLst>
                                        <p:tav tm="0">
                                          <p:val>
                                            <p:strVal val="#ppt_y+.1"/>
                                          </p:val>
                                        </p:tav>
                                        <p:tav tm="100000">
                                          <p:val>
                                            <p:strVal val="#ppt_y"/>
                                          </p:val>
                                        </p:tav>
                                      </p:tavLst>
                                    </p:anim>
                                  </p:childTnLst>
                                </p:cTn>
                              </p:par>
                            </p:childTnLst>
                          </p:cTn>
                        </p:par>
                        <p:par>
                          <p:cTn id="43" fill="hold">
                            <p:stCondLst>
                              <p:cond delay="4500"/>
                            </p:stCondLst>
                            <p:childTnLst>
                              <p:par>
                                <p:cTn id="44" presetID="22" presetClass="entr" presetSubtype="8" fill="hold" grpId="0" nodeType="after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wipe(left)">
                                      <p:cBhvr>
                                        <p:cTn id="46" dur="250"/>
                                        <p:tgtEl>
                                          <p:spTgt spid="10"/>
                                        </p:tgtEl>
                                      </p:cBhvr>
                                    </p:animEffect>
                                  </p:childTnLst>
                                </p:cTn>
                              </p:par>
                            </p:childTnLst>
                          </p:cTn>
                        </p:par>
                        <p:par>
                          <p:cTn id="47" fill="hold">
                            <p:stCondLst>
                              <p:cond delay="5000"/>
                            </p:stCondLst>
                            <p:childTnLst>
                              <p:par>
                                <p:cTn id="48" presetID="42" presetClass="entr" presetSubtype="0" fill="hold" grpId="0" nodeType="after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fade">
                                      <p:cBhvr>
                                        <p:cTn id="50" dur="250"/>
                                        <p:tgtEl>
                                          <p:spTgt spid="15"/>
                                        </p:tgtEl>
                                      </p:cBhvr>
                                    </p:animEffect>
                                    <p:anim calcmode="lin" valueType="num">
                                      <p:cBhvr>
                                        <p:cTn id="51" dur="250" fill="hold"/>
                                        <p:tgtEl>
                                          <p:spTgt spid="15"/>
                                        </p:tgtEl>
                                        <p:attrNameLst>
                                          <p:attrName>ppt_x</p:attrName>
                                        </p:attrNameLst>
                                      </p:cBhvr>
                                      <p:tavLst>
                                        <p:tav tm="0">
                                          <p:val>
                                            <p:strVal val="#ppt_x"/>
                                          </p:val>
                                        </p:tav>
                                        <p:tav tm="100000">
                                          <p:val>
                                            <p:strVal val="#ppt_x"/>
                                          </p:val>
                                        </p:tav>
                                      </p:tavLst>
                                    </p:anim>
                                    <p:anim calcmode="lin" valueType="num">
                                      <p:cBhvr>
                                        <p:cTn id="52" dur="25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p:bldP spid="13" grpId="0"/>
      <p:bldP spid="14" grpId="0"/>
      <p:bldP spid="1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图片 6"/>
          <p:cNvPicPr>
            <a:picLocks noChangeAspect="1" noChangeArrowheads="1"/>
          </p:cNvPicPr>
          <p:nvPr/>
        </p:nvPicPr>
        <p:blipFill>
          <a:blip r:embed="rId1">
            <a:extLst>
              <a:ext uri="{28A0092B-C50C-407E-A947-70E740481C1C}">
                <a14:useLocalDpi xmlns:a14="http://schemas.microsoft.com/office/drawing/2010/main" val="0"/>
              </a:ext>
            </a:extLst>
          </a:blip>
          <a:srcRect t="1593" b="42157"/>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矩形 9"/>
          <p:cNvSpPr>
            <a:spLocks noChangeArrowheads="1"/>
          </p:cNvSpPr>
          <p:nvPr/>
        </p:nvSpPr>
        <p:spPr bwMode="auto">
          <a:xfrm>
            <a:off x="0" y="2341960"/>
            <a:ext cx="9144000" cy="1354931"/>
          </a:xfrm>
          <a:prstGeom prst="rect">
            <a:avLst/>
          </a:prstGeom>
          <a:solidFill>
            <a:schemeClr val="bg1">
              <a:alpha val="76862"/>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9pPr>
          </a:lstStyle>
          <a:p>
            <a:pPr algn="ctr" eaLnBrk="1" hangingPunct="1">
              <a:lnSpc>
                <a:spcPct val="100000"/>
              </a:lnSpc>
              <a:spcBef>
                <a:spcPct val="0"/>
              </a:spcBef>
              <a:buFont typeface="Arial" panose="020B0604020202020204" pitchFamily="34" charset="0"/>
              <a:buNone/>
            </a:pPr>
            <a:endParaRPr lang="zh-CN" altLang="en-US" sz="1350">
              <a:solidFill>
                <a:srgbClr val="FFFFFF"/>
              </a:solidFill>
            </a:endParaRPr>
          </a:p>
        </p:txBody>
      </p:sp>
      <p:sp>
        <p:nvSpPr>
          <p:cNvPr id="21" name="文本框 5"/>
          <p:cNvSpPr txBox="1">
            <a:spLocks noChangeArrowheads="1"/>
          </p:cNvSpPr>
          <p:nvPr/>
        </p:nvSpPr>
        <p:spPr bwMode="auto">
          <a:xfrm>
            <a:off x="2860675" y="2613691"/>
            <a:ext cx="55018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9pPr>
          </a:lstStyle>
          <a:p>
            <a:pPr eaLnBrk="1" hangingPunct="1">
              <a:lnSpc>
                <a:spcPct val="100000"/>
              </a:lnSpc>
              <a:spcBef>
                <a:spcPct val="0"/>
              </a:spcBef>
              <a:buFont typeface="Arial" panose="020B0604020202020204" pitchFamily="34" charset="0"/>
              <a:buNone/>
            </a:pPr>
            <a:r>
              <a:rPr lang="zh-CN" altLang="en-US" sz="4800" b="1" dirty="0" smtClean="0">
                <a:latin typeface="微软雅黑" panose="020B0503020204020204" pitchFamily="34" charset="-122"/>
              </a:rPr>
              <a:t>感谢观看 </a:t>
            </a:r>
            <a:r>
              <a:rPr lang="en-US" altLang="zh-CN" sz="4800" b="1" dirty="0" smtClean="0">
                <a:latin typeface="微软雅黑" panose="020B0503020204020204" pitchFamily="34" charset="-122"/>
              </a:rPr>
              <a:t>THANKS</a:t>
            </a:r>
            <a:endParaRPr lang="zh-CN" altLang="en-US" sz="4800" b="1" dirty="0">
              <a:latin typeface="微软雅黑" panose="020B0503020204020204" pitchFamily="34" charset="-122"/>
            </a:endParaRPr>
          </a:p>
        </p:txBody>
      </p:sp>
      <p:pic>
        <p:nvPicPr>
          <p:cNvPr id="22" name="图片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2876"/>
            <a:ext cx="3509963" cy="3508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anim calcmode="lin" valueType="num">
                                      <p:cBhvr>
                                        <p:cTn id="8" dur="1000" fill="hold"/>
                                        <p:tgtEl>
                                          <p:spTgt spid="22"/>
                                        </p:tgtEl>
                                        <p:attrNameLst>
                                          <p:attrName>ppt_x</p:attrName>
                                        </p:attrNameLst>
                                      </p:cBhvr>
                                      <p:tavLst>
                                        <p:tav tm="0">
                                          <p:val>
                                            <p:strVal val="#ppt_x"/>
                                          </p:val>
                                        </p:tav>
                                        <p:tav tm="100000">
                                          <p:val>
                                            <p:strVal val="#ppt_x"/>
                                          </p:val>
                                        </p:tav>
                                      </p:tavLst>
                                    </p:anim>
                                    <p:anim calcmode="lin" valueType="num">
                                      <p:cBhvr>
                                        <p:cTn id="9" dur="1000" fill="hold"/>
                                        <p:tgtEl>
                                          <p:spTgt spid="2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4" fill="hold" grpId="0" nodeType="after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wipe(down)">
                                      <p:cBhvr>
                                        <p:cTn id="13" dur="500"/>
                                        <p:tgtEl>
                                          <p:spTgt spid="20"/>
                                        </p:tgtEl>
                                      </p:cBhvr>
                                    </p:animEffect>
                                  </p:childTnLst>
                                </p:cTn>
                              </p:par>
                            </p:childTnLst>
                          </p:cTn>
                        </p:par>
                        <p:par>
                          <p:cTn id="14" fill="hold">
                            <p:stCondLst>
                              <p:cond delay="1500"/>
                            </p:stCondLst>
                            <p:childTnLst>
                              <p:par>
                                <p:cTn id="15" presetID="41" presetClass="entr" presetSubtype="0" fill="hold" grpId="0" nodeType="afterEffect">
                                  <p:stCondLst>
                                    <p:cond delay="0"/>
                                  </p:stCondLst>
                                  <p:iterate type="lt">
                                    <p:tmPct val="10000"/>
                                  </p:iterate>
                                  <p:childTnLst>
                                    <p:set>
                                      <p:cBhvr>
                                        <p:cTn id="16" dur="1" fill="hold">
                                          <p:stCondLst>
                                            <p:cond delay="0"/>
                                          </p:stCondLst>
                                        </p:cTn>
                                        <p:tgtEl>
                                          <p:spTgt spid="21"/>
                                        </p:tgtEl>
                                        <p:attrNameLst>
                                          <p:attrName>style.visibility</p:attrName>
                                        </p:attrNameLst>
                                      </p:cBhvr>
                                      <p:to>
                                        <p:strVal val="visible"/>
                                      </p:to>
                                    </p:set>
                                    <p:anim calcmode="lin" valueType="num">
                                      <p:cBhvr>
                                        <p:cTn id="17" dur="500" fill="hold"/>
                                        <p:tgtEl>
                                          <p:spTgt spid="21"/>
                                        </p:tgtEl>
                                        <p:attrNameLst>
                                          <p:attrName>ppt_x</p:attrName>
                                        </p:attrNameLst>
                                      </p:cBhvr>
                                      <p:tavLst>
                                        <p:tav tm="0">
                                          <p:val>
                                            <p:strVal val="#ppt_x"/>
                                          </p:val>
                                        </p:tav>
                                        <p:tav tm="50000">
                                          <p:val>
                                            <p:strVal val="#ppt_x+.1"/>
                                          </p:val>
                                        </p:tav>
                                        <p:tav tm="100000">
                                          <p:val>
                                            <p:strVal val="#ppt_x"/>
                                          </p:val>
                                        </p:tav>
                                      </p:tavLst>
                                    </p:anim>
                                    <p:anim calcmode="lin" valueType="num">
                                      <p:cBhvr>
                                        <p:cTn id="18" dur="500" fill="hold"/>
                                        <p:tgtEl>
                                          <p:spTgt spid="21"/>
                                        </p:tgtEl>
                                        <p:attrNameLst>
                                          <p:attrName>ppt_y</p:attrName>
                                        </p:attrNameLst>
                                      </p:cBhvr>
                                      <p:tavLst>
                                        <p:tav tm="0">
                                          <p:val>
                                            <p:strVal val="#ppt_y"/>
                                          </p:val>
                                        </p:tav>
                                        <p:tav tm="100000">
                                          <p:val>
                                            <p:strVal val="#ppt_y"/>
                                          </p:val>
                                        </p:tav>
                                      </p:tavLst>
                                    </p:anim>
                                    <p:anim calcmode="lin" valueType="num">
                                      <p:cBhvr>
                                        <p:cTn id="19" dur="500" fill="hold"/>
                                        <p:tgtEl>
                                          <p:spTgt spid="21"/>
                                        </p:tgtEl>
                                        <p:attrNameLst>
                                          <p:attrName>ppt_h</p:attrName>
                                        </p:attrNameLst>
                                      </p:cBhvr>
                                      <p:tavLst>
                                        <p:tav tm="0">
                                          <p:val>
                                            <p:strVal val="#ppt_h/10"/>
                                          </p:val>
                                        </p:tav>
                                        <p:tav tm="50000">
                                          <p:val>
                                            <p:strVal val="#ppt_h+.01"/>
                                          </p:val>
                                        </p:tav>
                                        <p:tav tm="100000">
                                          <p:val>
                                            <p:strVal val="#ppt_h"/>
                                          </p:val>
                                        </p:tav>
                                      </p:tavLst>
                                    </p:anim>
                                    <p:anim calcmode="lin" valueType="num">
                                      <p:cBhvr>
                                        <p:cTn id="20" dur="500" fill="hold"/>
                                        <p:tgtEl>
                                          <p:spTgt spid="21"/>
                                        </p:tgtEl>
                                        <p:attrNameLst>
                                          <p:attrName>ppt_w</p:attrName>
                                        </p:attrNameLst>
                                      </p:cBhvr>
                                      <p:tavLst>
                                        <p:tav tm="0">
                                          <p:val>
                                            <p:strVal val="#ppt_w/10"/>
                                          </p:val>
                                        </p:tav>
                                        <p:tav tm="50000">
                                          <p:val>
                                            <p:strVal val="#ppt_w+.01"/>
                                          </p:val>
                                        </p:tav>
                                        <p:tav tm="100000">
                                          <p:val>
                                            <p:strVal val="#ppt_w"/>
                                          </p:val>
                                        </p:tav>
                                      </p:tavLst>
                                    </p:anim>
                                    <p:animEffect transition="in" filter="fade">
                                      <p:cBhvr>
                                        <p:cTn id="21" dur="500" tmFilter="0,0; .5, 1; 1, 1"/>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p:bldLst>
  </p:timing>
</p:sld>
</file>

<file path=ppt/slides/slide28.xml><?xml version="1.0" encoding="utf-8"?>
<p:sld xmlns:a="http://schemas.openxmlformats.org/drawingml/2006/main" xmlns:r="http://schemas.openxmlformats.org/officeDocument/2006/relationships" xmlns:p="http://schemas.openxmlformats.org/presentationml/2006/main" xmlns:p14="http://schemas.microsoft.com/office/powerpoint/2010/main">
  <p:cSld>
    <p:spTree>
      <p:nvGrpSpPr>
        <p:cNvPr id="1" name=""/>
        <p:cNvGrpSpPr/>
        <p:nvPr/>
      </p:nvGrpSpPr>
      <p:grpSpPr>
        <a:xfrm>
          <a:off x="0" y="0"/>
          <a:ext cx="0" cy="0"/>
          <a:chOff x="0" y="0"/>
          <a:chExt cx="0" cy="0"/>
        </a:xfrm>
      </p:grpSpPr>
      <p:grpSp>
        <p:nvGrpSpPr>
          <p:cNvPr id="751" name="矩形 6"/>
          <p:cNvGrpSpPr/>
          <p:nvPr/>
        </p:nvGrpSpPr>
        <p:grpSpPr>
          <a:xfrm>
            <a:off x="4445" y="846455"/>
            <a:ext cx="9134475" cy="760730"/>
            <a:chOff x="4445" y="846455"/>
            <a:chExt cx="9134475" cy="760730"/>
          </a:xfrm>
        </p:grpSpPr>
        <p:sp>
          <p:nvSpPr>
            <p:cNvPr id="749" name="矩形"/>
            <p:cNvSpPr>
              <a:spLocks/>
            </p:cNvSpPr>
            <p:nvPr/>
          </p:nvSpPr>
          <p:spPr>
            <a:xfrm rot="0">
              <a:off x="4445" y="846455"/>
              <a:ext cx="9135110" cy="761365"/>
            </a:xfrm>
            <a:prstGeom prst="rect"/>
            <a:solidFill>
              <a:srgbClr val="00B0F0"/>
            </a:solidFill>
            <a:ln w="0">
              <a:noFill/>
              <a:prstDash/>
            </a:ln>
          </p:spPr>
          <p:txBody>
            <a:bodyPr wrap="square" lIns="34290" tIns="34290" rIns="34290" bIns="34290" numCol="1" vert="horz" anchor="ctr">
              <a:noAutofit/>
            </a:bodyPr>
            <a:lstStyle/>
            <a:p>
              <a:pPr marL="0" indent="0" algn="ctr" fontAlgn="auto" defTabSz="685800" eaLnBrk="0" latinLnBrk="0">
                <a:lnSpc>
                  <a:spcPct val="100000"/>
                </a:lnSpc>
                <a:spcBef>
                  <a:spcPts val="0"/>
                </a:spcBef>
                <a:spcAft>
                  <a:spcPts val="0"/>
                </a:spcAft>
                <a:buFontTx/>
                <a:buNone/>
              </a:pPr>
              <a:endParaRPr lang="ko-KR" altLang="en-US" sz="1200" cap="none" dirty="0" smtClean="0" b="0" strike="noStrike">
                <a:latin typeface="等线" charset="0"/>
                <a:ea typeface="等线" charset="0"/>
              </a:endParaRPr>
            </a:p>
          </p:txBody>
        </p:sp>
        <p:sp>
          <p:nvSpPr>
            <p:cNvPr id="750" name="更多资源请关注微信公众号：学苑君"/>
            <p:cNvSpPr txBox="1">
              <a:spLocks/>
            </p:cNvSpPr>
            <p:nvPr/>
          </p:nvSpPr>
          <p:spPr>
            <a:xfrm rot="0">
              <a:off x="4445" y="1076960"/>
              <a:ext cx="9135110" cy="300355"/>
            </a:xfrm>
            <a:prstGeom prst="rect"/>
            <a:noFill/>
            <a:ln w="0">
              <a:noFill/>
              <a:prstDash/>
            </a:ln>
          </p:spPr>
          <p:txBody>
            <a:bodyPr wrap="square" lIns="0" tIns="0" rIns="0" bIns="0" numCol="1" vert="horz" anchor="ctr">
              <a:spAutoFit/>
            </a:bodyPr>
            <a:lstStyle/>
            <a:p>
              <a:pPr marL="0" indent="0" algn="ctr" fontAlgn="auto" defTabSz="685800" eaLnBrk="0" latinLnBrk="0">
                <a:lnSpc>
                  <a:spcPct val="100000"/>
                </a:lnSpc>
                <a:spcBef>
                  <a:spcPts val="0"/>
                </a:spcBef>
                <a:spcAft>
                  <a:spcPts val="0"/>
                </a:spcAft>
                <a:buFontTx/>
                <a:buNone/>
              </a:pPr>
              <a:r>
                <a:rPr lang="en-US" altLang="ko-KR" sz="1950" cap="none" spc="180" dirty="0" smtClean="0" b="0" strike="noStrike">
                  <a:solidFill>
                    <a:srgbClr val="FFFFFF"/>
                  </a:solidFill>
                  <a:effectLst>
                    <a:outerShdw sx="100000" sy="100000" blurRad="38100" dist="38100" dir="2700000" rotWithShape="0">
                      <a:srgbClr val="000000">
                        <a:alpha val="42745"/>
                      </a:srgbClr>
                    </a:outerShdw>
                  </a:effectLst>
                  <a:latin typeface="微软雅黑" charset="0"/>
                  <a:ea typeface="微软雅黑" charset="0"/>
                </a:rPr>
                <a:t>更多资源请关注微信公众号：学长掌上资源库 </a:t>
              </a:r>
              <a:endParaRPr lang="ko-KR" altLang="en-US" sz="1950" cap="none" dirty="0" smtClean="0" b="0" strike="noStrike">
                <a:solidFill>
                  <a:srgbClr val="FFFFFF"/>
                </a:solidFill>
                <a:latin typeface="微软雅黑" charset="0"/>
                <a:ea typeface="微软雅黑" charset="0"/>
              </a:endParaRPr>
            </a:p>
          </p:txBody>
        </p:sp>
      </p:grpSp>
      <p:pic>
        <p:nvPicPr>
          <p:cNvPr id="752" name="学苑君.jpg" descr="C:/Users/Administrator/AppData/Roaming/JisuOffice/ETemp/4944_8445680/fImage2734877641.jpeg"/>
          <p:cNvPicPr>
            <a:picLocks noChangeAspect="1"/>
          </p:cNvPicPr>
          <p:nvPr/>
        </p:nvPicPr>
        <p:blipFill rotWithShape="1">
          <a:blip r:embed="rId4">
            <a:extLst>
              <a:ext uri="{28A0092B-C50C-407E-A947-70E740481C1C}">
                <a14:useLocalDpi xmlns:a14="http://schemas.microsoft.com/office/drawing/2010/main" val="0"/>
              </a:ext>
            </a:extLst>
          </a:blip>
          <a:srcRect/>
          <a:stretch>
            <a:fillRect/>
          </a:stretch>
        </p:blipFill>
        <p:spPr>
          <a:xfrm rot="0">
            <a:off x="3490595" y="2036445"/>
            <a:ext cx="2163445" cy="2163445"/>
          </a:xfrm>
          <a:prstGeom prst="rect"/>
          <a:noFill/>
          <a:ln w="12700" cap="flat" cmpd="sng">
            <a:prstDash/>
            <a:miter lim="800000"/>
          </a:ln>
        </p:spPr>
      </p:pic>
    </p:spTree>
  </p:cSld>
  <p:clrMapOvr>
    <a:masterClrMapping/>
  </p:clrMapOvr>
  <mc:AlternateContent xmlns:mc="http://schemas.openxmlformats.org/markup-compatibility/2006">
    <mc:Choice xmlns:p14="http://schemas.microsoft.com/office/powerpoint/2010/main" Requires="p14">
      <p:transition spd="slow" p14:dur="1200">
        <p14:prism dir="l" isInverted="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1"/>
          <p:cNvSpPr txBox="1"/>
          <p:nvPr/>
        </p:nvSpPr>
        <p:spPr>
          <a:xfrm>
            <a:off x="2436660" y="2177554"/>
            <a:ext cx="3185487" cy="646331"/>
          </a:xfrm>
          <a:prstGeom prst="rect">
            <a:avLst/>
          </a:prstGeom>
          <a:noFill/>
        </p:spPr>
        <p:txBody>
          <a:bodyPr wrap="none" rtlCol="0">
            <a:spAutoFit/>
          </a:bodyPr>
          <a:lstStyle/>
          <a:p>
            <a:pPr marL="0" marR="0" lvl="1" indent="0" algn="l" defTabSz="914400" rtl="0" eaLnBrk="1" fontAlgn="auto" latinLnBrk="0" hangingPunct="1">
              <a:lnSpc>
                <a:spcPct val="100000"/>
              </a:lnSpc>
              <a:spcBef>
                <a:spcPts val="0"/>
              </a:spcBef>
              <a:spcAft>
                <a:spcPts val="0"/>
              </a:spcAft>
              <a:buClrTx/>
              <a:buSzTx/>
              <a:buFontTx/>
              <a:buNone/>
              <a:defRPr/>
            </a:pPr>
            <a:r>
              <a:rPr kumimoji="0" lang="zh-CN" altLang="en-US" sz="3600" b="1" i="0" u="none" strike="noStrike" kern="1200" cap="none" spc="300" normalizeH="0" baseline="0" noProof="0" dirty="0" smtClean="0">
                <a:ln>
                  <a:noFill/>
                </a:ln>
                <a:solidFill>
                  <a:srgbClr val="3992B5"/>
                </a:solidFill>
                <a:effectLst/>
                <a:uLnTx/>
                <a:uFillTx/>
                <a:latin typeface="微软雅黑" panose="020B0503020204020204" pitchFamily="34" charset="-122"/>
                <a:ea typeface="微软雅黑" panose="020B0503020204020204" pitchFamily="34" charset="-122"/>
                <a:cs typeface="+mn-cs"/>
              </a:rPr>
              <a:t>标题内容概述</a:t>
            </a:r>
            <a:endParaRPr kumimoji="0" lang="zh-CN" altLang="en-US" sz="3600" b="1" i="0" u="none" strike="noStrike" kern="1200" cap="none" spc="30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endParaRPr>
          </a:p>
        </p:txBody>
      </p:sp>
      <p:cxnSp>
        <p:nvCxnSpPr>
          <p:cNvPr id="8" name="直接连接符 7"/>
          <p:cNvCxnSpPr/>
          <p:nvPr/>
        </p:nvCxnSpPr>
        <p:spPr>
          <a:xfrm>
            <a:off x="2480947" y="2903509"/>
            <a:ext cx="3268081" cy="0"/>
          </a:xfrm>
          <a:prstGeom prst="line">
            <a:avLst/>
          </a:prstGeom>
          <a:ln w="9525">
            <a:solidFill>
              <a:schemeClr val="bg1"/>
            </a:solidFill>
            <a:prstDash val="solid"/>
            <a:tailEnd type="diamond"/>
          </a:ln>
        </p:spPr>
        <p:style>
          <a:lnRef idx="1">
            <a:schemeClr val="accent1"/>
          </a:lnRef>
          <a:fillRef idx="0">
            <a:schemeClr val="accent1"/>
          </a:fillRef>
          <a:effectRef idx="0">
            <a:schemeClr val="accent1"/>
          </a:effectRef>
          <a:fontRef idx="minor">
            <a:schemeClr val="tx1"/>
          </a:fontRef>
        </p:style>
      </p:cxnSp>
      <p:sp>
        <p:nvSpPr>
          <p:cNvPr id="9" name="文本框 9"/>
          <p:cNvSpPr txBox="1"/>
          <p:nvPr/>
        </p:nvSpPr>
        <p:spPr>
          <a:xfrm>
            <a:off x="2541927" y="3044267"/>
            <a:ext cx="2007940" cy="200055"/>
          </a:xfrm>
          <a:prstGeom prst="rect">
            <a:avLst/>
          </a:prstGeom>
          <a:noFill/>
        </p:spPr>
        <p:txBody>
          <a:bodyPr wrap="square" lIns="0" tIns="0" rIns="0" bIns="0" rtlCol="0">
            <a:spAutoFit/>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defRPr/>
            </a:pPr>
            <a:r>
              <a:rPr kumimoji="0" lang="zh-CN" altLang="en-US" sz="1300" b="0" i="0" u="none" strike="noStrike" kern="1200" cap="none" spc="0" normalizeH="0" baseline="0" noProof="0" dirty="0" smtClean="0">
                <a:ln>
                  <a:noFill/>
                </a:ln>
                <a:solidFill>
                  <a:srgbClr val="5F5F5F"/>
                </a:solidFill>
                <a:effectLst/>
                <a:uLnTx/>
                <a:uFillTx/>
                <a:latin typeface="微软雅黑" panose="020B0503020204020204" pitchFamily="34" charset="-122"/>
                <a:ea typeface="微软雅黑" panose="020B0503020204020204" pitchFamily="34" charset="-122"/>
                <a:cs typeface="+mn-cs"/>
              </a:rPr>
              <a:t>标题文字内容</a:t>
            </a:r>
            <a:endParaRPr kumimoji="0" lang="zh-CN" altLang="en-US" sz="1300" b="0" i="0" u="none" strike="noStrike" kern="1200" cap="none" spc="0" normalizeH="0" baseline="0" noProof="0" dirty="0">
              <a:ln>
                <a:noFill/>
              </a:ln>
              <a:solidFill>
                <a:srgbClr val="5F5F5F"/>
              </a:solidFill>
              <a:effectLst/>
              <a:uLnTx/>
              <a:uFillTx/>
              <a:latin typeface="微软雅黑" panose="020B0503020204020204" pitchFamily="34" charset="-122"/>
              <a:ea typeface="微软雅黑" panose="020B0503020204020204" pitchFamily="34" charset="-122"/>
              <a:cs typeface="+mn-cs"/>
            </a:endParaRPr>
          </a:p>
        </p:txBody>
      </p:sp>
      <p:sp>
        <p:nvSpPr>
          <p:cNvPr id="10" name="文本框 9"/>
          <p:cNvSpPr txBox="1"/>
          <p:nvPr/>
        </p:nvSpPr>
        <p:spPr>
          <a:xfrm>
            <a:off x="2541926" y="3347818"/>
            <a:ext cx="2007940" cy="200055"/>
          </a:xfrm>
          <a:prstGeom prst="rect">
            <a:avLst/>
          </a:prstGeom>
          <a:noFill/>
        </p:spPr>
        <p:txBody>
          <a:bodyPr wrap="square" lIns="0" tIns="0" rIns="0" bIns="0" rtlCol="0">
            <a:spAutoFit/>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defRPr/>
            </a:pPr>
            <a:r>
              <a:rPr kumimoji="0" lang="zh-CN" altLang="en-US" sz="1300" b="0" i="0" u="none" strike="noStrike" kern="1200" cap="none" spc="0" normalizeH="0" baseline="0" noProof="0" dirty="0" smtClean="0">
                <a:ln>
                  <a:noFill/>
                </a:ln>
                <a:solidFill>
                  <a:srgbClr val="5F5F5F"/>
                </a:solidFill>
                <a:effectLst/>
                <a:uLnTx/>
                <a:uFillTx/>
                <a:latin typeface="微软雅黑" panose="020B0503020204020204" pitchFamily="34" charset="-122"/>
                <a:ea typeface="微软雅黑" panose="020B0503020204020204" pitchFamily="34" charset="-122"/>
                <a:cs typeface="+mn-cs"/>
              </a:rPr>
              <a:t>标题文字内容</a:t>
            </a:r>
            <a:endParaRPr kumimoji="0" lang="zh-CN" altLang="en-US" sz="1300" b="0" i="0" u="none" strike="noStrike" kern="1200" cap="none" spc="0" normalizeH="0" baseline="0" noProof="0" dirty="0">
              <a:ln>
                <a:noFill/>
              </a:ln>
              <a:solidFill>
                <a:srgbClr val="5F5F5F"/>
              </a:solidFill>
              <a:effectLst/>
              <a:uLnTx/>
              <a:uFillTx/>
              <a:latin typeface="微软雅黑" panose="020B0503020204020204" pitchFamily="34" charset="-122"/>
              <a:ea typeface="微软雅黑" panose="020B0503020204020204" pitchFamily="34" charset="-122"/>
              <a:cs typeface="+mn-cs"/>
            </a:endParaRPr>
          </a:p>
        </p:txBody>
      </p:sp>
      <p:sp>
        <p:nvSpPr>
          <p:cNvPr id="12" name="文本框 9"/>
          <p:cNvSpPr txBox="1"/>
          <p:nvPr/>
        </p:nvSpPr>
        <p:spPr>
          <a:xfrm>
            <a:off x="4245143" y="3047525"/>
            <a:ext cx="2007940" cy="200055"/>
          </a:xfrm>
          <a:prstGeom prst="rect">
            <a:avLst/>
          </a:prstGeom>
          <a:noFill/>
        </p:spPr>
        <p:txBody>
          <a:bodyPr wrap="square" lIns="0" tIns="0" rIns="0" bIns="0" rtlCol="0">
            <a:spAutoFit/>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defRPr/>
            </a:pPr>
            <a:r>
              <a:rPr kumimoji="0" lang="zh-CN" altLang="en-US" sz="1300" b="0" i="0" u="none" strike="noStrike" kern="1200" cap="none" spc="0" normalizeH="0" baseline="0" noProof="0" dirty="0" smtClean="0">
                <a:ln>
                  <a:noFill/>
                </a:ln>
                <a:solidFill>
                  <a:srgbClr val="5F5F5F"/>
                </a:solidFill>
                <a:effectLst/>
                <a:uLnTx/>
                <a:uFillTx/>
                <a:latin typeface="微软雅黑" panose="020B0503020204020204" pitchFamily="34" charset="-122"/>
                <a:ea typeface="微软雅黑" panose="020B0503020204020204" pitchFamily="34" charset="-122"/>
                <a:cs typeface="+mn-cs"/>
              </a:rPr>
              <a:t>标题文字内容</a:t>
            </a:r>
            <a:endParaRPr kumimoji="0" lang="zh-CN" altLang="en-US" sz="1300" b="0" i="0" u="none" strike="noStrike" kern="1200" cap="none" spc="0" normalizeH="0" baseline="0" noProof="0" dirty="0">
              <a:ln>
                <a:noFill/>
              </a:ln>
              <a:solidFill>
                <a:srgbClr val="5F5F5F"/>
              </a:solidFill>
              <a:effectLst/>
              <a:uLnTx/>
              <a:uFillTx/>
              <a:latin typeface="微软雅黑" panose="020B0503020204020204" pitchFamily="34" charset="-122"/>
              <a:ea typeface="微软雅黑" panose="020B0503020204020204" pitchFamily="34" charset="-122"/>
              <a:cs typeface="+mn-cs"/>
            </a:endParaRPr>
          </a:p>
        </p:txBody>
      </p:sp>
      <p:sp>
        <p:nvSpPr>
          <p:cNvPr id="13" name="文本框 9"/>
          <p:cNvSpPr txBox="1"/>
          <p:nvPr/>
        </p:nvSpPr>
        <p:spPr>
          <a:xfrm>
            <a:off x="4245144" y="3351526"/>
            <a:ext cx="2007940" cy="200055"/>
          </a:xfrm>
          <a:prstGeom prst="rect">
            <a:avLst/>
          </a:prstGeom>
          <a:noFill/>
        </p:spPr>
        <p:txBody>
          <a:bodyPr wrap="square" lIns="0" tIns="0" rIns="0" bIns="0" rtlCol="0">
            <a:spAutoFit/>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defRPr/>
            </a:pPr>
            <a:r>
              <a:rPr kumimoji="0" lang="zh-CN" altLang="en-US" sz="1300" b="0" i="0" u="none" strike="noStrike" kern="1200" cap="none" spc="0" normalizeH="0" baseline="0" noProof="0" dirty="0" smtClean="0">
                <a:ln>
                  <a:noFill/>
                </a:ln>
                <a:solidFill>
                  <a:srgbClr val="5F5F5F"/>
                </a:solidFill>
                <a:effectLst/>
                <a:uLnTx/>
                <a:uFillTx/>
                <a:latin typeface="微软雅黑" panose="020B0503020204020204" pitchFamily="34" charset="-122"/>
                <a:ea typeface="微软雅黑" panose="020B0503020204020204" pitchFamily="34" charset="-122"/>
                <a:cs typeface="+mn-cs"/>
              </a:rPr>
              <a:t>标题文字内容</a:t>
            </a:r>
            <a:endParaRPr kumimoji="0" lang="zh-CN" altLang="en-US" sz="1300" b="0" i="0" u="none" strike="noStrike" kern="1200" cap="none" spc="0" normalizeH="0" baseline="0" noProof="0" dirty="0">
              <a:ln>
                <a:noFill/>
              </a:ln>
              <a:solidFill>
                <a:srgbClr val="5F5F5F"/>
              </a:solidFill>
              <a:effectLst/>
              <a:uLnTx/>
              <a:uFillTx/>
              <a:latin typeface="微软雅黑" panose="020B0503020204020204" pitchFamily="34" charset="-122"/>
              <a:ea typeface="微软雅黑" panose="020B0503020204020204" pitchFamily="34" charset="-122"/>
              <a:cs typeface="+mn-cs"/>
            </a:endParaRPr>
          </a:p>
        </p:txBody>
      </p:sp>
      <p:grpSp>
        <p:nvGrpSpPr>
          <p:cNvPr id="15" name="组合 14"/>
          <p:cNvGrpSpPr/>
          <p:nvPr/>
        </p:nvGrpSpPr>
        <p:grpSpPr>
          <a:xfrm>
            <a:off x="650528" y="2177554"/>
            <a:ext cx="1512168" cy="1512168"/>
            <a:chOff x="2118480" y="1316166"/>
            <a:chExt cx="1512168" cy="1512168"/>
          </a:xfrm>
        </p:grpSpPr>
        <p:sp>
          <p:nvSpPr>
            <p:cNvPr id="16" name="椭圆 15"/>
            <p:cNvSpPr/>
            <p:nvPr/>
          </p:nvSpPr>
          <p:spPr>
            <a:xfrm>
              <a:off x="2118480" y="1316166"/>
              <a:ext cx="1512168" cy="151216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3992B5"/>
                </a:solidFill>
                <a:effectLst/>
                <a:uLnTx/>
                <a:uFillTx/>
                <a:latin typeface="Calibri"/>
                <a:ea typeface="宋体" panose="02010600030101010101" pitchFamily="2" charset="-122"/>
                <a:cs typeface="+mn-cs"/>
              </a:endParaRPr>
            </a:p>
          </p:txBody>
        </p:sp>
        <p:sp>
          <p:nvSpPr>
            <p:cNvPr id="19" name="TextBox 67"/>
            <p:cNvSpPr txBox="1"/>
            <p:nvPr/>
          </p:nvSpPr>
          <p:spPr>
            <a:xfrm>
              <a:off x="2396585" y="1556810"/>
              <a:ext cx="1022180" cy="1015663"/>
            </a:xfrm>
            <a:prstGeom prst="rect">
              <a:avLst/>
            </a:prstGeom>
            <a:noFill/>
          </p:spPr>
          <p:txBody>
            <a:bodyPr wrap="square" rtlCol="0">
              <a:spAutoFit/>
            </a:bodyPr>
            <a:lstStyle/>
            <a:p>
              <a:pPr marL="0" marR="0" lvl="1" indent="0" algn="l" defTabSz="914400" rtl="0" eaLnBrk="1" fontAlgn="auto" latinLnBrk="0" hangingPunct="1">
                <a:lnSpc>
                  <a:spcPct val="100000"/>
                </a:lnSpc>
                <a:spcBef>
                  <a:spcPts val="0"/>
                </a:spcBef>
                <a:spcAft>
                  <a:spcPts val="0"/>
                </a:spcAft>
                <a:buClrTx/>
                <a:buSzTx/>
                <a:buFontTx/>
                <a:buNone/>
                <a:defRPr/>
              </a:pPr>
              <a:r>
                <a:rPr kumimoji="0" lang="en-US" altLang="zh-CN" sz="6000" b="0" i="0" u="none" strike="noStrike" kern="1200" cap="none" spc="225" normalizeH="0" baseline="0" noProof="0" dirty="0" smtClean="0">
                  <a:ln>
                    <a:noFill/>
                  </a:ln>
                  <a:solidFill>
                    <a:srgbClr val="FFFFFF"/>
                  </a:solidFill>
                  <a:effectLst/>
                  <a:uLnTx/>
                  <a:uFillTx/>
                  <a:latin typeface="Impact" panose="020B0806030902050204" pitchFamily="34" charset="0"/>
                  <a:ea typeface="微软雅黑" panose="020B0503020204020204" pitchFamily="34" charset="-122"/>
                  <a:cs typeface="+mn-cs"/>
                </a:rPr>
                <a:t>01</a:t>
              </a:r>
              <a:endParaRPr kumimoji="0" lang="zh-CN" altLang="en-US" sz="6000" b="0" i="0" u="none" strike="noStrike" kern="1200" cap="none" spc="225" normalizeH="0" baseline="0" noProof="0" dirty="0">
                <a:ln>
                  <a:noFill/>
                </a:ln>
                <a:solidFill>
                  <a:srgbClr val="FFFFFF"/>
                </a:solidFill>
                <a:effectLst/>
                <a:uLnTx/>
                <a:uFillTx/>
                <a:latin typeface="Impact" panose="020B0806030902050204" pitchFamily="34" charset="0"/>
                <a:ea typeface="微软雅黑" panose="020B0503020204020204" pitchFamily="34" charset="-122"/>
                <a:cs typeface="+mn-cs"/>
              </a:endParaRPr>
            </a:p>
          </p:txBody>
        </p:sp>
      </p:gr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par>
                                <p:cTn id="8" presetID="53" presetClass="entr" presetSubtype="16"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 calcmode="lin" valueType="num">
                                      <p:cBhvr>
                                        <p:cTn id="10" dur="500" fill="hold"/>
                                        <p:tgtEl>
                                          <p:spTgt spid="15"/>
                                        </p:tgtEl>
                                        <p:attrNameLst>
                                          <p:attrName>ppt_w</p:attrName>
                                        </p:attrNameLst>
                                      </p:cBhvr>
                                      <p:tavLst>
                                        <p:tav tm="0">
                                          <p:val>
                                            <p:fltVal val="0"/>
                                          </p:val>
                                        </p:tav>
                                        <p:tav tm="100000">
                                          <p:val>
                                            <p:strVal val="#ppt_w"/>
                                          </p:val>
                                        </p:tav>
                                      </p:tavLst>
                                    </p:anim>
                                    <p:anim calcmode="lin" valueType="num">
                                      <p:cBhvr>
                                        <p:cTn id="11" dur="500" fill="hold"/>
                                        <p:tgtEl>
                                          <p:spTgt spid="15"/>
                                        </p:tgtEl>
                                        <p:attrNameLst>
                                          <p:attrName>ppt_h</p:attrName>
                                        </p:attrNameLst>
                                      </p:cBhvr>
                                      <p:tavLst>
                                        <p:tav tm="0">
                                          <p:val>
                                            <p:fltVal val="0"/>
                                          </p:val>
                                        </p:tav>
                                        <p:tav tm="100000">
                                          <p:val>
                                            <p:strVal val="#ppt_h"/>
                                          </p:val>
                                        </p:tav>
                                      </p:tavLst>
                                    </p:anim>
                                    <p:animEffect transition="in" filter="fade">
                                      <p:cBhvr>
                                        <p:cTn id="12" dur="500"/>
                                        <p:tgtEl>
                                          <p:spTgt spid="15"/>
                                        </p:tgtEl>
                                      </p:cBhvr>
                                    </p:animEffect>
                                  </p:childTnLst>
                                </p:cTn>
                              </p:par>
                              <p:par>
                                <p:cTn id="13" presetID="12" presetClass="entr" presetSubtype="8"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p:tgtEl>
                                          <p:spTgt spid="7"/>
                                        </p:tgtEl>
                                        <p:attrNameLst>
                                          <p:attrName>ppt_x</p:attrName>
                                        </p:attrNameLst>
                                      </p:cBhvr>
                                      <p:tavLst>
                                        <p:tav tm="0">
                                          <p:val>
                                            <p:strVal val="#ppt_x-#ppt_w*1.125000"/>
                                          </p:val>
                                        </p:tav>
                                        <p:tav tm="100000">
                                          <p:val>
                                            <p:strVal val="#ppt_x"/>
                                          </p:val>
                                        </p:tav>
                                      </p:tavLst>
                                    </p:anim>
                                    <p:animEffect transition="in" filter="wipe(right)">
                                      <p:cBhvr>
                                        <p:cTn id="16" dur="500"/>
                                        <p:tgtEl>
                                          <p:spTgt spid="7"/>
                                        </p:tgtEl>
                                      </p:cBhvr>
                                    </p:animEffect>
                                  </p:childTnLst>
                                </p:cTn>
                              </p:par>
                            </p:childTnLst>
                          </p:cTn>
                        </p:par>
                        <p:par>
                          <p:cTn id="17" fill="hold">
                            <p:stCondLst>
                              <p:cond delay="500"/>
                            </p:stCondLst>
                            <p:childTnLst>
                              <p:par>
                                <p:cTn id="18" presetID="2" presetClass="entr" presetSubtype="4"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ppt_x"/>
                                          </p:val>
                                        </p:tav>
                                        <p:tav tm="100000">
                                          <p:val>
                                            <p:strVal val="#ppt_x"/>
                                          </p:val>
                                        </p:tav>
                                      </p:tavLst>
                                    </p:anim>
                                    <p:anim calcmode="lin" valueType="num">
                                      <p:cBhvr additive="base">
                                        <p:cTn id="21" dur="500" fill="hold"/>
                                        <p:tgtEl>
                                          <p:spTgt spid="9"/>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200"/>
                                  </p:stCondLst>
                                  <p:childTnLst>
                                    <p:set>
                                      <p:cBhvr>
                                        <p:cTn id="23" dur="1" fill="hold">
                                          <p:stCondLst>
                                            <p:cond delay="0"/>
                                          </p:stCondLst>
                                        </p:cTn>
                                        <p:tgtEl>
                                          <p:spTgt spid="10"/>
                                        </p:tgtEl>
                                        <p:attrNameLst>
                                          <p:attrName>style.visibility</p:attrName>
                                        </p:attrNameLst>
                                      </p:cBhvr>
                                      <p:to>
                                        <p:strVal val="visible"/>
                                      </p:to>
                                    </p:set>
                                    <p:anim calcmode="lin" valueType="num">
                                      <p:cBhvr additive="base">
                                        <p:cTn id="24" dur="500" fill="hold"/>
                                        <p:tgtEl>
                                          <p:spTgt spid="10"/>
                                        </p:tgtEl>
                                        <p:attrNameLst>
                                          <p:attrName>ppt_x</p:attrName>
                                        </p:attrNameLst>
                                      </p:cBhvr>
                                      <p:tavLst>
                                        <p:tav tm="0">
                                          <p:val>
                                            <p:strVal val="#ppt_x"/>
                                          </p:val>
                                        </p:tav>
                                        <p:tav tm="100000">
                                          <p:val>
                                            <p:strVal val="#ppt_x"/>
                                          </p:val>
                                        </p:tav>
                                      </p:tavLst>
                                    </p:anim>
                                    <p:anim calcmode="lin" valueType="num">
                                      <p:cBhvr additive="base">
                                        <p:cTn id="25" dur="500" fill="hold"/>
                                        <p:tgtEl>
                                          <p:spTgt spid="10"/>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20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ppt_x"/>
                                          </p:val>
                                        </p:tav>
                                        <p:tav tm="100000">
                                          <p:val>
                                            <p:strVal val="#ppt_x"/>
                                          </p:val>
                                        </p:tav>
                                      </p:tavLst>
                                    </p:anim>
                                    <p:anim calcmode="lin" valueType="num">
                                      <p:cBhvr additive="base">
                                        <p:cTn id="29" dur="500" fill="hold"/>
                                        <p:tgtEl>
                                          <p:spTgt spid="12"/>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400"/>
                                  </p:stCondLst>
                                  <p:childTnLst>
                                    <p:set>
                                      <p:cBhvr>
                                        <p:cTn id="31" dur="1" fill="hold">
                                          <p:stCondLst>
                                            <p:cond delay="0"/>
                                          </p:stCondLst>
                                        </p:cTn>
                                        <p:tgtEl>
                                          <p:spTgt spid="13"/>
                                        </p:tgtEl>
                                        <p:attrNameLst>
                                          <p:attrName>style.visibility</p:attrName>
                                        </p:attrNameLst>
                                      </p:cBhvr>
                                      <p:to>
                                        <p:strVal val="visible"/>
                                      </p:to>
                                    </p:set>
                                    <p:anim calcmode="lin" valueType="num">
                                      <p:cBhvr additive="base">
                                        <p:cTn id="32" dur="500" fill="hold"/>
                                        <p:tgtEl>
                                          <p:spTgt spid="13"/>
                                        </p:tgtEl>
                                        <p:attrNameLst>
                                          <p:attrName>ppt_x</p:attrName>
                                        </p:attrNameLst>
                                      </p:cBhvr>
                                      <p:tavLst>
                                        <p:tav tm="0">
                                          <p:val>
                                            <p:strVal val="#ppt_x"/>
                                          </p:val>
                                        </p:tav>
                                        <p:tav tm="100000">
                                          <p:val>
                                            <p:strVal val="#ppt_x"/>
                                          </p:val>
                                        </p:tav>
                                      </p:tavLst>
                                    </p:anim>
                                    <p:anim calcmode="lin" valueType="num">
                                      <p:cBhvr additive="base">
                                        <p:cTn id="33"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12"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5" name="Freeform 5"/>
          <p:cNvSpPr/>
          <p:nvPr/>
        </p:nvSpPr>
        <p:spPr bwMode="auto">
          <a:xfrm>
            <a:off x="971600" y="2211710"/>
            <a:ext cx="1479797" cy="1334201"/>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bg1"/>
          </a:solidFill>
          <a:ln w="9525" cap="flat">
            <a:noFill/>
            <a:prstDash val="solid"/>
            <a:miter lim="800000"/>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a:ea typeface="宋体" panose="02010600030101010101" pitchFamily="2" charset="-122"/>
              <a:cs typeface="+mn-cs"/>
            </a:endParaRPr>
          </a:p>
        </p:txBody>
      </p:sp>
      <p:sp>
        <p:nvSpPr>
          <p:cNvPr id="6" name="TextBox 21"/>
          <p:cNvSpPr txBox="1"/>
          <p:nvPr/>
        </p:nvSpPr>
        <p:spPr>
          <a:xfrm>
            <a:off x="1257155" y="2447923"/>
            <a:ext cx="908686" cy="861774"/>
          </a:xfrm>
          <a:prstGeom prst="rect">
            <a:avLst/>
          </a:prstGeom>
          <a:noFill/>
        </p:spPr>
        <p:txBody>
          <a:bodyPr wrap="square" lIns="0" tIns="0" rIns="0" bIns="0" rtlCol="0">
            <a:spAutoFit/>
          </a:bodyPr>
          <a:lstStyle>
            <a:defPPr>
              <a:defRPr lang="zh-CN"/>
            </a:defPPr>
            <a:lvl1pPr>
              <a:defRPr sz="2200">
                <a:solidFill>
                  <a:schemeClr val="bg1"/>
                </a:solidFill>
                <a:latin typeface="微软雅黑" panose="020B0503020204020204" pitchFamily="34" charset="-122"/>
                <a:ea typeface="微软雅黑" panose="020B0503020204020204" pitchFamily="34" charset="-122"/>
              </a:defRPr>
            </a:lvl1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添加标题</a:t>
            </a:r>
            <a:endParaRPr kumimoji="0" lang="zh-CN" altLang="en-US" sz="28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7" name="圆角矩形 6"/>
          <p:cNvSpPr/>
          <p:nvPr/>
        </p:nvSpPr>
        <p:spPr>
          <a:xfrm>
            <a:off x="3356492" y="1131590"/>
            <a:ext cx="4479052" cy="451685"/>
          </a:xfrm>
          <a:prstGeom prst="roundRect">
            <a:avLst>
              <a:gd name="adj"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a:ea typeface="宋体" panose="02010600030101010101" pitchFamily="2" charset="-122"/>
              <a:cs typeface="+mn-cs"/>
            </a:endParaRPr>
          </a:p>
        </p:txBody>
      </p:sp>
      <p:sp>
        <p:nvSpPr>
          <p:cNvPr id="8" name="Freeform 5"/>
          <p:cNvSpPr/>
          <p:nvPr/>
        </p:nvSpPr>
        <p:spPr bwMode="auto">
          <a:xfrm>
            <a:off x="2650968" y="1335678"/>
            <a:ext cx="547516" cy="3108279"/>
          </a:xfrm>
          <a:custGeom>
            <a:avLst/>
            <a:gdLst>
              <a:gd name="T0" fmla="*/ 1999 w 3544"/>
              <a:gd name="T1" fmla="*/ 9150 h 14563"/>
              <a:gd name="T2" fmla="*/ 1999 w 3544"/>
              <a:gd name="T3" fmla="*/ 12306 h 14563"/>
              <a:gd name="T4" fmla="*/ 2353 w 3544"/>
              <a:gd name="T5" fmla="*/ 13628 h 14563"/>
              <a:gd name="T6" fmla="*/ 3544 w 3544"/>
              <a:gd name="T7" fmla="*/ 14112 h 14563"/>
              <a:gd name="T8" fmla="*/ 3544 w 3544"/>
              <a:gd name="T9" fmla="*/ 14563 h 14563"/>
              <a:gd name="T10" fmla="*/ 1933 w 3544"/>
              <a:gd name="T11" fmla="*/ 14016 h 14563"/>
              <a:gd name="T12" fmla="*/ 1419 w 3544"/>
              <a:gd name="T13" fmla="*/ 12050 h 14563"/>
              <a:gd name="T14" fmla="*/ 1419 w 3544"/>
              <a:gd name="T15" fmla="*/ 9279 h 14563"/>
              <a:gd name="T16" fmla="*/ 1160 w 3544"/>
              <a:gd name="T17" fmla="*/ 8022 h 14563"/>
              <a:gd name="T18" fmla="*/ 0 w 3544"/>
              <a:gd name="T19" fmla="*/ 7475 h 14563"/>
              <a:gd name="T20" fmla="*/ 0 w 3544"/>
              <a:gd name="T21" fmla="*/ 7088 h 14563"/>
              <a:gd name="T22" fmla="*/ 1127 w 3544"/>
              <a:gd name="T23" fmla="*/ 6571 h 14563"/>
              <a:gd name="T24" fmla="*/ 1419 w 3544"/>
              <a:gd name="T25" fmla="*/ 5284 h 14563"/>
              <a:gd name="T26" fmla="*/ 1419 w 3544"/>
              <a:gd name="T27" fmla="*/ 2513 h 14563"/>
              <a:gd name="T28" fmla="*/ 1933 w 3544"/>
              <a:gd name="T29" fmla="*/ 547 h 14563"/>
              <a:gd name="T30" fmla="*/ 3544 w 3544"/>
              <a:gd name="T31" fmla="*/ 0 h 14563"/>
              <a:gd name="T32" fmla="*/ 3544 w 3544"/>
              <a:gd name="T33" fmla="*/ 451 h 14563"/>
              <a:gd name="T34" fmla="*/ 2353 w 3544"/>
              <a:gd name="T35" fmla="*/ 902 h 14563"/>
              <a:gd name="T36" fmla="*/ 1999 w 3544"/>
              <a:gd name="T37" fmla="*/ 2254 h 14563"/>
              <a:gd name="T38" fmla="*/ 1999 w 3544"/>
              <a:gd name="T39" fmla="*/ 5413 h 14563"/>
              <a:gd name="T40" fmla="*/ 580 w 3544"/>
              <a:gd name="T41" fmla="*/ 7275 h 14563"/>
              <a:gd name="T42" fmla="*/ 580 w 3544"/>
              <a:gd name="T43" fmla="*/ 7304 h 14563"/>
              <a:gd name="T44" fmla="*/ 1999 w 3544"/>
              <a:gd name="T45" fmla="*/ 9150 h 14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544" h="14563">
                <a:moveTo>
                  <a:pt x="1999" y="9150"/>
                </a:moveTo>
                <a:lnTo>
                  <a:pt x="1999" y="12306"/>
                </a:lnTo>
                <a:cubicBezTo>
                  <a:pt x="1999" y="12867"/>
                  <a:pt x="2117" y="13306"/>
                  <a:pt x="2353" y="13628"/>
                </a:cubicBezTo>
                <a:cubicBezTo>
                  <a:pt x="2590" y="13950"/>
                  <a:pt x="2986" y="14112"/>
                  <a:pt x="3544" y="14112"/>
                </a:cubicBezTo>
                <a:lnTo>
                  <a:pt x="3544" y="14563"/>
                </a:lnTo>
                <a:cubicBezTo>
                  <a:pt x="2815" y="14563"/>
                  <a:pt x="2276" y="14379"/>
                  <a:pt x="1933" y="14016"/>
                </a:cubicBezTo>
                <a:cubicBezTo>
                  <a:pt x="1589" y="13650"/>
                  <a:pt x="1419" y="12993"/>
                  <a:pt x="1419" y="12050"/>
                </a:cubicBezTo>
                <a:lnTo>
                  <a:pt x="1419" y="9279"/>
                </a:lnTo>
                <a:cubicBezTo>
                  <a:pt x="1419" y="8762"/>
                  <a:pt x="1333" y="8344"/>
                  <a:pt x="1160" y="8022"/>
                </a:cubicBezTo>
                <a:cubicBezTo>
                  <a:pt x="990" y="7701"/>
                  <a:pt x="602" y="7516"/>
                  <a:pt x="0" y="7475"/>
                </a:cubicBezTo>
                <a:lnTo>
                  <a:pt x="0" y="7088"/>
                </a:lnTo>
                <a:cubicBezTo>
                  <a:pt x="558" y="7002"/>
                  <a:pt x="935" y="6829"/>
                  <a:pt x="1127" y="6571"/>
                </a:cubicBezTo>
                <a:cubicBezTo>
                  <a:pt x="1322" y="6315"/>
                  <a:pt x="1419" y="5883"/>
                  <a:pt x="1419" y="5284"/>
                </a:cubicBezTo>
                <a:lnTo>
                  <a:pt x="1419" y="2513"/>
                </a:lnTo>
                <a:cubicBezTo>
                  <a:pt x="1419" y="1567"/>
                  <a:pt x="1589" y="913"/>
                  <a:pt x="1933" y="547"/>
                </a:cubicBezTo>
                <a:cubicBezTo>
                  <a:pt x="2276" y="181"/>
                  <a:pt x="2815" y="0"/>
                  <a:pt x="3544" y="0"/>
                </a:cubicBezTo>
                <a:lnTo>
                  <a:pt x="3544" y="451"/>
                </a:lnTo>
                <a:cubicBezTo>
                  <a:pt x="2986" y="451"/>
                  <a:pt x="2590" y="602"/>
                  <a:pt x="2353" y="902"/>
                </a:cubicBezTo>
                <a:cubicBezTo>
                  <a:pt x="2117" y="1201"/>
                  <a:pt x="1999" y="1652"/>
                  <a:pt x="1999" y="2254"/>
                </a:cubicBezTo>
                <a:lnTo>
                  <a:pt x="1999" y="5413"/>
                </a:lnTo>
                <a:cubicBezTo>
                  <a:pt x="1999" y="6265"/>
                  <a:pt x="1592" y="7275"/>
                  <a:pt x="580" y="7275"/>
                </a:cubicBezTo>
                <a:lnTo>
                  <a:pt x="580" y="7304"/>
                </a:lnTo>
                <a:cubicBezTo>
                  <a:pt x="1565" y="7304"/>
                  <a:pt x="1999" y="8309"/>
                  <a:pt x="1999" y="9150"/>
                </a:cubicBezTo>
                <a:close/>
              </a:path>
            </a:pathLst>
          </a:custGeom>
          <a:solidFill>
            <a:schemeClr val="bg1"/>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a:ea typeface="宋体" panose="02010600030101010101" pitchFamily="2" charset="-122"/>
              <a:cs typeface="+mn-cs"/>
            </a:endParaRPr>
          </a:p>
        </p:txBody>
      </p:sp>
      <p:sp>
        <p:nvSpPr>
          <p:cNvPr id="9" name="圆角矩形 8"/>
          <p:cNvSpPr/>
          <p:nvPr/>
        </p:nvSpPr>
        <p:spPr>
          <a:xfrm>
            <a:off x="3356492" y="1865984"/>
            <a:ext cx="4479052" cy="451685"/>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a:ea typeface="宋体" panose="02010600030101010101" pitchFamily="2" charset="-122"/>
              <a:cs typeface="+mn-cs"/>
            </a:endParaRPr>
          </a:p>
        </p:txBody>
      </p:sp>
      <p:sp>
        <p:nvSpPr>
          <p:cNvPr id="10" name="圆角矩形 9"/>
          <p:cNvSpPr/>
          <p:nvPr/>
        </p:nvSpPr>
        <p:spPr>
          <a:xfrm>
            <a:off x="3356492" y="2600378"/>
            <a:ext cx="4479052" cy="451685"/>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a:ea typeface="宋体" panose="02010600030101010101" pitchFamily="2" charset="-122"/>
              <a:cs typeface="+mn-cs"/>
            </a:endParaRPr>
          </a:p>
        </p:txBody>
      </p:sp>
      <p:sp>
        <p:nvSpPr>
          <p:cNvPr id="11" name="圆角矩形 10"/>
          <p:cNvSpPr/>
          <p:nvPr/>
        </p:nvSpPr>
        <p:spPr>
          <a:xfrm>
            <a:off x="3356492" y="3334771"/>
            <a:ext cx="4479052" cy="451685"/>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a:ea typeface="宋体" panose="02010600030101010101" pitchFamily="2" charset="-122"/>
              <a:cs typeface="+mn-cs"/>
            </a:endParaRPr>
          </a:p>
        </p:txBody>
      </p:sp>
      <p:sp>
        <p:nvSpPr>
          <p:cNvPr id="12" name="TextBox 29"/>
          <p:cNvSpPr txBox="1"/>
          <p:nvPr/>
        </p:nvSpPr>
        <p:spPr>
          <a:xfrm>
            <a:off x="3675004" y="1279654"/>
            <a:ext cx="3758504" cy="202812"/>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anose="020B0503020204020204" pitchFamily="34" charset="-122"/>
                <a:ea typeface="微软雅黑" panose="020B0503020204020204" pitchFamily="34" charset="-122"/>
              </a:defRPr>
            </a:lvl1pPr>
          </a:lstStyle>
          <a:p>
            <a:pPr marL="0" marR="0" lvl="0" indent="0" algn="just" defTabSz="914400" rtl="0" eaLnBrk="1" fontAlgn="auto" latinLnBrk="0" hangingPunct="1">
              <a:lnSpc>
                <a:spcPct val="12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点击输入本栏的具体文字，简明扼要的说明分项</a:t>
            </a:r>
            <a:r>
              <a:rPr kumimoji="0" lang="zh-CN" altLang="en-US" sz="12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内容。</a:t>
            </a:r>
            <a:endParaRPr kumimoji="0" lang="en-US" altLang="zh-CN"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3" name="TextBox 30"/>
          <p:cNvSpPr txBox="1"/>
          <p:nvPr/>
        </p:nvSpPr>
        <p:spPr>
          <a:xfrm>
            <a:off x="3675004" y="2008470"/>
            <a:ext cx="3758504" cy="202812"/>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anose="020B0503020204020204" pitchFamily="34" charset="-122"/>
                <a:ea typeface="微软雅黑" panose="020B0503020204020204" pitchFamily="34" charset="-122"/>
              </a:defRPr>
            </a:lvl1pPr>
          </a:lstStyle>
          <a:p>
            <a:pPr marL="0" marR="0" lvl="0" indent="0" algn="just" defTabSz="914400" rtl="0" eaLnBrk="1" fontAlgn="auto" latinLnBrk="0" hangingPunct="1">
              <a:lnSpc>
                <a:spcPct val="12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点击输入本栏的具体文字，简明扼要的说明分项内容。</a:t>
            </a:r>
            <a:endParaRPr kumimoji="0" lang="en-US" altLang="zh-CN"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4" name="TextBox 31"/>
          <p:cNvSpPr txBox="1"/>
          <p:nvPr/>
        </p:nvSpPr>
        <p:spPr>
          <a:xfrm>
            <a:off x="3675004" y="2742864"/>
            <a:ext cx="3758504" cy="202812"/>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anose="020B0503020204020204" pitchFamily="34" charset="-122"/>
                <a:ea typeface="微软雅黑" panose="020B0503020204020204" pitchFamily="34" charset="-122"/>
              </a:defRPr>
            </a:lvl1pPr>
          </a:lstStyle>
          <a:p>
            <a:pPr marL="0" marR="0" lvl="0" indent="0" algn="just" defTabSz="914400" rtl="0" eaLnBrk="1" fontAlgn="auto" latinLnBrk="0" hangingPunct="1">
              <a:lnSpc>
                <a:spcPct val="12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点击输入本栏的具体文字，简明扼要的说明分项内容。</a:t>
            </a:r>
            <a:endParaRPr kumimoji="0" lang="en-US" altLang="zh-CN"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5" name="TextBox 32"/>
          <p:cNvSpPr txBox="1"/>
          <p:nvPr/>
        </p:nvSpPr>
        <p:spPr>
          <a:xfrm>
            <a:off x="3675004" y="3477257"/>
            <a:ext cx="3758504" cy="202812"/>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anose="020B0503020204020204" pitchFamily="34" charset="-122"/>
                <a:ea typeface="微软雅黑" panose="020B0503020204020204" pitchFamily="34" charset="-122"/>
              </a:defRPr>
            </a:lvl1pPr>
          </a:lstStyle>
          <a:p>
            <a:pPr marL="0" marR="0" lvl="0" indent="0" algn="just" defTabSz="914400" rtl="0" eaLnBrk="1" fontAlgn="auto" latinLnBrk="0" hangingPunct="1">
              <a:lnSpc>
                <a:spcPct val="12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点击输入本栏的具体文字，简明扼要的说明分项内容。</a:t>
            </a:r>
            <a:endParaRPr kumimoji="0" lang="en-US" altLang="zh-CN"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6" name="圆角矩形 15"/>
          <p:cNvSpPr/>
          <p:nvPr/>
        </p:nvSpPr>
        <p:spPr>
          <a:xfrm>
            <a:off x="3367981" y="4064281"/>
            <a:ext cx="4479052" cy="451685"/>
          </a:xfrm>
          <a:prstGeom prst="roundRect">
            <a:avLst>
              <a:gd name="adj"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a:ea typeface="宋体" panose="02010600030101010101" pitchFamily="2" charset="-122"/>
              <a:cs typeface="+mn-cs"/>
            </a:endParaRPr>
          </a:p>
        </p:txBody>
      </p:sp>
      <p:sp>
        <p:nvSpPr>
          <p:cNvPr id="17" name="TextBox 34"/>
          <p:cNvSpPr txBox="1"/>
          <p:nvPr/>
        </p:nvSpPr>
        <p:spPr>
          <a:xfrm>
            <a:off x="3686493" y="4206767"/>
            <a:ext cx="3758504" cy="202812"/>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anose="020B0503020204020204" pitchFamily="34" charset="-122"/>
                <a:ea typeface="微软雅黑" panose="020B0503020204020204" pitchFamily="34" charset="-122"/>
              </a:defRPr>
            </a:lvl1pPr>
          </a:lstStyle>
          <a:p>
            <a:pPr marL="0" marR="0" lvl="0" indent="0" algn="just" defTabSz="914400" rtl="0" eaLnBrk="1" fontAlgn="auto" latinLnBrk="0" hangingPunct="1">
              <a:lnSpc>
                <a:spcPct val="12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点击输入本栏的具体文字，简明扼要的说明分项内容。</a:t>
            </a:r>
            <a:endParaRPr kumimoji="0" lang="en-US" altLang="zh-CN"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anim calcmode="lin" valueType="num">
                                      <p:cBhvr>
                                        <p:cTn id="8" dur="2000" fill="hold"/>
                                        <p:tgtEl>
                                          <p:spTgt spid="6"/>
                                        </p:tgtEl>
                                        <p:attrNameLst>
                                          <p:attrName>ppt_w</p:attrName>
                                        </p:attrNameLst>
                                      </p:cBhvr>
                                      <p:tavLst>
                                        <p:tav tm="0" fmla="#ppt_w*sin(2.5*pi*$)">
                                          <p:val>
                                            <p:fltVal val="0"/>
                                          </p:val>
                                        </p:tav>
                                        <p:tav tm="100000">
                                          <p:val>
                                            <p:fltVal val="1"/>
                                          </p:val>
                                        </p:tav>
                                      </p:tavLst>
                                    </p:anim>
                                    <p:anim calcmode="lin" valueType="num">
                                      <p:cBhvr>
                                        <p:cTn id="9" dur="2000" fill="hold"/>
                                        <p:tgtEl>
                                          <p:spTgt spid="6"/>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anim calcmode="lin" valueType="num">
                                      <p:cBhvr>
                                        <p:cTn id="13" dur="2000" fill="hold"/>
                                        <p:tgtEl>
                                          <p:spTgt spid="5"/>
                                        </p:tgtEl>
                                        <p:attrNameLst>
                                          <p:attrName>ppt_w</p:attrName>
                                        </p:attrNameLst>
                                      </p:cBhvr>
                                      <p:tavLst>
                                        <p:tav tm="0" fmla="#ppt_w*sin(2.5*pi*$)">
                                          <p:val>
                                            <p:fltVal val="0"/>
                                          </p:val>
                                        </p:tav>
                                        <p:tav tm="100000">
                                          <p:val>
                                            <p:fltVal val="1"/>
                                          </p:val>
                                        </p:tav>
                                      </p:tavLst>
                                    </p:anim>
                                    <p:anim calcmode="lin" valueType="num">
                                      <p:cBhvr>
                                        <p:cTn id="14" dur="2000" fill="hold"/>
                                        <p:tgtEl>
                                          <p:spTgt spid="5"/>
                                        </p:tgtEl>
                                        <p:attrNameLst>
                                          <p:attrName>ppt_h</p:attrName>
                                        </p:attrNameLst>
                                      </p:cBhvr>
                                      <p:tavLst>
                                        <p:tav tm="0">
                                          <p:val>
                                            <p:strVal val="#ppt_h"/>
                                          </p:val>
                                        </p:tav>
                                        <p:tav tm="100000">
                                          <p:val>
                                            <p:strVal val="#ppt_h"/>
                                          </p:val>
                                        </p:tav>
                                      </p:tavLst>
                                    </p:anim>
                                  </p:childTnLst>
                                </p:cTn>
                              </p:par>
                            </p:childTnLst>
                          </p:cTn>
                        </p:par>
                        <p:par>
                          <p:cTn id="15" fill="hold">
                            <p:stCondLst>
                              <p:cond delay="2000"/>
                            </p:stCondLst>
                            <p:childTnLst>
                              <p:par>
                                <p:cTn id="16" presetID="16" presetClass="entr" presetSubtype="26"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Horizontal)">
                                      <p:cBhvr>
                                        <p:cTn id="18" dur="500"/>
                                        <p:tgtEl>
                                          <p:spTgt spid="8"/>
                                        </p:tgtEl>
                                      </p:cBhvr>
                                    </p:animEffect>
                                  </p:childTnLst>
                                </p:cTn>
                              </p:par>
                            </p:childTnLst>
                          </p:cTn>
                        </p:par>
                        <p:par>
                          <p:cTn id="19" fill="hold">
                            <p:stCondLst>
                              <p:cond delay="2500"/>
                            </p:stCondLst>
                            <p:childTnLst>
                              <p:par>
                                <p:cTn id="20" presetID="22" presetClass="entr" presetSubtype="8" fill="hold" grpId="0" nodeType="after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left)">
                                      <p:cBhvr>
                                        <p:cTn id="22" dur="500"/>
                                        <p:tgtEl>
                                          <p:spTgt spid="12"/>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left)">
                                      <p:cBhvr>
                                        <p:cTn id="25" dur="500"/>
                                        <p:tgtEl>
                                          <p:spTgt spid="7"/>
                                        </p:tgtEl>
                                      </p:cBhvr>
                                    </p:animEffect>
                                  </p:childTnLst>
                                </p:cTn>
                              </p:par>
                            </p:childTnLst>
                          </p:cTn>
                        </p:par>
                        <p:par>
                          <p:cTn id="26" fill="hold">
                            <p:stCondLst>
                              <p:cond delay="3000"/>
                            </p:stCondLst>
                            <p:childTnLst>
                              <p:par>
                                <p:cTn id="27" presetID="22" presetClass="entr" presetSubtype="8" fill="hold" grpId="0" nodeType="after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wipe(left)">
                                      <p:cBhvr>
                                        <p:cTn id="29" dur="500"/>
                                        <p:tgtEl>
                                          <p:spTgt spid="9"/>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left)">
                                      <p:cBhvr>
                                        <p:cTn id="32" dur="500"/>
                                        <p:tgtEl>
                                          <p:spTgt spid="13"/>
                                        </p:tgtEl>
                                      </p:cBhvr>
                                    </p:animEffect>
                                  </p:childTnLst>
                                </p:cTn>
                              </p:par>
                            </p:childTnLst>
                          </p:cTn>
                        </p:par>
                        <p:par>
                          <p:cTn id="33" fill="hold">
                            <p:stCondLst>
                              <p:cond delay="3500"/>
                            </p:stCondLst>
                            <p:childTnLst>
                              <p:par>
                                <p:cTn id="34" presetID="22" presetClass="entr" presetSubtype="8" fill="hold" grpId="0" nodeType="after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wipe(left)">
                                      <p:cBhvr>
                                        <p:cTn id="36" dur="500"/>
                                        <p:tgtEl>
                                          <p:spTgt spid="10"/>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wipe(left)">
                                      <p:cBhvr>
                                        <p:cTn id="39" dur="500"/>
                                        <p:tgtEl>
                                          <p:spTgt spid="14"/>
                                        </p:tgtEl>
                                      </p:cBhvr>
                                    </p:animEffect>
                                  </p:childTnLst>
                                </p:cTn>
                              </p:par>
                            </p:childTnLst>
                          </p:cTn>
                        </p:par>
                        <p:par>
                          <p:cTn id="40" fill="hold">
                            <p:stCondLst>
                              <p:cond delay="4000"/>
                            </p:stCondLst>
                            <p:childTnLst>
                              <p:par>
                                <p:cTn id="41" presetID="22" presetClass="entr" presetSubtype="8" fill="hold" grpId="0" nodeType="after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wipe(left)">
                                      <p:cBhvr>
                                        <p:cTn id="43" dur="500"/>
                                        <p:tgtEl>
                                          <p:spTgt spid="11"/>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wipe(left)">
                                      <p:cBhvr>
                                        <p:cTn id="46" dur="500"/>
                                        <p:tgtEl>
                                          <p:spTgt spid="15"/>
                                        </p:tgtEl>
                                      </p:cBhvr>
                                    </p:animEffect>
                                  </p:childTnLst>
                                </p:cTn>
                              </p:par>
                            </p:childTnLst>
                          </p:cTn>
                        </p:par>
                        <p:par>
                          <p:cTn id="47" fill="hold">
                            <p:stCondLst>
                              <p:cond delay="4500"/>
                            </p:stCondLst>
                            <p:childTnLst>
                              <p:par>
                                <p:cTn id="48" presetID="22" presetClass="entr" presetSubtype="8" fill="hold" grpId="0" nodeType="after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wipe(left)">
                                      <p:cBhvr>
                                        <p:cTn id="50" dur="500"/>
                                        <p:tgtEl>
                                          <p:spTgt spid="16"/>
                                        </p:tgtEl>
                                      </p:cBhvr>
                                    </p:animEffect>
                                  </p:childTnLst>
                                </p:cTn>
                              </p:par>
                              <p:par>
                                <p:cTn id="51" presetID="22" presetClass="entr" presetSubtype="8" fill="hold" grpId="0" nodeType="with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wipe(left)">
                                      <p:cBhvr>
                                        <p:cTn id="53"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8" grpId="0" animBg="1"/>
      <p:bldP spid="9" grpId="0" animBg="1"/>
      <p:bldP spid="10" grpId="0" animBg="1"/>
      <p:bldP spid="11" grpId="0" animBg="1"/>
      <p:bldP spid="12" grpId="0"/>
      <p:bldP spid="13" grpId="0"/>
      <p:bldP spid="14" grpId="0"/>
      <p:bldP spid="15" grpId="0"/>
      <p:bldP spid="16" grpId="0" animBg="1"/>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5" name="Freeform 6"/>
          <p:cNvSpPr/>
          <p:nvPr/>
        </p:nvSpPr>
        <p:spPr bwMode="auto">
          <a:xfrm>
            <a:off x="2687837" y="1794273"/>
            <a:ext cx="196453" cy="1206103"/>
          </a:xfrm>
          <a:custGeom>
            <a:avLst/>
            <a:gdLst>
              <a:gd name="T0" fmla="*/ 42323 w 68"/>
              <a:gd name="T1" fmla="*/ 0 h 417"/>
              <a:gd name="T2" fmla="*/ 219308 w 68"/>
              <a:gd name="T3" fmla="*/ 0 h 417"/>
              <a:gd name="T4" fmla="*/ 261630 w 68"/>
              <a:gd name="T5" fmla="*/ 42451 h 417"/>
              <a:gd name="T6" fmla="*/ 261630 w 68"/>
              <a:gd name="T7" fmla="*/ 918479 h 417"/>
              <a:gd name="T8" fmla="*/ 261630 w 68"/>
              <a:gd name="T9" fmla="*/ 1609267 h 417"/>
              <a:gd name="T10" fmla="*/ 0 w 68"/>
              <a:gd name="T11" fmla="*/ 1609267 h 417"/>
              <a:gd name="T12" fmla="*/ 0 w 68"/>
              <a:gd name="T13" fmla="*/ 918479 h 417"/>
              <a:gd name="T14" fmla="*/ 0 w 68"/>
              <a:gd name="T15" fmla="*/ 42451 h 417"/>
              <a:gd name="T16" fmla="*/ 42323 w 68"/>
              <a:gd name="T17" fmla="*/ 0 h 4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D9D9D9"/>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6" name="Freeform 7"/>
          <p:cNvSpPr/>
          <p:nvPr/>
        </p:nvSpPr>
        <p:spPr bwMode="auto">
          <a:xfrm>
            <a:off x="2687837" y="2630091"/>
            <a:ext cx="196453" cy="370284"/>
          </a:xfrm>
          <a:custGeom>
            <a:avLst/>
            <a:gdLst>
              <a:gd name="T0" fmla="*/ 42323 w 68"/>
              <a:gd name="T1" fmla="*/ 0 h 128"/>
              <a:gd name="T2" fmla="*/ 219308 w 68"/>
              <a:gd name="T3" fmla="*/ 0 h 128"/>
              <a:gd name="T4" fmla="*/ 261630 w 68"/>
              <a:gd name="T5" fmla="*/ 42432 h 128"/>
              <a:gd name="T6" fmla="*/ 261630 w 68"/>
              <a:gd name="T7" fmla="*/ 493752 h 128"/>
              <a:gd name="T8" fmla="*/ 0 w 68"/>
              <a:gd name="T9" fmla="*/ 493752 h 128"/>
              <a:gd name="T10" fmla="*/ 0 w 68"/>
              <a:gd name="T11" fmla="*/ 42432 h 128"/>
              <a:gd name="T12" fmla="*/ 42323 w 68"/>
              <a:gd name="T13" fmla="*/ 0 h 12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8" h="128">
                <a:moveTo>
                  <a:pt x="11" y="0"/>
                </a:moveTo>
                <a:cubicBezTo>
                  <a:pt x="57" y="0"/>
                  <a:pt x="57" y="0"/>
                  <a:pt x="57" y="0"/>
                </a:cubicBezTo>
                <a:cubicBezTo>
                  <a:pt x="63" y="0"/>
                  <a:pt x="68" y="5"/>
                  <a:pt x="68" y="11"/>
                </a:cubicBezTo>
                <a:cubicBezTo>
                  <a:pt x="68" y="128"/>
                  <a:pt x="68" y="128"/>
                  <a:pt x="68" y="128"/>
                </a:cubicBezTo>
                <a:cubicBezTo>
                  <a:pt x="0" y="128"/>
                  <a:pt x="0" y="128"/>
                  <a:pt x="0" y="128"/>
                </a:cubicBezTo>
                <a:cubicBezTo>
                  <a:pt x="0" y="11"/>
                  <a:pt x="0" y="11"/>
                  <a:pt x="0" y="11"/>
                </a:cubicBezTo>
                <a:cubicBezTo>
                  <a:pt x="0" y="5"/>
                  <a:pt x="5" y="0"/>
                  <a:pt x="11" y="0"/>
                </a:cubicBezTo>
                <a:close/>
              </a:path>
            </a:pathLst>
          </a:custGeom>
          <a:solidFill>
            <a:schemeClr val="bg1"/>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7" name="Freeform 8"/>
          <p:cNvSpPr/>
          <p:nvPr/>
        </p:nvSpPr>
        <p:spPr bwMode="auto">
          <a:xfrm>
            <a:off x="2940249" y="1794273"/>
            <a:ext cx="196453" cy="1206103"/>
          </a:xfrm>
          <a:custGeom>
            <a:avLst/>
            <a:gdLst>
              <a:gd name="T0" fmla="*/ 42323 w 68"/>
              <a:gd name="T1" fmla="*/ 0 h 417"/>
              <a:gd name="T2" fmla="*/ 219308 w 68"/>
              <a:gd name="T3" fmla="*/ 0 h 417"/>
              <a:gd name="T4" fmla="*/ 261630 w 68"/>
              <a:gd name="T5" fmla="*/ 42451 h 417"/>
              <a:gd name="T6" fmla="*/ 261630 w 68"/>
              <a:gd name="T7" fmla="*/ 918479 h 417"/>
              <a:gd name="T8" fmla="*/ 261630 w 68"/>
              <a:gd name="T9" fmla="*/ 1609267 h 417"/>
              <a:gd name="T10" fmla="*/ 0 w 68"/>
              <a:gd name="T11" fmla="*/ 1609267 h 417"/>
              <a:gd name="T12" fmla="*/ 0 w 68"/>
              <a:gd name="T13" fmla="*/ 918479 h 417"/>
              <a:gd name="T14" fmla="*/ 0 w 68"/>
              <a:gd name="T15" fmla="*/ 42451 h 417"/>
              <a:gd name="T16" fmla="*/ 42323 w 68"/>
              <a:gd name="T17" fmla="*/ 0 h 4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D9D9D9"/>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8" name="Freeform 9"/>
          <p:cNvSpPr/>
          <p:nvPr/>
        </p:nvSpPr>
        <p:spPr bwMode="auto">
          <a:xfrm>
            <a:off x="3191471" y="1794273"/>
            <a:ext cx="197644" cy="1206103"/>
          </a:xfrm>
          <a:custGeom>
            <a:avLst/>
            <a:gdLst>
              <a:gd name="T0" fmla="*/ 42550 w 68"/>
              <a:gd name="T1" fmla="*/ 0 h 417"/>
              <a:gd name="T2" fmla="*/ 220486 w 68"/>
              <a:gd name="T3" fmla="*/ 0 h 417"/>
              <a:gd name="T4" fmla="*/ 263036 w 68"/>
              <a:gd name="T5" fmla="*/ 42451 h 417"/>
              <a:gd name="T6" fmla="*/ 263036 w 68"/>
              <a:gd name="T7" fmla="*/ 918479 h 417"/>
              <a:gd name="T8" fmla="*/ 263036 w 68"/>
              <a:gd name="T9" fmla="*/ 1609267 h 417"/>
              <a:gd name="T10" fmla="*/ 0 w 68"/>
              <a:gd name="T11" fmla="*/ 1609267 h 417"/>
              <a:gd name="T12" fmla="*/ 0 w 68"/>
              <a:gd name="T13" fmla="*/ 918479 h 417"/>
              <a:gd name="T14" fmla="*/ 0 w 68"/>
              <a:gd name="T15" fmla="*/ 42451 h 417"/>
              <a:gd name="T16" fmla="*/ 42550 w 68"/>
              <a:gd name="T17" fmla="*/ 0 h 4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D9D9D9"/>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9" name="Freeform 10"/>
          <p:cNvSpPr/>
          <p:nvPr/>
        </p:nvSpPr>
        <p:spPr bwMode="auto">
          <a:xfrm>
            <a:off x="3440312" y="1794273"/>
            <a:ext cx="197644" cy="1206103"/>
          </a:xfrm>
          <a:custGeom>
            <a:avLst/>
            <a:gdLst>
              <a:gd name="T0" fmla="*/ 46418 w 68"/>
              <a:gd name="T1" fmla="*/ 0 h 417"/>
              <a:gd name="T2" fmla="*/ 220486 w 68"/>
              <a:gd name="T3" fmla="*/ 0 h 417"/>
              <a:gd name="T4" fmla="*/ 263036 w 68"/>
              <a:gd name="T5" fmla="*/ 42451 h 417"/>
              <a:gd name="T6" fmla="*/ 263036 w 68"/>
              <a:gd name="T7" fmla="*/ 918479 h 417"/>
              <a:gd name="T8" fmla="*/ 263036 w 68"/>
              <a:gd name="T9" fmla="*/ 1609267 h 417"/>
              <a:gd name="T10" fmla="*/ 0 w 68"/>
              <a:gd name="T11" fmla="*/ 1609267 h 417"/>
              <a:gd name="T12" fmla="*/ 0 w 68"/>
              <a:gd name="T13" fmla="*/ 918479 h 417"/>
              <a:gd name="T14" fmla="*/ 0 w 68"/>
              <a:gd name="T15" fmla="*/ 42451 h 417"/>
              <a:gd name="T16" fmla="*/ 46418 w 68"/>
              <a:gd name="T17" fmla="*/ 0 h 4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417">
                <a:moveTo>
                  <a:pt x="12"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2" y="0"/>
                </a:cubicBezTo>
                <a:close/>
              </a:path>
            </a:pathLst>
          </a:custGeom>
          <a:solidFill>
            <a:srgbClr val="D9D9D9"/>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10" name="Freeform 11"/>
          <p:cNvSpPr/>
          <p:nvPr/>
        </p:nvSpPr>
        <p:spPr bwMode="auto">
          <a:xfrm>
            <a:off x="2940249" y="2378869"/>
            <a:ext cx="196453" cy="621506"/>
          </a:xfrm>
          <a:custGeom>
            <a:avLst/>
            <a:gdLst>
              <a:gd name="T0" fmla="*/ 42323 w 68"/>
              <a:gd name="T1" fmla="*/ 0 h 215"/>
              <a:gd name="T2" fmla="*/ 219308 w 68"/>
              <a:gd name="T3" fmla="*/ 0 h 215"/>
              <a:gd name="T4" fmla="*/ 261630 w 68"/>
              <a:gd name="T5" fmla="*/ 42463 h 215"/>
              <a:gd name="T6" fmla="*/ 261630 w 68"/>
              <a:gd name="T7" fmla="*/ 829955 h 215"/>
              <a:gd name="T8" fmla="*/ 0 w 68"/>
              <a:gd name="T9" fmla="*/ 829955 h 215"/>
              <a:gd name="T10" fmla="*/ 0 w 68"/>
              <a:gd name="T11" fmla="*/ 42463 h 215"/>
              <a:gd name="T12" fmla="*/ 42323 w 68"/>
              <a:gd name="T13" fmla="*/ 0 h 21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8" h="215">
                <a:moveTo>
                  <a:pt x="11" y="0"/>
                </a:moveTo>
                <a:cubicBezTo>
                  <a:pt x="57" y="0"/>
                  <a:pt x="57" y="0"/>
                  <a:pt x="57" y="0"/>
                </a:cubicBezTo>
                <a:cubicBezTo>
                  <a:pt x="63" y="0"/>
                  <a:pt x="68" y="5"/>
                  <a:pt x="68" y="11"/>
                </a:cubicBezTo>
                <a:cubicBezTo>
                  <a:pt x="68" y="215"/>
                  <a:pt x="68" y="215"/>
                  <a:pt x="68" y="215"/>
                </a:cubicBezTo>
                <a:cubicBezTo>
                  <a:pt x="0" y="215"/>
                  <a:pt x="0" y="215"/>
                  <a:pt x="0" y="215"/>
                </a:cubicBezTo>
                <a:cubicBezTo>
                  <a:pt x="0" y="11"/>
                  <a:pt x="0" y="11"/>
                  <a:pt x="0" y="11"/>
                </a:cubicBezTo>
                <a:cubicBezTo>
                  <a:pt x="0" y="5"/>
                  <a:pt x="5" y="0"/>
                  <a:pt x="11" y="0"/>
                </a:cubicBezTo>
                <a:close/>
              </a:path>
            </a:pathLst>
          </a:custGeom>
          <a:solidFill>
            <a:schemeClr val="tx1"/>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11" name="Freeform 12"/>
          <p:cNvSpPr/>
          <p:nvPr/>
        </p:nvSpPr>
        <p:spPr bwMode="auto">
          <a:xfrm>
            <a:off x="3191471" y="2118123"/>
            <a:ext cx="197644" cy="882253"/>
          </a:xfrm>
          <a:custGeom>
            <a:avLst/>
            <a:gdLst>
              <a:gd name="T0" fmla="*/ 42550 w 68"/>
              <a:gd name="T1" fmla="*/ 0 h 305"/>
              <a:gd name="T2" fmla="*/ 220486 w 68"/>
              <a:gd name="T3" fmla="*/ 0 h 305"/>
              <a:gd name="T4" fmla="*/ 263036 w 68"/>
              <a:gd name="T5" fmla="*/ 42464 h 305"/>
              <a:gd name="T6" fmla="*/ 263036 w 68"/>
              <a:gd name="T7" fmla="*/ 918765 h 305"/>
              <a:gd name="T8" fmla="*/ 263036 w 68"/>
              <a:gd name="T9" fmla="*/ 1177409 h 305"/>
              <a:gd name="T10" fmla="*/ 0 w 68"/>
              <a:gd name="T11" fmla="*/ 1177409 h 305"/>
              <a:gd name="T12" fmla="*/ 0 w 68"/>
              <a:gd name="T13" fmla="*/ 918765 h 305"/>
              <a:gd name="T14" fmla="*/ 0 w 68"/>
              <a:gd name="T15" fmla="*/ 42464 h 305"/>
              <a:gd name="T16" fmla="*/ 42550 w 68"/>
              <a:gd name="T17" fmla="*/ 0 h 30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305">
                <a:moveTo>
                  <a:pt x="11" y="0"/>
                </a:moveTo>
                <a:cubicBezTo>
                  <a:pt x="57" y="0"/>
                  <a:pt x="57" y="0"/>
                  <a:pt x="57" y="0"/>
                </a:cubicBezTo>
                <a:cubicBezTo>
                  <a:pt x="63" y="0"/>
                  <a:pt x="68" y="5"/>
                  <a:pt x="68" y="11"/>
                </a:cubicBezTo>
                <a:cubicBezTo>
                  <a:pt x="68" y="238"/>
                  <a:pt x="68" y="238"/>
                  <a:pt x="68" y="238"/>
                </a:cubicBezTo>
                <a:cubicBezTo>
                  <a:pt x="68" y="305"/>
                  <a:pt x="68" y="305"/>
                  <a:pt x="68" y="305"/>
                </a:cubicBezTo>
                <a:cubicBezTo>
                  <a:pt x="0" y="305"/>
                  <a:pt x="0" y="305"/>
                  <a:pt x="0" y="305"/>
                </a:cubicBezTo>
                <a:cubicBezTo>
                  <a:pt x="0" y="238"/>
                  <a:pt x="0" y="238"/>
                  <a:pt x="0" y="238"/>
                </a:cubicBezTo>
                <a:cubicBezTo>
                  <a:pt x="0" y="11"/>
                  <a:pt x="0" y="11"/>
                  <a:pt x="0" y="11"/>
                </a:cubicBezTo>
                <a:cubicBezTo>
                  <a:pt x="0" y="5"/>
                  <a:pt x="5" y="0"/>
                  <a:pt x="11" y="0"/>
                </a:cubicBezTo>
                <a:close/>
              </a:path>
            </a:pathLst>
          </a:custGeom>
          <a:solidFill>
            <a:schemeClr val="bg2"/>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12" name="Freeform 13"/>
          <p:cNvSpPr/>
          <p:nvPr/>
        </p:nvSpPr>
        <p:spPr bwMode="auto">
          <a:xfrm>
            <a:off x="3440312" y="1946673"/>
            <a:ext cx="197644" cy="1053703"/>
          </a:xfrm>
          <a:custGeom>
            <a:avLst/>
            <a:gdLst>
              <a:gd name="T0" fmla="*/ 46418 w 68"/>
              <a:gd name="T1" fmla="*/ 0 h 364"/>
              <a:gd name="T2" fmla="*/ 220486 w 68"/>
              <a:gd name="T3" fmla="*/ 0 h 364"/>
              <a:gd name="T4" fmla="*/ 263036 w 68"/>
              <a:gd name="T5" fmla="*/ 42468 h 364"/>
              <a:gd name="T6" fmla="*/ 263036 w 68"/>
              <a:gd name="T7" fmla="*/ 918847 h 364"/>
              <a:gd name="T8" fmla="*/ 263036 w 68"/>
              <a:gd name="T9" fmla="*/ 1405295 h 364"/>
              <a:gd name="T10" fmla="*/ 0 w 68"/>
              <a:gd name="T11" fmla="*/ 1405295 h 364"/>
              <a:gd name="T12" fmla="*/ 0 w 68"/>
              <a:gd name="T13" fmla="*/ 918847 h 364"/>
              <a:gd name="T14" fmla="*/ 0 w 68"/>
              <a:gd name="T15" fmla="*/ 42468 h 364"/>
              <a:gd name="T16" fmla="*/ 46418 w 68"/>
              <a:gd name="T17" fmla="*/ 0 h 36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364">
                <a:moveTo>
                  <a:pt x="12" y="0"/>
                </a:moveTo>
                <a:cubicBezTo>
                  <a:pt x="57" y="0"/>
                  <a:pt x="57" y="0"/>
                  <a:pt x="57" y="0"/>
                </a:cubicBezTo>
                <a:cubicBezTo>
                  <a:pt x="63" y="0"/>
                  <a:pt x="68" y="5"/>
                  <a:pt x="68" y="11"/>
                </a:cubicBezTo>
                <a:cubicBezTo>
                  <a:pt x="68" y="238"/>
                  <a:pt x="68" y="238"/>
                  <a:pt x="68" y="238"/>
                </a:cubicBezTo>
                <a:cubicBezTo>
                  <a:pt x="68" y="364"/>
                  <a:pt x="68" y="364"/>
                  <a:pt x="68" y="364"/>
                </a:cubicBezTo>
                <a:cubicBezTo>
                  <a:pt x="0" y="364"/>
                  <a:pt x="0" y="364"/>
                  <a:pt x="0" y="364"/>
                </a:cubicBezTo>
                <a:cubicBezTo>
                  <a:pt x="0" y="238"/>
                  <a:pt x="0" y="238"/>
                  <a:pt x="0" y="238"/>
                </a:cubicBezTo>
                <a:cubicBezTo>
                  <a:pt x="0" y="11"/>
                  <a:pt x="0" y="11"/>
                  <a:pt x="0" y="11"/>
                </a:cubicBezTo>
                <a:cubicBezTo>
                  <a:pt x="0" y="5"/>
                  <a:pt x="5" y="0"/>
                  <a:pt x="12" y="0"/>
                </a:cubicBezTo>
                <a:close/>
              </a:path>
            </a:pathLst>
          </a:custGeom>
          <a:solidFill>
            <a:schemeClr val="tx2"/>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13" name="Freeform 14"/>
          <p:cNvSpPr/>
          <p:nvPr/>
        </p:nvSpPr>
        <p:spPr bwMode="auto">
          <a:xfrm>
            <a:off x="4040387" y="1794273"/>
            <a:ext cx="196453" cy="1206103"/>
          </a:xfrm>
          <a:custGeom>
            <a:avLst/>
            <a:gdLst>
              <a:gd name="T0" fmla="*/ 42323 w 68"/>
              <a:gd name="T1" fmla="*/ 0 h 417"/>
              <a:gd name="T2" fmla="*/ 219308 w 68"/>
              <a:gd name="T3" fmla="*/ 0 h 417"/>
              <a:gd name="T4" fmla="*/ 261630 w 68"/>
              <a:gd name="T5" fmla="*/ 42451 h 417"/>
              <a:gd name="T6" fmla="*/ 261630 w 68"/>
              <a:gd name="T7" fmla="*/ 918479 h 417"/>
              <a:gd name="T8" fmla="*/ 261630 w 68"/>
              <a:gd name="T9" fmla="*/ 1609267 h 417"/>
              <a:gd name="T10" fmla="*/ 0 w 68"/>
              <a:gd name="T11" fmla="*/ 1609267 h 417"/>
              <a:gd name="T12" fmla="*/ 0 w 68"/>
              <a:gd name="T13" fmla="*/ 918479 h 417"/>
              <a:gd name="T14" fmla="*/ 0 w 68"/>
              <a:gd name="T15" fmla="*/ 42451 h 417"/>
              <a:gd name="T16" fmla="*/ 42323 w 68"/>
              <a:gd name="T17" fmla="*/ 0 h 4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D9D9D9"/>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14" name="Freeform 15"/>
          <p:cNvSpPr/>
          <p:nvPr/>
        </p:nvSpPr>
        <p:spPr bwMode="auto">
          <a:xfrm>
            <a:off x="4291608" y="1794273"/>
            <a:ext cx="197644" cy="1206103"/>
          </a:xfrm>
          <a:custGeom>
            <a:avLst/>
            <a:gdLst>
              <a:gd name="T0" fmla="*/ 42550 w 68"/>
              <a:gd name="T1" fmla="*/ 0 h 417"/>
              <a:gd name="T2" fmla="*/ 220486 w 68"/>
              <a:gd name="T3" fmla="*/ 0 h 417"/>
              <a:gd name="T4" fmla="*/ 263036 w 68"/>
              <a:gd name="T5" fmla="*/ 42451 h 417"/>
              <a:gd name="T6" fmla="*/ 263036 w 68"/>
              <a:gd name="T7" fmla="*/ 918479 h 417"/>
              <a:gd name="T8" fmla="*/ 263036 w 68"/>
              <a:gd name="T9" fmla="*/ 1609267 h 417"/>
              <a:gd name="T10" fmla="*/ 0 w 68"/>
              <a:gd name="T11" fmla="*/ 1609267 h 417"/>
              <a:gd name="T12" fmla="*/ 0 w 68"/>
              <a:gd name="T13" fmla="*/ 918479 h 417"/>
              <a:gd name="T14" fmla="*/ 0 w 68"/>
              <a:gd name="T15" fmla="*/ 42451 h 417"/>
              <a:gd name="T16" fmla="*/ 42550 w 68"/>
              <a:gd name="T17" fmla="*/ 0 h 4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D9D9D9"/>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15" name="Freeform 16"/>
          <p:cNvSpPr/>
          <p:nvPr/>
        </p:nvSpPr>
        <p:spPr bwMode="auto">
          <a:xfrm>
            <a:off x="4544021" y="1794273"/>
            <a:ext cx="197644" cy="1206103"/>
          </a:xfrm>
          <a:custGeom>
            <a:avLst/>
            <a:gdLst>
              <a:gd name="T0" fmla="*/ 42550 w 68"/>
              <a:gd name="T1" fmla="*/ 0 h 417"/>
              <a:gd name="T2" fmla="*/ 220486 w 68"/>
              <a:gd name="T3" fmla="*/ 0 h 417"/>
              <a:gd name="T4" fmla="*/ 263036 w 68"/>
              <a:gd name="T5" fmla="*/ 42451 h 417"/>
              <a:gd name="T6" fmla="*/ 263036 w 68"/>
              <a:gd name="T7" fmla="*/ 918479 h 417"/>
              <a:gd name="T8" fmla="*/ 263036 w 68"/>
              <a:gd name="T9" fmla="*/ 1609267 h 417"/>
              <a:gd name="T10" fmla="*/ 0 w 68"/>
              <a:gd name="T11" fmla="*/ 1609267 h 417"/>
              <a:gd name="T12" fmla="*/ 0 w 68"/>
              <a:gd name="T13" fmla="*/ 918479 h 417"/>
              <a:gd name="T14" fmla="*/ 0 w 68"/>
              <a:gd name="T15" fmla="*/ 42451 h 417"/>
              <a:gd name="T16" fmla="*/ 42550 w 68"/>
              <a:gd name="T17" fmla="*/ 0 h 4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D9D9D9"/>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16" name="Freeform 17"/>
          <p:cNvSpPr/>
          <p:nvPr/>
        </p:nvSpPr>
        <p:spPr bwMode="auto">
          <a:xfrm>
            <a:off x="4796433" y="1794273"/>
            <a:ext cx="196454" cy="1206103"/>
          </a:xfrm>
          <a:custGeom>
            <a:avLst/>
            <a:gdLst>
              <a:gd name="T0" fmla="*/ 42550 w 68"/>
              <a:gd name="T1" fmla="*/ 0 h 417"/>
              <a:gd name="T2" fmla="*/ 220486 w 68"/>
              <a:gd name="T3" fmla="*/ 0 h 417"/>
              <a:gd name="T4" fmla="*/ 263036 w 68"/>
              <a:gd name="T5" fmla="*/ 42451 h 417"/>
              <a:gd name="T6" fmla="*/ 263036 w 68"/>
              <a:gd name="T7" fmla="*/ 918479 h 417"/>
              <a:gd name="T8" fmla="*/ 263036 w 68"/>
              <a:gd name="T9" fmla="*/ 1609267 h 417"/>
              <a:gd name="T10" fmla="*/ 0 w 68"/>
              <a:gd name="T11" fmla="*/ 1609267 h 417"/>
              <a:gd name="T12" fmla="*/ 0 w 68"/>
              <a:gd name="T13" fmla="*/ 918479 h 417"/>
              <a:gd name="T14" fmla="*/ 0 w 68"/>
              <a:gd name="T15" fmla="*/ 42451 h 417"/>
              <a:gd name="T16" fmla="*/ 42550 w 68"/>
              <a:gd name="T17" fmla="*/ 0 h 4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D9D9D9"/>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17" name="Freeform 18"/>
          <p:cNvSpPr/>
          <p:nvPr/>
        </p:nvSpPr>
        <p:spPr bwMode="auto">
          <a:xfrm>
            <a:off x="4040387" y="2821782"/>
            <a:ext cx="196453" cy="178594"/>
          </a:xfrm>
          <a:custGeom>
            <a:avLst/>
            <a:gdLst>
              <a:gd name="T0" fmla="*/ 42323 w 68"/>
              <a:gd name="T1" fmla="*/ 0 h 62"/>
              <a:gd name="T2" fmla="*/ 219308 w 68"/>
              <a:gd name="T3" fmla="*/ 0 h 62"/>
              <a:gd name="T4" fmla="*/ 261630 w 68"/>
              <a:gd name="T5" fmla="*/ 42428 h 62"/>
              <a:gd name="T6" fmla="*/ 261630 w 68"/>
              <a:gd name="T7" fmla="*/ 239139 h 62"/>
              <a:gd name="T8" fmla="*/ 0 w 68"/>
              <a:gd name="T9" fmla="*/ 239139 h 62"/>
              <a:gd name="T10" fmla="*/ 0 w 68"/>
              <a:gd name="T11" fmla="*/ 42428 h 62"/>
              <a:gd name="T12" fmla="*/ 42323 w 68"/>
              <a:gd name="T13" fmla="*/ 0 h 6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8" h="62">
                <a:moveTo>
                  <a:pt x="11" y="0"/>
                </a:moveTo>
                <a:cubicBezTo>
                  <a:pt x="57" y="0"/>
                  <a:pt x="57" y="0"/>
                  <a:pt x="57" y="0"/>
                </a:cubicBezTo>
                <a:cubicBezTo>
                  <a:pt x="63" y="0"/>
                  <a:pt x="68" y="5"/>
                  <a:pt x="68" y="11"/>
                </a:cubicBezTo>
                <a:cubicBezTo>
                  <a:pt x="68" y="62"/>
                  <a:pt x="68" y="62"/>
                  <a:pt x="68" y="62"/>
                </a:cubicBezTo>
                <a:cubicBezTo>
                  <a:pt x="0" y="62"/>
                  <a:pt x="0" y="62"/>
                  <a:pt x="0" y="62"/>
                </a:cubicBezTo>
                <a:cubicBezTo>
                  <a:pt x="0" y="11"/>
                  <a:pt x="0" y="11"/>
                  <a:pt x="0" y="11"/>
                </a:cubicBezTo>
                <a:cubicBezTo>
                  <a:pt x="0" y="5"/>
                  <a:pt x="5" y="0"/>
                  <a:pt x="11" y="0"/>
                </a:cubicBezTo>
                <a:close/>
              </a:path>
            </a:pathLst>
          </a:custGeom>
          <a:solidFill>
            <a:schemeClr val="bg1"/>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18" name="Freeform 19"/>
          <p:cNvSpPr/>
          <p:nvPr/>
        </p:nvSpPr>
        <p:spPr bwMode="auto">
          <a:xfrm>
            <a:off x="4291608" y="2383632"/>
            <a:ext cx="197644" cy="616744"/>
          </a:xfrm>
          <a:custGeom>
            <a:avLst/>
            <a:gdLst>
              <a:gd name="T0" fmla="*/ 42550 w 68"/>
              <a:gd name="T1" fmla="*/ 0 h 213"/>
              <a:gd name="T2" fmla="*/ 220486 w 68"/>
              <a:gd name="T3" fmla="*/ 0 h 213"/>
              <a:gd name="T4" fmla="*/ 263036 w 68"/>
              <a:gd name="T5" fmla="*/ 42498 h 213"/>
              <a:gd name="T6" fmla="*/ 263036 w 68"/>
              <a:gd name="T7" fmla="*/ 822921 h 213"/>
              <a:gd name="T8" fmla="*/ 0 w 68"/>
              <a:gd name="T9" fmla="*/ 822921 h 213"/>
              <a:gd name="T10" fmla="*/ 0 w 68"/>
              <a:gd name="T11" fmla="*/ 42498 h 213"/>
              <a:gd name="T12" fmla="*/ 42550 w 68"/>
              <a:gd name="T13" fmla="*/ 0 h 21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8" h="213">
                <a:moveTo>
                  <a:pt x="11" y="0"/>
                </a:moveTo>
                <a:cubicBezTo>
                  <a:pt x="57" y="0"/>
                  <a:pt x="57" y="0"/>
                  <a:pt x="57" y="0"/>
                </a:cubicBezTo>
                <a:cubicBezTo>
                  <a:pt x="63" y="0"/>
                  <a:pt x="68" y="5"/>
                  <a:pt x="68" y="11"/>
                </a:cubicBezTo>
                <a:cubicBezTo>
                  <a:pt x="68" y="213"/>
                  <a:pt x="68" y="213"/>
                  <a:pt x="68" y="213"/>
                </a:cubicBezTo>
                <a:cubicBezTo>
                  <a:pt x="0" y="213"/>
                  <a:pt x="0" y="213"/>
                  <a:pt x="0" y="213"/>
                </a:cubicBezTo>
                <a:cubicBezTo>
                  <a:pt x="0" y="11"/>
                  <a:pt x="0" y="11"/>
                  <a:pt x="0" y="11"/>
                </a:cubicBezTo>
                <a:cubicBezTo>
                  <a:pt x="0" y="5"/>
                  <a:pt x="5" y="0"/>
                  <a:pt x="11" y="0"/>
                </a:cubicBezTo>
                <a:close/>
              </a:path>
            </a:pathLst>
          </a:custGeom>
          <a:solidFill>
            <a:schemeClr val="tx1"/>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19" name="Freeform 20"/>
          <p:cNvSpPr/>
          <p:nvPr/>
        </p:nvSpPr>
        <p:spPr bwMode="auto">
          <a:xfrm>
            <a:off x="4544021" y="1946673"/>
            <a:ext cx="197644" cy="1053703"/>
          </a:xfrm>
          <a:custGeom>
            <a:avLst/>
            <a:gdLst>
              <a:gd name="T0" fmla="*/ 42550 w 68"/>
              <a:gd name="T1" fmla="*/ 0 h 364"/>
              <a:gd name="T2" fmla="*/ 220486 w 68"/>
              <a:gd name="T3" fmla="*/ 0 h 364"/>
              <a:gd name="T4" fmla="*/ 263036 w 68"/>
              <a:gd name="T5" fmla="*/ 42468 h 364"/>
              <a:gd name="T6" fmla="*/ 263036 w 68"/>
              <a:gd name="T7" fmla="*/ 918847 h 364"/>
              <a:gd name="T8" fmla="*/ 263036 w 68"/>
              <a:gd name="T9" fmla="*/ 1405295 h 364"/>
              <a:gd name="T10" fmla="*/ 0 w 68"/>
              <a:gd name="T11" fmla="*/ 1405295 h 364"/>
              <a:gd name="T12" fmla="*/ 0 w 68"/>
              <a:gd name="T13" fmla="*/ 918847 h 364"/>
              <a:gd name="T14" fmla="*/ 0 w 68"/>
              <a:gd name="T15" fmla="*/ 42468 h 364"/>
              <a:gd name="T16" fmla="*/ 42550 w 68"/>
              <a:gd name="T17" fmla="*/ 0 h 36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364">
                <a:moveTo>
                  <a:pt x="11" y="0"/>
                </a:moveTo>
                <a:cubicBezTo>
                  <a:pt x="57" y="0"/>
                  <a:pt x="57" y="0"/>
                  <a:pt x="57" y="0"/>
                </a:cubicBezTo>
                <a:cubicBezTo>
                  <a:pt x="63" y="0"/>
                  <a:pt x="68" y="5"/>
                  <a:pt x="68" y="11"/>
                </a:cubicBezTo>
                <a:cubicBezTo>
                  <a:pt x="68" y="238"/>
                  <a:pt x="68" y="238"/>
                  <a:pt x="68" y="238"/>
                </a:cubicBezTo>
                <a:cubicBezTo>
                  <a:pt x="68" y="364"/>
                  <a:pt x="68" y="364"/>
                  <a:pt x="68" y="364"/>
                </a:cubicBezTo>
                <a:cubicBezTo>
                  <a:pt x="0" y="364"/>
                  <a:pt x="0" y="364"/>
                  <a:pt x="0" y="364"/>
                </a:cubicBezTo>
                <a:cubicBezTo>
                  <a:pt x="0" y="238"/>
                  <a:pt x="0" y="238"/>
                  <a:pt x="0" y="238"/>
                </a:cubicBezTo>
                <a:cubicBezTo>
                  <a:pt x="0" y="11"/>
                  <a:pt x="0" y="11"/>
                  <a:pt x="0" y="11"/>
                </a:cubicBezTo>
                <a:cubicBezTo>
                  <a:pt x="0" y="5"/>
                  <a:pt x="5" y="0"/>
                  <a:pt x="11" y="0"/>
                </a:cubicBezTo>
                <a:close/>
              </a:path>
            </a:pathLst>
          </a:custGeom>
          <a:solidFill>
            <a:schemeClr val="bg2"/>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20" name="Freeform 21"/>
          <p:cNvSpPr/>
          <p:nvPr/>
        </p:nvSpPr>
        <p:spPr bwMode="auto">
          <a:xfrm>
            <a:off x="4796433" y="2537223"/>
            <a:ext cx="196454" cy="463153"/>
          </a:xfrm>
          <a:custGeom>
            <a:avLst/>
            <a:gdLst>
              <a:gd name="T0" fmla="*/ 42550 w 68"/>
              <a:gd name="T1" fmla="*/ 0 h 160"/>
              <a:gd name="T2" fmla="*/ 220486 w 68"/>
              <a:gd name="T3" fmla="*/ 0 h 160"/>
              <a:gd name="T4" fmla="*/ 263036 w 68"/>
              <a:gd name="T5" fmla="*/ 42456 h 160"/>
              <a:gd name="T6" fmla="*/ 263036 w 68"/>
              <a:gd name="T7" fmla="*/ 617543 h 160"/>
              <a:gd name="T8" fmla="*/ 0 w 68"/>
              <a:gd name="T9" fmla="*/ 617543 h 160"/>
              <a:gd name="T10" fmla="*/ 0 w 68"/>
              <a:gd name="T11" fmla="*/ 42456 h 160"/>
              <a:gd name="T12" fmla="*/ 42550 w 68"/>
              <a:gd name="T13" fmla="*/ 0 h 16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8" h="160">
                <a:moveTo>
                  <a:pt x="11" y="0"/>
                </a:moveTo>
                <a:cubicBezTo>
                  <a:pt x="57" y="0"/>
                  <a:pt x="57" y="0"/>
                  <a:pt x="57" y="0"/>
                </a:cubicBezTo>
                <a:cubicBezTo>
                  <a:pt x="63" y="0"/>
                  <a:pt x="68" y="5"/>
                  <a:pt x="68" y="11"/>
                </a:cubicBezTo>
                <a:cubicBezTo>
                  <a:pt x="68" y="160"/>
                  <a:pt x="68" y="160"/>
                  <a:pt x="68" y="160"/>
                </a:cubicBezTo>
                <a:cubicBezTo>
                  <a:pt x="0" y="160"/>
                  <a:pt x="0" y="160"/>
                  <a:pt x="0" y="160"/>
                </a:cubicBezTo>
                <a:cubicBezTo>
                  <a:pt x="0" y="11"/>
                  <a:pt x="0" y="11"/>
                  <a:pt x="0" y="11"/>
                </a:cubicBezTo>
                <a:cubicBezTo>
                  <a:pt x="0" y="5"/>
                  <a:pt x="5" y="0"/>
                  <a:pt x="11" y="0"/>
                </a:cubicBezTo>
                <a:close/>
              </a:path>
            </a:pathLst>
          </a:custGeom>
          <a:solidFill>
            <a:schemeClr val="tx2"/>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21" name="Freeform 22"/>
          <p:cNvSpPr/>
          <p:nvPr/>
        </p:nvSpPr>
        <p:spPr bwMode="auto">
          <a:xfrm>
            <a:off x="5386983" y="1794273"/>
            <a:ext cx="196454" cy="1206103"/>
          </a:xfrm>
          <a:custGeom>
            <a:avLst/>
            <a:gdLst>
              <a:gd name="T0" fmla="*/ 42550 w 68"/>
              <a:gd name="T1" fmla="*/ 0 h 417"/>
              <a:gd name="T2" fmla="*/ 220486 w 68"/>
              <a:gd name="T3" fmla="*/ 0 h 417"/>
              <a:gd name="T4" fmla="*/ 263036 w 68"/>
              <a:gd name="T5" fmla="*/ 42451 h 417"/>
              <a:gd name="T6" fmla="*/ 263036 w 68"/>
              <a:gd name="T7" fmla="*/ 918479 h 417"/>
              <a:gd name="T8" fmla="*/ 263036 w 68"/>
              <a:gd name="T9" fmla="*/ 1609267 h 417"/>
              <a:gd name="T10" fmla="*/ 0 w 68"/>
              <a:gd name="T11" fmla="*/ 1609267 h 417"/>
              <a:gd name="T12" fmla="*/ 0 w 68"/>
              <a:gd name="T13" fmla="*/ 918479 h 417"/>
              <a:gd name="T14" fmla="*/ 0 w 68"/>
              <a:gd name="T15" fmla="*/ 42451 h 417"/>
              <a:gd name="T16" fmla="*/ 42550 w 68"/>
              <a:gd name="T17" fmla="*/ 0 h 4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D9D9D9"/>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22" name="Freeform 23"/>
          <p:cNvSpPr/>
          <p:nvPr/>
        </p:nvSpPr>
        <p:spPr bwMode="auto">
          <a:xfrm>
            <a:off x="5639395" y="1794273"/>
            <a:ext cx="195263" cy="1206103"/>
          </a:xfrm>
          <a:custGeom>
            <a:avLst/>
            <a:gdLst>
              <a:gd name="T0" fmla="*/ 42323 w 68"/>
              <a:gd name="T1" fmla="*/ 0 h 417"/>
              <a:gd name="T2" fmla="*/ 219308 w 68"/>
              <a:gd name="T3" fmla="*/ 0 h 417"/>
              <a:gd name="T4" fmla="*/ 261630 w 68"/>
              <a:gd name="T5" fmla="*/ 42451 h 417"/>
              <a:gd name="T6" fmla="*/ 261630 w 68"/>
              <a:gd name="T7" fmla="*/ 918479 h 417"/>
              <a:gd name="T8" fmla="*/ 261630 w 68"/>
              <a:gd name="T9" fmla="*/ 1609267 h 417"/>
              <a:gd name="T10" fmla="*/ 0 w 68"/>
              <a:gd name="T11" fmla="*/ 1609267 h 417"/>
              <a:gd name="T12" fmla="*/ 0 w 68"/>
              <a:gd name="T13" fmla="*/ 918479 h 417"/>
              <a:gd name="T14" fmla="*/ 0 w 68"/>
              <a:gd name="T15" fmla="*/ 42451 h 417"/>
              <a:gd name="T16" fmla="*/ 42323 w 68"/>
              <a:gd name="T17" fmla="*/ 0 h 4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D9D9D9"/>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23" name="Freeform 24"/>
          <p:cNvSpPr/>
          <p:nvPr/>
        </p:nvSpPr>
        <p:spPr bwMode="auto">
          <a:xfrm>
            <a:off x="5890618" y="1794273"/>
            <a:ext cx="196453" cy="1206103"/>
          </a:xfrm>
          <a:custGeom>
            <a:avLst/>
            <a:gdLst>
              <a:gd name="T0" fmla="*/ 42323 w 68"/>
              <a:gd name="T1" fmla="*/ 0 h 417"/>
              <a:gd name="T2" fmla="*/ 219308 w 68"/>
              <a:gd name="T3" fmla="*/ 0 h 417"/>
              <a:gd name="T4" fmla="*/ 261630 w 68"/>
              <a:gd name="T5" fmla="*/ 42451 h 417"/>
              <a:gd name="T6" fmla="*/ 261630 w 68"/>
              <a:gd name="T7" fmla="*/ 918479 h 417"/>
              <a:gd name="T8" fmla="*/ 261630 w 68"/>
              <a:gd name="T9" fmla="*/ 1609267 h 417"/>
              <a:gd name="T10" fmla="*/ 0 w 68"/>
              <a:gd name="T11" fmla="*/ 1609267 h 417"/>
              <a:gd name="T12" fmla="*/ 0 w 68"/>
              <a:gd name="T13" fmla="*/ 918479 h 417"/>
              <a:gd name="T14" fmla="*/ 0 w 68"/>
              <a:gd name="T15" fmla="*/ 42451 h 417"/>
              <a:gd name="T16" fmla="*/ 42323 w 68"/>
              <a:gd name="T17" fmla="*/ 0 h 4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D9D9D9"/>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24" name="Freeform 25"/>
          <p:cNvSpPr/>
          <p:nvPr/>
        </p:nvSpPr>
        <p:spPr bwMode="auto">
          <a:xfrm>
            <a:off x="6141840" y="1794273"/>
            <a:ext cx="197644" cy="1206103"/>
          </a:xfrm>
          <a:custGeom>
            <a:avLst/>
            <a:gdLst>
              <a:gd name="T0" fmla="*/ 42550 w 68"/>
              <a:gd name="T1" fmla="*/ 0 h 417"/>
              <a:gd name="T2" fmla="*/ 220486 w 68"/>
              <a:gd name="T3" fmla="*/ 0 h 417"/>
              <a:gd name="T4" fmla="*/ 263036 w 68"/>
              <a:gd name="T5" fmla="*/ 42451 h 417"/>
              <a:gd name="T6" fmla="*/ 263036 w 68"/>
              <a:gd name="T7" fmla="*/ 918479 h 417"/>
              <a:gd name="T8" fmla="*/ 263036 w 68"/>
              <a:gd name="T9" fmla="*/ 1609267 h 417"/>
              <a:gd name="T10" fmla="*/ 0 w 68"/>
              <a:gd name="T11" fmla="*/ 1609267 h 417"/>
              <a:gd name="T12" fmla="*/ 0 w 68"/>
              <a:gd name="T13" fmla="*/ 918479 h 417"/>
              <a:gd name="T14" fmla="*/ 0 w 68"/>
              <a:gd name="T15" fmla="*/ 42451 h 417"/>
              <a:gd name="T16" fmla="*/ 42550 w 68"/>
              <a:gd name="T17" fmla="*/ 0 h 4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D9D9D9"/>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25" name="Freeform 26"/>
          <p:cNvSpPr/>
          <p:nvPr/>
        </p:nvSpPr>
        <p:spPr bwMode="auto">
          <a:xfrm>
            <a:off x="6141840" y="1941910"/>
            <a:ext cx="197644" cy="1058465"/>
          </a:xfrm>
          <a:custGeom>
            <a:avLst/>
            <a:gdLst>
              <a:gd name="T0" fmla="*/ 42550 w 68"/>
              <a:gd name="T1" fmla="*/ 0 h 366"/>
              <a:gd name="T2" fmla="*/ 220486 w 68"/>
              <a:gd name="T3" fmla="*/ 0 h 366"/>
              <a:gd name="T4" fmla="*/ 263036 w 68"/>
              <a:gd name="T5" fmla="*/ 42447 h 366"/>
              <a:gd name="T6" fmla="*/ 263036 w 68"/>
              <a:gd name="T7" fmla="*/ 918399 h 366"/>
              <a:gd name="T8" fmla="*/ 263036 w 68"/>
              <a:gd name="T9" fmla="*/ 1412328 h 366"/>
              <a:gd name="T10" fmla="*/ 0 w 68"/>
              <a:gd name="T11" fmla="*/ 1412328 h 366"/>
              <a:gd name="T12" fmla="*/ 0 w 68"/>
              <a:gd name="T13" fmla="*/ 918399 h 366"/>
              <a:gd name="T14" fmla="*/ 0 w 68"/>
              <a:gd name="T15" fmla="*/ 42447 h 366"/>
              <a:gd name="T16" fmla="*/ 42550 w 68"/>
              <a:gd name="T17" fmla="*/ 0 h 3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366">
                <a:moveTo>
                  <a:pt x="11" y="0"/>
                </a:moveTo>
                <a:cubicBezTo>
                  <a:pt x="57" y="0"/>
                  <a:pt x="57" y="0"/>
                  <a:pt x="57" y="0"/>
                </a:cubicBezTo>
                <a:cubicBezTo>
                  <a:pt x="63" y="0"/>
                  <a:pt x="68" y="5"/>
                  <a:pt x="68" y="11"/>
                </a:cubicBezTo>
                <a:cubicBezTo>
                  <a:pt x="68" y="238"/>
                  <a:pt x="68" y="238"/>
                  <a:pt x="68" y="238"/>
                </a:cubicBezTo>
                <a:cubicBezTo>
                  <a:pt x="68" y="366"/>
                  <a:pt x="68" y="366"/>
                  <a:pt x="68" y="366"/>
                </a:cubicBezTo>
                <a:cubicBezTo>
                  <a:pt x="0" y="366"/>
                  <a:pt x="0" y="366"/>
                  <a:pt x="0" y="366"/>
                </a:cubicBezTo>
                <a:cubicBezTo>
                  <a:pt x="0" y="238"/>
                  <a:pt x="0" y="238"/>
                  <a:pt x="0" y="238"/>
                </a:cubicBezTo>
                <a:cubicBezTo>
                  <a:pt x="0" y="11"/>
                  <a:pt x="0" y="11"/>
                  <a:pt x="0" y="11"/>
                </a:cubicBezTo>
                <a:cubicBezTo>
                  <a:pt x="0" y="5"/>
                  <a:pt x="5" y="0"/>
                  <a:pt x="11" y="0"/>
                </a:cubicBezTo>
                <a:close/>
              </a:path>
            </a:pathLst>
          </a:custGeom>
          <a:solidFill>
            <a:schemeClr val="tx2"/>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29" name="Freeform 27"/>
          <p:cNvSpPr/>
          <p:nvPr/>
        </p:nvSpPr>
        <p:spPr bwMode="auto">
          <a:xfrm>
            <a:off x="5890618" y="2138362"/>
            <a:ext cx="196453" cy="862013"/>
          </a:xfrm>
          <a:custGeom>
            <a:avLst/>
            <a:gdLst>
              <a:gd name="T0" fmla="*/ 42323 w 68"/>
              <a:gd name="T1" fmla="*/ 0 h 298"/>
              <a:gd name="T2" fmla="*/ 219308 w 68"/>
              <a:gd name="T3" fmla="*/ 0 h 298"/>
              <a:gd name="T4" fmla="*/ 261630 w 68"/>
              <a:gd name="T5" fmla="*/ 42475 h 298"/>
              <a:gd name="T6" fmla="*/ 261630 w 68"/>
              <a:gd name="T7" fmla="*/ 919000 h 298"/>
              <a:gd name="T8" fmla="*/ 261630 w 68"/>
              <a:gd name="T9" fmla="*/ 1150681 h 298"/>
              <a:gd name="T10" fmla="*/ 0 w 68"/>
              <a:gd name="T11" fmla="*/ 1150681 h 298"/>
              <a:gd name="T12" fmla="*/ 0 w 68"/>
              <a:gd name="T13" fmla="*/ 919000 h 298"/>
              <a:gd name="T14" fmla="*/ 0 w 68"/>
              <a:gd name="T15" fmla="*/ 42475 h 298"/>
              <a:gd name="T16" fmla="*/ 42323 w 68"/>
              <a:gd name="T17" fmla="*/ 0 h 29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298">
                <a:moveTo>
                  <a:pt x="11" y="0"/>
                </a:moveTo>
                <a:cubicBezTo>
                  <a:pt x="57" y="0"/>
                  <a:pt x="57" y="0"/>
                  <a:pt x="57" y="0"/>
                </a:cubicBezTo>
                <a:cubicBezTo>
                  <a:pt x="63" y="0"/>
                  <a:pt x="68" y="5"/>
                  <a:pt x="68" y="11"/>
                </a:cubicBezTo>
                <a:cubicBezTo>
                  <a:pt x="68" y="238"/>
                  <a:pt x="68" y="238"/>
                  <a:pt x="68" y="238"/>
                </a:cubicBezTo>
                <a:cubicBezTo>
                  <a:pt x="68" y="298"/>
                  <a:pt x="68" y="298"/>
                  <a:pt x="68" y="298"/>
                </a:cubicBezTo>
                <a:cubicBezTo>
                  <a:pt x="0" y="298"/>
                  <a:pt x="0" y="298"/>
                  <a:pt x="0" y="298"/>
                </a:cubicBezTo>
                <a:cubicBezTo>
                  <a:pt x="0" y="238"/>
                  <a:pt x="0" y="238"/>
                  <a:pt x="0" y="238"/>
                </a:cubicBezTo>
                <a:cubicBezTo>
                  <a:pt x="0" y="11"/>
                  <a:pt x="0" y="11"/>
                  <a:pt x="0" y="11"/>
                </a:cubicBezTo>
                <a:cubicBezTo>
                  <a:pt x="0" y="5"/>
                  <a:pt x="5" y="0"/>
                  <a:pt x="11" y="0"/>
                </a:cubicBezTo>
                <a:close/>
              </a:path>
            </a:pathLst>
          </a:custGeom>
          <a:solidFill>
            <a:schemeClr val="bg2"/>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30" name="Freeform 28"/>
          <p:cNvSpPr/>
          <p:nvPr/>
        </p:nvSpPr>
        <p:spPr bwMode="auto">
          <a:xfrm>
            <a:off x="5639395" y="2383632"/>
            <a:ext cx="195263" cy="616744"/>
          </a:xfrm>
          <a:custGeom>
            <a:avLst/>
            <a:gdLst>
              <a:gd name="T0" fmla="*/ 42323 w 68"/>
              <a:gd name="T1" fmla="*/ 0 h 213"/>
              <a:gd name="T2" fmla="*/ 219308 w 68"/>
              <a:gd name="T3" fmla="*/ 0 h 213"/>
              <a:gd name="T4" fmla="*/ 261630 w 68"/>
              <a:gd name="T5" fmla="*/ 42498 h 213"/>
              <a:gd name="T6" fmla="*/ 261630 w 68"/>
              <a:gd name="T7" fmla="*/ 822921 h 213"/>
              <a:gd name="T8" fmla="*/ 0 w 68"/>
              <a:gd name="T9" fmla="*/ 822921 h 213"/>
              <a:gd name="T10" fmla="*/ 0 w 68"/>
              <a:gd name="T11" fmla="*/ 42498 h 213"/>
              <a:gd name="T12" fmla="*/ 42323 w 68"/>
              <a:gd name="T13" fmla="*/ 0 h 21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8" h="213">
                <a:moveTo>
                  <a:pt x="11" y="0"/>
                </a:moveTo>
                <a:cubicBezTo>
                  <a:pt x="57" y="0"/>
                  <a:pt x="57" y="0"/>
                  <a:pt x="57" y="0"/>
                </a:cubicBezTo>
                <a:cubicBezTo>
                  <a:pt x="63" y="0"/>
                  <a:pt x="68" y="5"/>
                  <a:pt x="68" y="11"/>
                </a:cubicBezTo>
                <a:cubicBezTo>
                  <a:pt x="68" y="213"/>
                  <a:pt x="68" y="213"/>
                  <a:pt x="68" y="213"/>
                </a:cubicBezTo>
                <a:cubicBezTo>
                  <a:pt x="0" y="213"/>
                  <a:pt x="0" y="213"/>
                  <a:pt x="0" y="213"/>
                </a:cubicBezTo>
                <a:cubicBezTo>
                  <a:pt x="0" y="11"/>
                  <a:pt x="0" y="11"/>
                  <a:pt x="0" y="11"/>
                </a:cubicBezTo>
                <a:cubicBezTo>
                  <a:pt x="0" y="5"/>
                  <a:pt x="5" y="0"/>
                  <a:pt x="11" y="0"/>
                </a:cubicBezTo>
                <a:close/>
              </a:path>
            </a:pathLst>
          </a:custGeom>
          <a:solidFill>
            <a:schemeClr val="tx1"/>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31" name="Freeform 29"/>
          <p:cNvSpPr/>
          <p:nvPr/>
        </p:nvSpPr>
        <p:spPr bwMode="auto">
          <a:xfrm>
            <a:off x="5386983" y="2638425"/>
            <a:ext cx="196454" cy="361950"/>
          </a:xfrm>
          <a:custGeom>
            <a:avLst/>
            <a:gdLst>
              <a:gd name="T0" fmla="*/ 42550 w 68"/>
              <a:gd name="T1" fmla="*/ 0 h 125"/>
              <a:gd name="T2" fmla="*/ 220486 w 68"/>
              <a:gd name="T3" fmla="*/ 0 h 125"/>
              <a:gd name="T4" fmla="*/ 263036 w 68"/>
              <a:gd name="T5" fmla="*/ 42460 h 125"/>
              <a:gd name="T6" fmla="*/ 263036 w 68"/>
              <a:gd name="T7" fmla="*/ 482499 h 125"/>
              <a:gd name="T8" fmla="*/ 0 w 68"/>
              <a:gd name="T9" fmla="*/ 482499 h 125"/>
              <a:gd name="T10" fmla="*/ 0 w 68"/>
              <a:gd name="T11" fmla="*/ 42460 h 125"/>
              <a:gd name="T12" fmla="*/ 42550 w 68"/>
              <a:gd name="T13" fmla="*/ 0 h 12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8" h="125">
                <a:moveTo>
                  <a:pt x="11" y="0"/>
                </a:moveTo>
                <a:cubicBezTo>
                  <a:pt x="57" y="0"/>
                  <a:pt x="57" y="0"/>
                  <a:pt x="57" y="0"/>
                </a:cubicBezTo>
                <a:cubicBezTo>
                  <a:pt x="63" y="0"/>
                  <a:pt x="68" y="5"/>
                  <a:pt x="68" y="11"/>
                </a:cubicBezTo>
                <a:cubicBezTo>
                  <a:pt x="68" y="125"/>
                  <a:pt x="68" y="125"/>
                  <a:pt x="68" y="125"/>
                </a:cubicBezTo>
                <a:cubicBezTo>
                  <a:pt x="0" y="125"/>
                  <a:pt x="0" y="125"/>
                  <a:pt x="0" y="125"/>
                </a:cubicBezTo>
                <a:cubicBezTo>
                  <a:pt x="0" y="11"/>
                  <a:pt x="0" y="11"/>
                  <a:pt x="0" y="11"/>
                </a:cubicBezTo>
                <a:cubicBezTo>
                  <a:pt x="0" y="5"/>
                  <a:pt x="5" y="0"/>
                  <a:pt x="11" y="0"/>
                </a:cubicBezTo>
                <a:close/>
              </a:path>
            </a:pathLst>
          </a:custGeom>
          <a:solidFill>
            <a:schemeClr val="bg1"/>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32" name="Freeform 30"/>
          <p:cNvSpPr/>
          <p:nvPr/>
        </p:nvSpPr>
        <p:spPr bwMode="auto">
          <a:xfrm>
            <a:off x="6806208" y="1794273"/>
            <a:ext cx="196454" cy="1206103"/>
          </a:xfrm>
          <a:custGeom>
            <a:avLst/>
            <a:gdLst>
              <a:gd name="T0" fmla="*/ 42550 w 68"/>
              <a:gd name="T1" fmla="*/ 0 h 417"/>
              <a:gd name="T2" fmla="*/ 216618 w 68"/>
              <a:gd name="T3" fmla="*/ 0 h 417"/>
              <a:gd name="T4" fmla="*/ 263036 w 68"/>
              <a:gd name="T5" fmla="*/ 42451 h 417"/>
              <a:gd name="T6" fmla="*/ 263036 w 68"/>
              <a:gd name="T7" fmla="*/ 918479 h 417"/>
              <a:gd name="T8" fmla="*/ 263036 w 68"/>
              <a:gd name="T9" fmla="*/ 1609267 h 417"/>
              <a:gd name="T10" fmla="*/ 0 w 68"/>
              <a:gd name="T11" fmla="*/ 1609267 h 417"/>
              <a:gd name="T12" fmla="*/ 0 w 68"/>
              <a:gd name="T13" fmla="*/ 918479 h 417"/>
              <a:gd name="T14" fmla="*/ 0 w 68"/>
              <a:gd name="T15" fmla="*/ 42451 h 417"/>
              <a:gd name="T16" fmla="*/ 42550 w 68"/>
              <a:gd name="T17" fmla="*/ 0 h 4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417">
                <a:moveTo>
                  <a:pt x="11" y="0"/>
                </a:moveTo>
                <a:cubicBezTo>
                  <a:pt x="56" y="0"/>
                  <a:pt x="56" y="0"/>
                  <a:pt x="56"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D9D9D9"/>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33" name="Freeform 31"/>
          <p:cNvSpPr/>
          <p:nvPr/>
        </p:nvSpPr>
        <p:spPr bwMode="auto">
          <a:xfrm>
            <a:off x="7055049" y="1794273"/>
            <a:ext cx="196453" cy="1206103"/>
          </a:xfrm>
          <a:custGeom>
            <a:avLst/>
            <a:gdLst>
              <a:gd name="T0" fmla="*/ 42550 w 68"/>
              <a:gd name="T1" fmla="*/ 0 h 417"/>
              <a:gd name="T2" fmla="*/ 220486 w 68"/>
              <a:gd name="T3" fmla="*/ 0 h 417"/>
              <a:gd name="T4" fmla="*/ 263036 w 68"/>
              <a:gd name="T5" fmla="*/ 42451 h 417"/>
              <a:gd name="T6" fmla="*/ 263036 w 68"/>
              <a:gd name="T7" fmla="*/ 918479 h 417"/>
              <a:gd name="T8" fmla="*/ 263036 w 68"/>
              <a:gd name="T9" fmla="*/ 1609267 h 417"/>
              <a:gd name="T10" fmla="*/ 0 w 68"/>
              <a:gd name="T11" fmla="*/ 1609267 h 417"/>
              <a:gd name="T12" fmla="*/ 0 w 68"/>
              <a:gd name="T13" fmla="*/ 918479 h 417"/>
              <a:gd name="T14" fmla="*/ 0 w 68"/>
              <a:gd name="T15" fmla="*/ 42451 h 417"/>
              <a:gd name="T16" fmla="*/ 42550 w 68"/>
              <a:gd name="T17" fmla="*/ 0 h 4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D9D9D9"/>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34" name="Freeform 32"/>
          <p:cNvSpPr/>
          <p:nvPr/>
        </p:nvSpPr>
        <p:spPr bwMode="auto">
          <a:xfrm>
            <a:off x="7306270" y="1794273"/>
            <a:ext cx="196454" cy="1206103"/>
          </a:xfrm>
          <a:custGeom>
            <a:avLst/>
            <a:gdLst>
              <a:gd name="T0" fmla="*/ 42323 w 68"/>
              <a:gd name="T1" fmla="*/ 0 h 417"/>
              <a:gd name="T2" fmla="*/ 219308 w 68"/>
              <a:gd name="T3" fmla="*/ 0 h 417"/>
              <a:gd name="T4" fmla="*/ 261630 w 68"/>
              <a:gd name="T5" fmla="*/ 42451 h 417"/>
              <a:gd name="T6" fmla="*/ 261630 w 68"/>
              <a:gd name="T7" fmla="*/ 918479 h 417"/>
              <a:gd name="T8" fmla="*/ 261630 w 68"/>
              <a:gd name="T9" fmla="*/ 1609267 h 417"/>
              <a:gd name="T10" fmla="*/ 0 w 68"/>
              <a:gd name="T11" fmla="*/ 1609267 h 417"/>
              <a:gd name="T12" fmla="*/ 0 w 68"/>
              <a:gd name="T13" fmla="*/ 918479 h 417"/>
              <a:gd name="T14" fmla="*/ 0 w 68"/>
              <a:gd name="T15" fmla="*/ 42451 h 417"/>
              <a:gd name="T16" fmla="*/ 42323 w 68"/>
              <a:gd name="T17" fmla="*/ 0 h 4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D9D9D9"/>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35" name="Freeform 33"/>
          <p:cNvSpPr/>
          <p:nvPr/>
        </p:nvSpPr>
        <p:spPr bwMode="auto">
          <a:xfrm>
            <a:off x="7558683" y="1794273"/>
            <a:ext cx="196454" cy="1206103"/>
          </a:xfrm>
          <a:custGeom>
            <a:avLst/>
            <a:gdLst>
              <a:gd name="T0" fmla="*/ 42323 w 68"/>
              <a:gd name="T1" fmla="*/ 0 h 417"/>
              <a:gd name="T2" fmla="*/ 219308 w 68"/>
              <a:gd name="T3" fmla="*/ 0 h 417"/>
              <a:gd name="T4" fmla="*/ 261630 w 68"/>
              <a:gd name="T5" fmla="*/ 42451 h 417"/>
              <a:gd name="T6" fmla="*/ 261630 w 68"/>
              <a:gd name="T7" fmla="*/ 918479 h 417"/>
              <a:gd name="T8" fmla="*/ 261630 w 68"/>
              <a:gd name="T9" fmla="*/ 1609267 h 417"/>
              <a:gd name="T10" fmla="*/ 0 w 68"/>
              <a:gd name="T11" fmla="*/ 1609267 h 417"/>
              <a:gd name="T12" fmla="*/ 0 w 68"/>
              <a:gd name="T13" fmla="*/ 918479 h 417"/>
              <a:gd name="T14" fmla="*/ 0 w 68"/>
              <a:gd name="T15" fmla="*/ 42451 h 417"/>
              <a:gd name="T16" fmla="*/ 42323 w 68"/>
              <a:gd name="T17" fmla="*/ 0 h 4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D9D9D9"/>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36" name="Freeform 34"/>
          <p:cNvSpPr/>
          <p:nvPr/>
        </p:nvSpPr>
        <p:spPr bwMode="auto">
          <a:xfrm>
            <a:off x="7558683" y="1952625"/>
            <a:ext cx="196454" cy="1047750"/>
          </a:xfrm>
          <a:custGeom>
            <a:avLst/>
            <a:gdLst>
              <a:gd name="T0" fmla="*/ 42323 w 68"/>
              <a:gd name="T1" fmla="*/ 0 h 362"/>
              <a:gd name="T2" fmla="*/ 219308 w 68"/>
              <a:gd name="T3" fmla="*/ 0 h 362"/>
              <a:gd name="T4" fmla="*/ 261630 w 68"/>
              <a:gd name="T5" fmla="*/ 42446 h 362"/>
              <a:gd name="T6" fmla="*/ 261630 w 68"/>
              <a:gd name="T7" fmla="*/ 918374 h 362"/>
              <a:gd name="T8" fmla="*/ 261630 w 68"/>
              <a:gd name="T9" fmla="*/ 1396855 h 362"/>
              <a:gd name="T10" fmla="*/ 0 w 68"/>
              <a:gd name="T11" fmla="*/ 1396855 h 362"/>
              <a:gd name="T12" fmla="*/ 0 w 68"/>
              <a:gd name="T13" fmla="*/ 918374 h 362"/>
              <a:gd name="T14" fmla="*/ 0 w 68"/>
              <a:gd name="T15" fmla="*/ 42446 h 362"/>
              <a:gd name="T16" fmla="*/ 42323 w 68"/>
              <a:gd name="T17" fmla="*/ 0 h 36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362">
                <a:moveTo>
                  <a:pt x="11" y="0"/>
                </a:moveTo>
                <a:cubicBezTo>
                  <a:pt x="57" y="0"/>
                  <a:pt x="57" y="0"/>
                  <a:pt x="57" y="0"/>
                </a:cubicBezTo>
                <a:cubicBezTo>
                  <a:pt x="63" y="0"/>
                  <a:pt x="68" y="5"/>
                  <a:pt x="68" y="11"/>
                </a:cubicBezTo>
                <a:cubicBezTo>
                  <a:pt x="68" y="238"/>
                  <a:pt x="68" y="238"/>
                  <a:pt x="68" y="238"/>
                </a:cubicBezTo>
                <a:cubicBezTo>
                  <a:pt x="68" y="362"/>
                  <a:pt x="68" y="362"/>
                  <a:pt x="68" y="362"/>
                </a:cubicBezTo>
                <a:cubicBezTo>
                  <a:pt x="0" y="362"/>
                  <a:pt x="0" y="362"/>
                  <a:pt x="0" y="362"/>
                </a:cubicBezTo>
                <a:cubicBezTo>
                  <a:pt x="0" y="238"/>
                  <a:pt x="0" y="238"/>
                  <a:pt x="0" y="238"/>
                </a:cubicBezTo>
                <a:cubicBezTo>
                  <a:pt x="0" y="11"/>
                  <a:pt x="0" y="11"/>
                  <a:pt x="0" y="11"/>
                </a:cubicBezTo>
                <a:cubicBezTo>
                  <a:pt x="0" y="5"/>
                  <a:pt x="5" y="0"/>
                  <a:pt x="11" y="0"/>
                </a:cubicBezTo>
                <a:close/>
              </a:path>
            </a:pathLst>
          </a:custGeom>
          <a:solidFill>
            <a:schemeClr val="tx2"/>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37" name="Freeform 35"/>
          <p:cNvSpPr/>
          <p:nvPr/>
        </p:nvSpPr>
        <p:spPr bwMode="auto">
          <a:xfrm>
            <a:off x="7306270" y="2045494"/>
            <a:ext cx="196454" cy="954881"/>
          </a:xfrm>
          <a:custGeom>
            <a:avLst/>
            <a:gdLst>
              <a:gd name="T0" fmla="*/ 42323 w 68"/>
              <a:gd name="T1" fmla="*/ 0 h 330"/>
              <a:gd name="T2" fmla="*/ 219308 w 68"/>
              <a:gd name="T3" fmla="*/ 0 h 330"/>
              <a:gd name="T4" fmla="*/ 261630 w 68"/>
              <a:gd name="T5" fmla="*/ 42482 h 330"/>
              <a:gd name="T6" fmla="*/ 261630 w 68"/>
              <a:gd name="T7" fmla="*/ 919165 h 330"/>
              <a:gd name="T8" fmla="*/ 261630 w 68"/>
              <a:gd name="T9" fmla="*/ 1274472 h 330"/>
              <a:gd name="T10" fmla="*/ 0 w 68"/>
              <a:gd name="T11" fmla="*/ 1274472 h 330"/>
              <a:gd name="T12" fmla="*/ 0 w 68"/>
              <a:gd name="T13" fmla="*/ 919165 h 330"/>
              <a:gd name="T14" fmla="*/ 0 w 68"/>
              <a:gd name="T15" fmla="*/ 42482 h 330"/>
              <a:gd name="T16" fmla="*/ 42323 w 68"/>
              <a:gd name="T17" fmla="*/ 0 h 3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330">
                <a:moveTo>
                  <a:pt x="11" y="0"/>
                </a:moveTo>
                <a:cubicBezTo>
                  <a:pt x="57" y="0"/>
                  <a:pt x="57" y="0"/>
                  <a:pt x="57" y="0"/>
                </a:cubicBezTo>
                <a:cubicBezTo>
                  <a:pt x="63" y="0"/>
                  <a:pt x="68" y="5"/>
                  <a:pt x="68" y="11"/>
                </a:cubicBezTo>
                <a:cubicBezTo>
                  <a:pt x="68" y="238"/>
                  <a:pt x="68" y="238"/>
                  <a:pt x="68" y="238"/>
                </a:cubicBezTo>
                <a:cubicBezTo>
                  <a:pt x="68" y="330"/>
                  <a:pt x="68" y="330"/>
                  <a:pt x="68" y="330"/>
                </a:cubicBezTo>
                <a:cubicBezTo>
                  <a:pt x="0" y="330"/>
                  <a:pt x="0" y="330"/>
                  <a:pt x="0" y="330"/>
                </a:cubicBezTo>
                <a:cubicBezTo>
                  <a:pt x="0" y="238"/>
                  <a:pt x="0" y="238"/>
                  <a:pt x="0" y="238"/>
                </a:cubicBezTo>
                <a:cubicBezTo>
                  <a:pt x="0" y="11"/>
                  <a:pt x="0" y="11"/>
                  <a:pt x="0" y="11"/>
                </a:cubicBezTo>
                <a:cubicBezTo>
                  <a:pt x="0" y="5"/>
                  <a:pt x="5" y="0"/>
                  <a:pt x="11" y="0"/>
                </a:cubicBezTo>
                <a:close/>
              </a:path>
            </a:pathLst>
          </a:custGeom>
          <a:solidFill>
            <a:schemeClr val="bg2"/>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38" name="Freeform 36"/>
          <p:cNvSpPr/>
          <p:nvPr/>
        </p:nvSpPr>
        <p:spPr bwMode="auto">
          <a:xfrm>
            <a:off x="7055049" y="2743200"/>
            <a:ext cx="196453" cy="257175"/>
          </a:xfrm>
          <a:custGeom>
            <a:avLst/>
            <a:gdLst>
              <a:gd name="T0" fmla="*/ 42550 w 68"/>
              <a:gd name="T1" fmla="*/ 0 h 89"/>
              <a:gd name="T2" fmla="*/ 220486 w 68"/>
              <a:gd name="T3" fmla="*/ 0 h 89"/>
              <a:gd name="T4" fmla="*/ 263036 w 68"/>
              <a:gd name="T5" fmla="*/ 42422 h 89"/>
              <a:gd name="T6" fmla="*/ 263036 w 68"/>
              <a:gd name="T7" fmla="*/ 343235 h 89"/>
              <a:gd name="T8" fmla="*/ 0 w 68"/>
              <a:gd name="T9" fmla="*/ 343235 h 89"/>
              <a:gd name="T10" fmla="*/ 0 w 68"/>
              <a:gd name="T11" fmla="*/ 42422 h 89"/>
              <a:gd name="T12" fmla="*/ 42550 w 68"/>
              <a:gd name="T13" fmla="*/ 0 h 8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8" h="89">
                <a:moveTo>
                  <a:pt x="11" y="0"/>
                </a:moveTo>
                <a:cubicBezTo>
                  <a:pt x="57" y="0"/>
                  <a:pt x="57" y="0"/>
                  <a:pt x="57" y="0"/>
                </a:cubicBezTo>
                <a:cubicBezTo>
                  <a:pt x="63" y="0"/>
                  <a:pt x="68" y="5"/>
                  <a:pt x="68" y="11"/>
                </a:cubicBezTo>
                <a:cubicBezTo>
                  <a:pt x="68" y="89"/>
                  <a:pt x="68" y="89"/>
                  <a:pt x="68" y="89"/>
                </a:cubicBezTo>
                <a:cubicBezTo>
                  <a:pt x="0" y="89"/>
                  <a:pt x="0" y="89"/>
                  <a:pt x="0" y="89"/>
                </a:cubicBezTo>
                <a:cubicBezTo>
                  <a:pt x="0" y="11"/>
                  <a:pt x="0" y="11"/>
                  <a:pt x="0" y="11"/>
                </a:cubicBezTo>
                <a:cubicBezTo>
                  <a:pt x="0" y="5"/>
                  <a:pt x="5" y="0"/>
                  <a:pt x="11" y="0"/>
                </a:cubicBezTo>
                <a:close/>
              </a:path>
            </a:pathLst>
          </a:custGeom>
          <a:solidFill>
            <a:schemeClr val="tx1"/>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39" name="Freeform 37"/>
          <p:cNvSpPr/>
          <p:nvPr/>
        </p:nvSpPr>
        <p:spPr bwMode="auto">
          <a:xfrm>
            <a:off x="6806208" y="2265760"/>
            <a:ext cx="196454" cy="734615"/>
          </a:xfrm>
          <a:custGeom>
            <a:avLst/>
            <a:gdLst>
              <a:gd name="T0" fmla="*/ 42550 w 68"/>
              <a:gd name="T1" fmla="*/ 0 h 254"/>
              <a:gd name="T2" fmla="*/ 216618 w 68"/>
              <a:gd name="T3" fmla="*/ 0 h 254"/>
              <a:gd name="T4" fmla="*/ 263036 w 68"/>
              <a:gd name="T5" fmla="*/ 42461 h 254"/>
              <a:gd name="T6" fmla="*/ 263036 w 68"/>
              <a:gd name="T7" fmla="*/ 918710 h 254"/>
              <a:gd name="T8" fmla="*/ 263036 w 68"/>
              <a:gd name="T9" fmla="*/ 980472 h 254"/>
              <a:gd name="T10" fmla="*/ 0 w 68"/>
              <a:gd name="T11" fmla="*/ 980472 h 254"/>
              <a:gd name="T12" fmla="*/ 0 w 68"/>
              <a:gd name="T13" fmla="*/ 918710 h 254"/>
              <a:gd name="T14" fmla="*/ 0 w 68"/>
              <a:gd name="T15" fmla="*/ 42461 h 254"/>
              <a:gd name="T16" fmla="*/ 42550 w 68"/>
              <a:gd name="T17" fmla="*/ 0 h 2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254">
                <a:moveTo>
                  <a:pt x="11" y="0"/>
                </a:moveTo>
                <a:cubicBezTo>
                  <a:pt x="56" y="0"/>
                  <a:pt x="56" y="0"/>
                  <a:pt x="56" y="0"/>
                </a:cubicBezTo>
                <a:cubicBezTo>
                  <a:pt x="63" y="0"/>
                  <a:pt x="68" y="5"/>
                  <a:pt x="68" y="11"/>
                </a:cubicBezTo>
                <a:cubicBezTo>
                  <a:pt x="68" y="238"/>
                  <a:pt x="68" y="238"/>
                  <a:pt x="68" y="238"/>
                </a:cubicBezTo>
                <a:cubicBezTo>
                  <a:pt x="68" y="254"/>
                  <a:pt x="68" y="254"/>
                  <a:pt x="68" y="254"/>
                </a:cubicBezTo>
                <a:cubicBezTo>
                  <a:pt x="0" y="254"/>
                  <a:pt x="0" y="254"/>
                  <a:pt x="0" y="254"/>
                </a:cubicBezTo>
                <a:cubicBezTo>
                  <a:pt x="0" y="238"/>
                  <a:pt x="0" y="238"/>
                  <a:pt x="0" y="238"/>
                </a:cubicBezTo>
                <a:cubicBezTo>
                  <a:pt x="0" y="11"/>
                  <a:pt x="0" y="11"/>
                  <a:pt x="0" y="11"/>
                </a:cubicBezTo>
                <a:cubicBezTo>
                  <a:pt x="0" y="5"/>
                  <a:pt x="5" y="0"/>
                  <a:pt x="11" y="0"/>
                </a:cubicBezTo>
                <a:close/>
              </a:path>
            </a:pathLst>
          </a:custGeom>
          <a:solidFill>
            <a:schemeClr val="bg1"/>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40" name="Oval 38"/>
          <p:cNvSpPr>
            <a:spLocks noChangeArrowheads="1"/>
          </p:cNvSpPr>
          <p:nvPr/>
        </p:nvSpPr>
        <p:spPr bwMode="auto">
          <a:xfrm>
            <a:off x="2908102" y="3201591"/>
            <a:ext cx="497681" cy="500063"/>
          </a:xfrm>
          <a:prstGeom prst="ellipse">
            <a:avLst/>
          </a:prstGeom>
          <a:noFill/>
          <a:ln w="63500">
            <a:solidFill>
              <a:schemeClr val="bg1"/>
            </a:solidFill>
            <a:miter lim="800000"/>
          </a:ln>
        </p:spPr>
        <p:txBody>
          <a:bodyPr lIns="60755" tIns="30377" rIns="60755" bIns="30377"/>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425"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41" name="Freeform 39"/>
          <p:cNvSpPr>
            <a:spLocks noEditPoints="1"/>
          </p:cNvSpPr>
          <p:nvPr/>
        </p:nvSpPr>
        <p:spPr bwMode="auto">
          <a:xfrm>
            <a:off x="3025974" y="3318273"/>
            <a:ext cx="264319" cy="267890"/>
          </a:xfrm>
          <a:custGeom>
            <a:avLst/>
            <a:gdLst>
              <a:gd name="T0" fmla="*/ 265654 w 57"/>
              <a:gd name="T1" fmla="*/ 55343 h 58"/>
              <a:gd name="T2" fmla="*/ 24712 w 57"/>
              <a:gd name="T3" fmla="*/ 135283 h 58"/>
              <a:gd name="T4" fmla="*/ 30890 w 57"/>
              <a:gd name="T5" fmla="*/ 153731 h 58"/>
              <a:gd name="T6" fmla="*/ 37068 w 57"/>
              <a:gd name="T7" fmla="*/ 184477 h 58"/>
              <a:gd name="T8" fmla="*/ 43246 w 57"/>
              <a:gd name="T9" fmla="*/ 215223 h 58"/>
              <a:gd name="T10" fmla="*/ 61780 w 57"/>
              <a:gd name="T11" fmla="*/ 239820 h 58"/>
              <a:gd name="T12" fmla="*/ 74136 w 57"/>
              <a:gd name="T13" fmla="*/ 252119 h 58"/>
              <a:gd name="T14" fmla="*/ 80314 w 57"/>
              <a:gd name="T15" fmla="*/ 301313 h 58"/>
              <a:gd name="T16" fmla="*/ 98848 w 57"/>
              <a:gd name="T17" fmla="*/ 319761 h 58"/>
              <a:gd name="T18" fmla="*/ 105026 w 57"/>
              <a:gd name="T19" fmla="*/ 313611 h 58"/>
              <a:gd name="T20" fmla="*/ 111204 w 57"/>
              <a:gd name="T21" fmla="*/ 289014 h 58"/>
              <a:gd name="T22" fmla="*/ 123560 w 57"/>
              <a:gd name="T23" fmla="*/ 252119 h 58"/>
              <a:gd name="T24" fmla="*/ 148272 w 57"/>
              <a:gd name="T25" fmla="*/ 221373 h 58"/>
              <a:gd name="T26" fmla="*/ 160628 w 57"/>
              <a:gd name="T27" fmla="*/ 202925 h 58"/>
              <a:gd name="T28" fmla="*/ 135916 w 57"/>
              <a:gd name="T29" fmla="*/ 184477 h 58"/>
              <a:gd name="T30" fmla="*/ 117382 w 57"/>
              <a:gd name="T31" fmla="*/ 178328 h 58"/>
              <a:gd name="T32" fmla="*/ 98848 w 57"/>
              <a:gd name="T33" fmla="*/ 159880 h 58"/>
              <a:gd name="T34" fmla="*/ 74136 w 57"/>
              <a:gd name="T35" fmla="*/ 147582 h 58"/>
              <a:gd name="T36" fmla="*/ 49424 w 57"/>
              <a:gd name="T37" fmla="*/ 147582 h 58"/>
              <a:gd name="T38" fmla="*/ 37068 w 57"/>
              <a:gd name="T39" fmla="*/ 135283 h 58"/>
              <a:gd name="T40" fmla="*/ 37068 w 57"/>
              <a:gd name="T41" fmla="*/ 110686 h 58"/>
              <a:gd name="T42" fmla="*/ 24712 w 57"/>
              <a:gd name="T43" fmla="*/ 116836 h 58"/>
              <a:gd name="T44" fmla="*/ 37068 w 57"/>
              <a:gd name="T45" fmla="*/ 92239 h 58"/>
              <a:gd name="T46" fmla="*/ 55602 w 57"/>
              <a:gd name="T47" fmla="*/ 92239 h 58"/>
              <a:gd name="T48" fmla="*/ 67958 w 57"/>
              <a:gd name="T49" fmla="*/ 79940 h 58"/>
              <a:gd name="T50" fmla="*/ 92670 w 57"/>
              <a:gd name="T51" fmla="*/ 55343 h 58"/>
              <a:gd name="T52" fmla="*/ 98848 w 57"/>
              <a:gd name="T53" fmla="*/ 49194 h 58"/>
              <a:gd name="T54" fmla="*/ 129738 w 57"/>
              <a:gd name="T55" fmla="*/ 36895 h 58"/>
              <a:gd name="T56" fmla="*/ 105026 w 57"/>
              <a:gd name="T57" fmla="*/ 24597 h 58"/>
              <a:gd name="T58" fmla="*/ 98848 w 57"/>
              <a:gd name="T59" fmla="*/ 24597 h 58"/>
              <a:gd name="T60" fmla="*/ 148272 w 57"/>
              <a:gd name="T61" fmla="*/ 6149 h 58"/>
              <a:gd name="T62" fmla="*/ 166806 w 57"/>
              <a:gd name="T63" fmla="*/ 18448 h 58"/>
              <a:gd name="T64" fmla="*/ 253298 w 57"/>
              <a:gd name="T65" fmla="*/ 18448 h 58"/>
              <a:gd name="T66" fmla="*/ 240942 w 57"/>
              <a:gd name="T67" fmla="*/ 36895 h 58"/>
              <a:gd name="T68" fmla="*/ 259476 w 57"/>
              <a:gd name="T69" fmla="*/ 61492 h 58"/>
              <a:gd name="T70" fmla="*/ 271832 w 57"/>
              <a:gd name="T71" fmla="*/ 61492 h 58"/>
              <a:gd name="T72" fmla="*/ 284188 w 57"/>
              <a:gd name="T73" fmla="*/ 55343 h 58"/>
              <a:gd name="T74" fmla="*/ 296544 w 57"/>
              <a:gd name="T75" fmla="*/ 73791 h 58"/>
              <a:gd name="T76" fmla="*/ 308900 w 57"/>
              <a:gd name="T77" fmla="*/ 79940 h 58"/>
              <a:gd name="T78" fmla="*/ 290366 w 57"/>
              <a:gd name="T79" fmla="*/ 86089 h 58"/>
              <a:gd name="T80" fmla="*/ 271832 w 57"/>
              <a:gd name="T81" fmla="*/ 73791 h 58"/>
              <a:gd name="T82" fmla="*/ 247120 w 57"/>
              <a:gd name="T83" fmla="*/ 73791 h 58"/>
              <a:gd name="T84" fmla="*/ 222408 w 57"/>
              <a:gd name="T85" fmla="*/ 92239 h 58"/>
              <a:gd name="T86" fmla="*/ 210052 w 57"/>
              <a:gd name="T87" fmla="*/ 122985 h 58"/>
              <a:gd name="T88" fmla="*/ 222408 w 57"/>
              <a:gd name="T89" fmla="*/ 153731 h 58"/>
              <a:gd name="T90" fmla="*/ 247120 w 57"/>
              <a:gd name="T91" fmla="*/ 166030 h 58"/>
              <a:gd name="T92" fmla="*/ 278010 w 57"/>
              <a:gd name="T93" fmla="*/ 166030 h 58"/>
              <a:gd name="T94" fmla="*/ 290366 w 57"/>
              <a:gd name="T95" fmla="*/ 184477 h 58"/>
              <a:gd name="T96" fmla="*/ 290366 w 57"/>
              <a:gd name="T97" fmla="*/ 215223 h 58"/>
              <a:gd name="T98" fmla="*/ 290366 w 57"/>
              <a:gd name="T99" fmla="*/ 245970 h 58"/>
              <a:gd name="T100" fmla="*/ 308900 w 57"/>
              <a:gd name="T101" fmla="*/ 276716 h 58"/>
              <a:gd name="T102" fmla="*/ 327434 w 57"/>
              <a:gd name="T103" fmla="*/ 252119 h 58"/>
              <a:gd name="T104" fmla="*/ 345968 w 57"/>
              <a:gd name="T105" fmla="*/ 209074 h 58"/>
              <a:gd name="T106" fmla="*/ 345968 w 57"/>
              <a:gd name="T107" fmla="*/ 159880 h 58"/>
              <a:gd name="T108" fmla="*/ 333612 w 57"/>
              <a:gd name="T109" fmla="*/ 116836 h 58"/>
              <a:gd name="T110" fmla="*/ 321256 w 57"/>
              <a:gd name="T111" fmla="*/ 98388 h 58"/>
              <a:gd name="T112" fmla="*/ 339790 w 57"/>
              <a:gd name="T113" fmla="*/ 122985 h 58"/>
              <a:gd name="T114" fmla="*/ 240942 w 57"/>
              <a:gd name="T115" fmla="*/ 30746 h 58"/>
              <a:gd name="T116" fmla="*/ 228586 w 57"/>
              <a:gd name="T117" fmla="*/ 18448 h 58"/>
              <a:gd name="T118" fmla="*/ 234764 w 57"/>
              <a:gd name="T119" fmla="*/ 30746 h 58"/>
              <a:gd name="T120" fmla="*/ 222408 w 57"/>
              <a:gd name="T121" fmla="*/ 12298 h 58"/>
              <a:gd name="T122" fmla="*/ 333612 w 57"/>
              <a:gd name="T123" fmla="*/ 252119 h 5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57" h="58">
                <a:moveTo>
                  <a:pt x="3" y="17"/>
                </a:moveTo>
                <a:cubicBezTo>
                  <a:pt x="3" y="17"/>
                  <a:pt x="3" y="17"/>
                  <a:pt x="3" y="17"/>
                </a:cubicBezTo>
                <a:cubicBezTo>
                  <a:pt x="3" y="17"/>
                  <a:pt x="2" y="17"/>
                  <a:pt x="2" y="17"/>
                </a:cubicBezTo>
                <a:cubicBezTo>
                  <a:pt x="3" y="17"/>
                  <a:pt x="3" y="17"/>
                  <a:pt x="3" y="17"/>
                </a:cubicBezTo>
                <a:cubicBezTo>
                  <a:pt x="3" y="17"/>
                  <a:pt x="3" y="17"/>
                  <a:pt x="3" y="17"/>
                </a:cubicBezTo>
                <a:cubicBezTo>
                  <a:pt x="3" y="17"/>
                  <a:pt x="3" y="17"/>
                  <a:pt x="3" y="17"/>
                </a:cubicBezTo>
                <a:close/>
                <a:moveTo>
                  <a:pt x="2" y="17"/>
                </a:moveTo>
                <a:cubicBezTo>
                  <a:pt x="2" y="17"/>
                  <a:pt x="2" y="17"/>
                  <a:pt x="2" y="17"/>
                </a:cubicBezTo>
                <a:cubicBezTo>
                  <a:pt x="2" y="17"/>
                  <a:pt x="2" y="17"/>
                  <a:pt x="2" y="17"/>
                </a:cubicBezTo>
                <a:cubicBezTo>
                  <a:pt x="2" y="17"/>
                  <a:pt x="2" y="17"/>
                  <a:pt x="2" y="17"/>
                </a:cubicBezTo>
                <a:cubicBezTo>
                  <a:pt x="2" y="17"/>
                  <a:pt x="2" y="17"/>
                  <a:pt x="2" y="17"/>
                </a:cubicBezTo>
                <a:cubicBezTo>
                  <a:pt x="2" y="17"/>
                  <a:pt x="2" y="17"/>
                  <a:pt x="2" y="17"/>
                </a:cubicBezTo>
                <a:close/>
                <a:moveTo>
                  <a:pt x="43" y="9"/>
                </a:move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2" y="9"/>
                  <a:pt x="42" y="9"/>
                  <a:pt x="42" y="9"/>
                </a:cubicBezTo>
                <a:cubicBezTo>
                  <a:pt x="42" y="8"/>
                  <a:pt x="42" y="8"/>
                  <a:pt x="42" y="8"/>
                </a:cubicBezTo>
                <a:cubicBezTo>
                  <a:pt x="42" y="8"/>
                  <a:pt x="42" y="8"/>
                  <a:pt x="42" y="8"/>
                </a:cubicBezTo>
                <a:cubicBezTo>
                  <a:pt x="42" y="8"/>
                  <a:pt x="42" y="8"/>
                  <a:pt x="42" y="8"/>
                </a:cubicBezTo>
                <a:cubicBezTo>
                  <a:pt x="42" y="8"/>
                  <a:pt x="42" y="8"/>
                  <a:pt x="42" y="8"/>
                </a:cubicBezTo>
                <a:cubicBezTo>
                  <a:pt x="42" y="8"/>
                  <a:pt x="42" y="8"/>
                  <a:pt x="42" y="8"/>
                </a:cubicBezTo>
                <a:cubicBezTo>
                  <a:pt x="42" y="9"/>
                  <a:pt x="42"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lose/>
                <a:moveTo>
                  <a:pt x="55" y="19"/>
                </a:moveTo>
                <a:cubicBezTo>
                  <a:pt x="56" y="22"/>
                  <a:pt x="57" y="25"/>
                  <a:pt x="57" y="29"/>
                </a:cubicBezTo>
                <a:cubicBezTo>
                  <a:pt x="57" y="45"/>
                  <a:pt x="44" y="58"/>
                  <a:pt x="28" y="58"/>
                </a:cubicBezTo>
                <a:cubicBezTo>
                  <a:pt x="13" y="58"/>
                  <a:pt x="0" y="45"/>
                  <a:pt x="0" y="29"/>
                </a:cubicBezTo>
                <a:cubicBezTo>
                  <a:pt x="0" y="25"/>
                  <a:pt x="1" y="21"/>
                  <a:pt x="2" y="18"/>
                </a:cubicBezTo>
                <a:cubicBezTo>
                  <a:pt x="2" y="21"/>
                  <a:pt x="2" y="21"/>
                  <a:pt x="2" y="21"/>
                </a:cubicBezTo>
                <a:cubicBezTo>
                  <a:pt x="2" y="21"/>
                  <a:pt x="2" y="21"/>
                  <a:pt x="2" y="21"/>
                </a:cubicBezTo>
                <a:cubicBezTo>
                  <a:pt x="2" y="21"/>
                  <a:pt x="2" y="21"/>
                  <a:pt x="2" y="21"/>
                </a:cubicBezTo>
                <a:cubicBezTo>
                  <a:pt x="2" y="21"/>
                  <a:pt x="2" y="21"/>
                  <a:pt x="2" y="21"/>
                </a:cubicBezTo>
                <a:cubicBezTo>
                  <a:pt x="2" y="21"/>
                  <a:pt x="2" y="21"/>
                  <a:pt x="3" y="21"/>
                </a:cubicBezTo>
                <a:cubicBezTo>
                  <a:pt x="3" y="21"/>
                  <a:pt x="3" y="21"/>
                  <a:pt x="3" y="21"/>
                </a:cubicBezTo>
                <a:cubicBezTo>
                  <a:pt x="3" y="21"/>
                  <a:pt x="3" y="21"/>
                  <a:pt x="3" y="21"/>
                </a:cubicBezTo>
                <a:cubicBezTo>
                  <a:pt x="3" y="21"/>
                  <a:pt x="3" y="21"/>
                  <a:pt x="3" y="21"/>
                </a:cubicBezTo>
                <a:cubicBezTo>
                  <a:pt x="3" y="22"/>
                  <a:pt x="3" y="22"/>
                  <a:pt x="3" y="22"/>
                </a:cubicBezTo>
                <a:cubicBezTo>
                  <a:pt x="3" y="22"/>
                  <a:pt x="3" y="22"/>
                  <a:pt x="3" y="22"/>
                </a:cubicBezTo>
                <a:cubicBezTo>
                  <a:pt x="3" y="22"/>
                  <a:pt x="3" y="22"/>
                  <a:pt x="3" y="22"/>
                </a:cubicBezTo>
                <a:cubicBezTo>
                  <a:pt x="3" y="22"/>
                  <a:pt x="3" y="22"/>
                  <a:pt x="3" y="22"/>
                </a:cubicBezTo>
                <a:cubicBezTo>
                  <a:pt x="3" y="22"/>
                  <a:pt x="4" y="22"/>
                  <a:pt x="4" y="22"/>
                </a:cubicBezTo>
                <a:cubicBezTo>
                  <a:pt x="4" y="22"/>
                  <a:pt x="4" y="22"/>
                  <a:pt x="4" y="22"/>
                </a:cubicBezTo>
                <a:cubicBezTo>
                  <a:pt x="4" y="22"/>
                  <a:pt x="4" y="22"/>
                  <a:pt x="4" y="22"/>
                </a:cubicBezTo>
                <a:cubicBezTo>
                  <a:pt x="4" y="22"/>
                  <a:pt x="4" y="22"/>
                  <a:pt x="4" y="22"/>
                </a:cubicBezTo>
                <a:cubicBezTo>
                  <a:pt x="4" y="22"/>
                  <a:pt x="4" y="22"/>
                  <a:pt x="4" y="22"/>
                </a:cubicBezTo>
                <a:cubicBezTo>
                  <a:pt x="4" y="22"/>
                  <a:pt x="4" y="22"/>
                  <a:pt x="4" y="22"/>
                </a:cubicBezTo>
                <a:cubicBezTo>
                  <a:pt x="4" y="22"/>
                  <a:pt x="4" y="22"/>
                  <a:pt x="4" y="22"/>
                </a:cubicBezTo>
                <a:cubicBezTo>
                  <a:pt x="4" y="23"/>
                  <a:pt x="4" y="23"/>
                  <a:pt x="4" y="23"/>
                </a:cubicBezTo>
                <a:cubicBezTo>
                  <a:pt x="4" y="23"/>
                  <a:pt x="4" y="23"/>
                  <a:pt x="4" y="23"/>
                </a:cubicBezTo>
                <a:cubicBezTo>
                  <a:pt x="4" y="23"/>
                  <a:pt x="4" y="23"/>
                  <a:pt x="4" y="23"/>
                </a:cubicBezTo>
                <a:cubicBezTo>
                  <a:pt x="4" y="23"/>
                  <a:pt x="4" y="23"/>
                  <a:pt x="4" y="23"/>
                </a:cubicBezTo>
                <a:cubicBezTo>
                  <a:pt x="4" y="23"/>
                  <a:pt x="4" y="23"/>
                  <a:pt x="4" y="23"/>
                </a:cubicBezTo>
                <a:cubicBezTo>
                  <a:pt x="5" y="23"/>
                  <a:pt x="5" y="23"/>
                  <a:pt x="5" y="23"/>
                </a:cubicBezTo>
                <a:cubicBezTo>
                  <a:pt x="5" y="23"/>
                  <a:pt x="5" y="23"/>
                  <a:pt x="5" y="23"/>
                </a:cubicBezTo>
                <a:cubicBezTo>
                  <a:pt x="5" y="23"/>
                  <a:pt x="5" y="23"/>
                  <a:pt x="5" y="23"/>
                </a:cubicBezTo>
                <a:cubicBezTo>
                  <a:pt x="5" y="23"/>
                  <a:pt x="5" y="23"/>
                  <a:pt x="5" y="23"/>
                </a:cubicBezTo>
                <a:cubicBezTo>
                  <a:pt x="5" y="23"/>
                  <a:pt x="5" y="23"/>
                  <a:pt x="5" y="23"/>
                </a:cubicBezTo>
                <a:cubicBezTo>
                  <a:pt x="5" y="23"/>
                  <a:pt x="5" y="24"/>
                  <a:pt x="5" y="24"/>
                </a:cubicBezTo>
                <a:cubicBezTo>
                  <a:pt x="5" y="24"/>
                  <a:pt x="5" y="24"/>
                  <a:pt x="5" y="24"/>
                </a:cubicBezTo>
                <a:cubicBezTo>
                  <a:pt x="5" y="24"/>
                  <a:pt x="5" y="24"/>
                  <a:pt x="5" y="24"/>
                </a:cubicBezTo>
                <a:cubicBezTo>
                  <a:pt x="5" y="24"/>
                  <a:pt x="5" y="24"/>
                  <a:pt x="5" y="24"/>
                </a:cubicBezTo>
                <a:cubicBezTo>
                  <a:pt x="5" y="24"/>
                  <a:pt x="5" y="24"/>
                  <a:pt x="5" y="24"/>
                </a:cubicBezTo>
                <a:cubicBezTo>
                  <a:pt x="5" y="24"/>
                  <a:pt x="5" y="24"/>
                  <a:pt x="5" y="24"/>
                </a:cubicBezTo>
                <a:cubicBezTo>
                  <a:pt x="5" y="24"/>
                  <a:pt x="5" y="24"/>
                  <a:pt x="5" y="25"/>
                </a:cubicBezTo>
                <a:cubicBezTo>
                  <a:pt x="5" y="25"/>
                  <a:pt x="5" y="25"/>
                  <a:pt x="5" y="25"/>
                </a:cubicBezTo>
                <a:cubicBezTo>
                  <a:pt x="5" y="25"/>
                  <a:pt x="5" y="25"/>
                  <a:pt x="5" y="25"/>
                </a:cubicBezTo>
                <a:cubicBezTo>
                  <a:pt x="5" y="25"/>
                  <a:pt x="5" y="25"/>
                  <a:pt x="5" y="25"/>
                </a:cubicBezTo>
                <a:cubicBezTo>
                  <a:pt x="5" y="25"/>
                  <a:pt x="5" y="25"/>
                  <a:pt x="5" y="25"/>
                </a:cubicBezTo>
                <a:cubicBezTo>
                  <a:pt x="5" y="25"/>
                  <a:pt x="5" y="25"/>
                  <a:pt x="5" y="25"/>
                </a:cubicBezTo>
                <a:cubicBezTo>
                  <a:pt x="5" y="25"/>
                  <a:pt x="5" y="25"/>
                  <a:pt x="5" y="25"/>
                </a:cubicBezTo>
                <a:cubicBezTo>
                  <a:pt x="5" y="25"/>
                  <a:pt x="5" y="25"/>
                  <a:pt x="5" y="25"/>
                </a:cubicBezTo>
                <a:cubicBezTo>
                  <a:pt x="6" y="25"/>
                  <a:pt x="6" y="25"/>
                  <a:pt x="6" y="25"/>
                </a:cubicBezTo>
                <a:cubicBezTo>
                  <a:pt x="6" y="25"/>
                  <a:pt x="6" y="25"/>
                  <a:pt x="6" y="25"/>
                </a:cubicBezTo>
                <a:cubicBezTo>
                  <a:pt x="6" y="25"/>
                  <a:pt x="6" y="25"/>
                  <a:pt x="6" y="25"/>
                </a:cubicBezTo>
                <a:cubicBezTo>
                  <a:pt x="6" y="25"/>
                  <a:pt x="6" y="25"/>
                  <a:pt x="6" y="25"/>
                </a:cubicBezTo>
                <a:cubicBezTo>
                  <a:pt x="6" y="25"/>
                  <a:pt x="6" y="25"/>
                  <a:pt x="6" y="25"/>
                </a:cubicBezTo>
                <a:cubicBezTo>
                  <a:pt x="6" y="26"/>
                  <a:pt x="7" y="26"/>
                  <a:pt x="7" y="26"/>
                </a:cubicBezTo>
                <a:cubicBezTo>
                  <a:pt x="7" y="26"/>
                  <a:pt x="7" y="26"/>
                  <a:pt x="7" y="26"/>
                </a:cubicBezTo>
                <a:cubicBezTo>
                  <a:pt x="7" y="26"/>
                  <a:pt x="7" y="26"/>
                  <a:pt x="7" y="26"/>
                </a:cubicBezTo>
                <a:cubicBezTo>
                  <a:pt x="7" y="26"/>
                  <a:pt x="7" y="26"/>
                  <a:pt x="7" y="26"/>
                </a:cubicBezTo>
                <a:cubicBezTo>
                  <a:pt x="7" y="27"/>
                  <a:pt x="7" y="27"/>
                  <a:pt x="7" y="27"/>
                </a:cubicBezTo>
                <a:cubicBezTo>
                  <a:pt x="7" y="26"/>
                  <a:pt x="7" y="26"/>
                  <a:pt x="7" y="26"/>
                </a:cubicBezTo>
                <a:cubicBezTo>
                  <a:pt x="7" y="26"/>
                  <a:pt x="7" y="27"/>
                  <a:pt x="7" y="27"/>
                </a:cubicBezTo>
                <a:cubicBezTo>
                  <a:pt x="7" y="27"/>
                  <a:pt x="7" y="27"/>
                  <a:pt x="7" y="27"/>
                </a:cubicBezTo>
                <a:cubicBezTo>
                  <a:pt x="7" y="27"/>
                  <a:pt x="7" y="27"/>
                  <a:pt x="7" y="27"/>
                </a:cubicBezTo>
                <a:cubicBezTo>
                  <a:pt x="7" y="28"/>
                  <a:pt x="7" y="28"/>
                  <a:pt x="7" y="28"/>
                </a:cubicBezTo>
                <a:cubicBezTo>
                  <a:pt x="7" y="28"/>
                  <a:pt x="7" y="28"/>
                  <a:pt x="7" y="28"/>
                </a:cubicBezTo>
                <a:cubicBezTo>
                  <a:pt x="7" y="28"/>
                  <a:pt x="7" y="28"/>
                  <a:pt x="7" y="28"/>
                </a:cubicBezTo>
                <a:cubicBezTo>
                  <a:pt x="6" y="28"/>
                  <a:pt x="6" y="28"/>
                  <a:pt x="6" y="28"/>
                </a:cubicBezTo>
                <a:cubicBezTo>
                  <a:pt x="6" y="28"/>
                  <a:pt x="6" y="28"/>
                  <a:pt x="6" y="28"/>
                </a:cubicBezTo>
                <a:cubicBezTo>
                  <a:pt x="6" y="28"/>
                  <a:pt x="6" y="28"/>
                  <a:pt x="6" y="29"/>
                </a:cubicBezTo>
                <a:cubicBezTo>
                  <a:pt x="6" y="29"/>
                  <a:pt x="6" y="29"/>
                  <a:pt x="6" y="29"/>
                </a:cubicBezTo>
                <a:cubicBezTo>
                  <a:pt x="6" y="29"/>
                  <a:pt x="6" y="29"/>
                  <a:pt x="6" y="29"/>
                </a:cubicBezTo>
                <a:cubicBezTo>
                  <a:pt x="6" y="29"/>
                  <a:pt x="6" y="29"/>
                  <a:pt x="6" y="29"/>
                </a:cubicBezTo>
                <a:cubicBezTo>
                  <a:pt x="6" y="29"/>
                  <a:pt x="6" y="29"/>
                  <a:pt x="6" y="29"/>
                </a:cubicBezTo>
                <a:cubicBezTo>
                  <a:pt x="6" y="29"/>
                  <a:pt x="6" y="29"/>
                  <a:pt x="6" y="29"/>
                </a:cubicBezTo>
                <a:cubicBezTo>
                  <a:pt x="6" y="30"/>
                  <a:pt x="6" y="30"/>
                  <a:pt x="6" y="30"/>
                </a:cubicBezTo>
                <a:cubicBezTo>
                  <a:pt x="6" y="30"/>
                  <a:pt x="6" y="30"/>
                  <a:pt x="6" y="30"/>
                </a:cubicBezTo>
                <a:cubicBezTo>
                  <a:pt x="6" y="30"/>
                  <a:pt x="6" y="30"/>
                  <a:pt x="6" y="30"/>
                </a:cubicBezTo>
                <a:cubicBezTo>
                  <a:pt x="6" y="30"/>
                  <a:pt x="6" y="30"/>
                  <a:pt x="6" y="30"/>
                </a:cubicBezTo>
                <a:cubicBezTo>
                  <a:pt x="6" y="30"/>
                  <a:pt x="6" y="30"/>
                  <a:pt x="6" y="30"/>
                </a:cubicBezTo>
                <a:cubicBezTo>
                  <a:pt x="6" y="30"/>
                  <a:pt x="6" y="30"/>
                  <a:pt x="6" y="30"/>
                </a:cubicBezTo>
                <a:cubicBezTo>
                  <a:pt x="6" y="30"/>
                  <a:pt x="6" y="30"/>
                  <a:pt x="6" y="31"/>
                </a:cubicBezTo>
                <a:cubicBezTo>
                  <a:pt x="6" y="31"/>
                  <a:pt x="6" y="31"/>
                  <a:pt x="6" y="31"/>
                </a:cubicBezTo>
                <a:cubicBezTo>
                  <a:pt x="6" y="31"/>
                  <a:pt x="6" y="31"/>
                  <a:pt x="6" y="31"/>
                </a:cubicBezTo>
                <a:cubicBezTo>
                  <a:pt x="6" y="31"/>
                  <a:pt x="6" y="31"/>
                  <a:pt x="6" y="31"/>
                </a:cubicBezTo>
                <a:cubicBezTo>
                  <a:pt x="6" y="31"/>
                  <a:pt x="6" y="31"/>
                  <a:pt x="6" y="31"/>
                </a:cubicBezTo>
                <a:cubicBezTo>
                  <a:pt x="6" y="32"/>
                  <a:pt x="6" y="32"/>
                  <a:pt x="6" y="32"/>
                </a:cubicBezTo>
                <a:cubicBezTo>
                  <a:pt x="6" y="32"/>
                  <a:pt x="6" y="32"/>
                  <a:pt x="6" y="32"/>
                </a:cubicBezTo>
                <a:cubicBezTo>
                  <a:pt x="6" y="32"/>
                  <a:pt x="6" y="32"/>
                  <a:pt x="6" y="32"/>
                </a:cubicBezTo>
                <a:cubicBezTo>
                  <a:pt x="6" y="32"/>
                  <a:pt x="6" y="32"/>
                  <a:pt x="6" y="32"/>
                </a:cubicBezTo>
                <a:cubicBezTo>
                  <a:pt x="6" y="32"/>
                  <a:pt x="6" y="33"/>
                  <a:pt x="6" y="33"/>
                </a:cubicBezTo>
                <a:cubicBezTo>
                  <a:pt x="7" y="33"/>
                  <a:pt x="7" y="33"/>
                  <a:pt x="7" y="33"/>
                </a:cubicBezTo>
                <a:cubicBezTo>
                  <a:pt x="7" y="33"/>
                  <a:pt x="7" y="33"/>
                  <a:pt x="7" y="33"/>
                </a:cubicBezTo>
                <a:cubicBezTo>
                  <a:pt x="7" y="33"/>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5"/>
                  <a:pt x="7" y="35"/>
                  <a:pt x="7" y="35"/>
                </a:cubicBezTo>
                <a:cubicBezTo>
                  <a:pt x="7" y="35"/>
                  <a:pt x="7" y="35"/>
                  <a:pt x="7" y="35"/>
                </a:cubicBezTo>
                <a:cubicBezTo>
                  <a:pt x="7" y="35"/>
                  <a:pt x="7" y="35"/>
                  <a:pt x="7" y="35"/>
                </a:cubicBezTo>
                <a:cubicBezTo>
                  <a:pt x="8" y="35"/>
                  <a:pt x="8" y="35"/>
                  <a:pt x="8" y="35"/>
                </a:cubicBezTo>
                <a:cubicBezTo>
                  <a:pt x="8" y="35"/>
                  <a:pt x="8" y="35"/>
                  <a:pt x="8" y="35"/>
                </a:cubicBezTo>
                <a:cubicBezTo>
                  <a:pt x="8" y="35"/>
                  <a:pt x="8" y="35"/>
                  <a:pt x="8" y="35"/>
                </a:cubicBezTo>
                <a:cubicBezTo>
                  <a:pt x="8" y="35"/>
                  <a:pt x="8" y="35"/>
                  <a:pt x="8" y="36"/>
                </a:cubicBezTo>
                <a:cubicBezTo>
                  <a:pt x="8" y="36"/>
                  <a:pt x="8" y="36"/>
                  <a:pt x="8" y="36"/>
                </a:cubicBezTo>
                <a:cubicBezTo>
                  <a:pt x="8" y="36"/>
                  <a:pt x="8" y="36"/>
                  <a:pt x="8" y="36"/>
                </a:cubicBezTo>
                <a:cubicBezTo>
                  <a:pt x="8" y="36"/>
                  <a:pt x="8" y="36"/>
                  <a:pt x="8" y="36"/>
                </a:cubicBezTo>
                <a:cubicBezTo>
                  <a:pt x="8" y="36"/>
                  <a:pt x="8" y="36"/>
                  <a:pt x="8" y="36"/>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9" y="37"/>
                  <a:pt x="9" y="38"/>
                  <a:pt x="9" y="38"/>
                </a:cubicBezTo>
                <a:cubicBezTo>
                  <a:pt x="8" y="38"/>
                  <a:pt x="8" y="38"/>
                  <a:pt x="8" y="38"/>
                </a:cubicBezTo>
                <a:cubicBezTo>
                  <a:pt x="9" y="38"/>
                  <a:pt x="9" y="38"/>
                  <a:pt x="9" y="38"/>
                </a:cubicBezTo>
                <a:cubicBezTo>
                  <a:pt x="9" y="38"/>
                  <a:pt x="10" y="38"/>
                  <a:pt x="10" y="38"/>
                </a:cubicBezTo>
                <a:cubicBezTo>
                  <a:pt x="10" y="38"/>
                  <a:pt x="10" y="38"/>
                  <a:pt x="10" y="38"/>
                </a:cubicBezTo>
                <a:cubicBezTo>
                  <a:pt x="10" y="38"/>
                  <a:pt x="10" y="38"/>
                  <a:pt x="10" y="38"/>
                </a:cubicBezTo>
                <a:cubicBezTo>
                  <a:pt x="10" y="38"/>
                  <a:pt x="10" y="38"/>
                  <a:pt x="10" y="38"/>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40"/>
                  <a:pt x="11" y="40"/>
                </a:cubicBezTo>
                <a:cubicBezTo>
                  <a:pt x="11" y="40"/>
                  <a:pt x="11" y="40"/>
                  <a:pt x="11" y="40"/>
                </a:cubicBezTo>
                <a:cubicBezTo>
                  <a:pt x="11" y="40"/>
                  <a:pt x="11" y="40"/>
                  <a:pt x="11" y="40"/>
                </a:cubicBezTo>
                <a:cubicBezTo>
                  <a:pt x="11" y="40"/>
                  <a:pt x="11" y="40"/>
                  <a:pt x="11" y="40"/>
                </a:cubicBezTo>
                <a:cubicBezTo>
                  <a:pt x="11" y="40"/>
                  <a:pt x="11" y="40"/>
                  <a:pt x="11" y="40"/>
                </a:cubicBezTo>
                <a:cubicBezTo>
                  <a:pt x="11" y="40"/>
                  <a:pt x="11" y="40"/>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2" y="41"/>
                  <a:pt x="12" y="41"/>
                  <a:pt x="12" y="41"/>
                </a:cubicBezTo>
                <a:cubicBezTo>
                  <a:pt x="12" y="41"/>
                  <a:pt x="12" y="42"/>
                  <a:pt x="12" y="42"/>
                </a:cubicBezTo>
                <a:cubicBezTo>
                  <a:pt x="12" y="42"/>
                  <a:pt x="12" y="42"/>
                  <a:pt x="12" y="42"/>
                </a:cubicBezTo>
                <a:cubicBezTo>
                  <a:pt x="12" y="42"/>
                  <a:pt x="12" y="42"/>
                  <a:pt x="12" y="42"/>
                </a:cubicBezTo>
                <a:cubicBezTo>
                  <a:pt x="12" y="44"/>
                  <a:pt x="12" y="44"/>
                  <a:pt x="12" y="44"/>
                </a:cubicBezTo>
                <a:cubicBezTo>
                  <a:pt x="12" y="44"/>
                  <a:pt x="12" y="44"/>
                  <a:pt x="12" y="44"/>
                </a:cubicBezTo>
                <a:cubicBezTo>
                  <a:pt x="12" y="44"/>
                  <a:pt x="12" y="44"/>
                  <a:pt x="12" y="44"/>
                </a:cubicBezTo>
                <a:cubicBezTo>
                  <a:pt x="12" y="44"/>
                  <a:pt x="12" y="44"/>
                  <a:pt x="12" y="44"/>
                </a:cubicBezTo>
                <a:cubicBezTo>
                  <a:pt x="12" y="44"/>
                  <a:pt x="12" y="45"/>
                  <a:pt x="12" y="45"/>
                </a:cubicBezTo>
                <a:cubicBezTo>
                  <a:pt x="12" y="45"/>
                  <a:pt x="12" y="45"/>
                  <a:pt x="12" y="45"/>
                </a:cubicBezTo>
                <a:cubicBezTo>
                  <a:pt x="12" y="45"/>
                  <a:pt x="12" y="45"/>
                  <a:pt x="12" y="45"/>
                </a:cubicBezTo>
                <a:cubicBezTo>
                  <a:pt x="12" y="45"/>
                  <a:pt x="12" y="45"/>
                  <a:pt x="12" y="45"/>
                </a:cubicBezTo>
                <a:cubicBezTo>
                  <a:pt x="12" y="45"/>
                  <a:pt x="12" y="45"/>
                  <a:pt x="12" y="45"/>
                </a:cubicBezTo>
                <a:cubicBezTo>
                  <a:pt x="12" y="45"/>
                  <a:pt x="12" y="45"/>
                  <a:pt x="12" y="45"/>
                </a:cubicBezTo>
                <a:cubicBezTo>
                  <a:pt x="12" y="45"/>
                  <a:pt x="12" y="46"/>
                  <a:pt x="12" y="46"/>
                </a:cubicBezTo>
                <a:cubicBezTo>
                  <a:pt x="12" y="46"/>
                  <a:pt x="12" y="46"/>
                  <a:pt x="12" y="46"/>
                </a:cubicBezTo>
                <a:cubicBezTo>
                  <a:pt x="12" y="46"/>
                  <a:pt x="12" y="46"/>
                  <a:pt x="12" y="46"/>
                </a:cubicBezTo>
                <a:cubicBezTo>
                  <a:pt x="12" y="46"/>
                  <a:pt x="12" y="46"/>
                  <a:pt x="12" y="46"/>
                </a:cubicBezTo>
                <a:cubicBezTo>
                  <a:pt x="12" y="46"/>
                  <a:pt x="12" y="46"/>
                  <a:pt x="12" y="46"/>
                </a:cubicBezTo>
                <a:cubicBezTo>
                  <a:pt x="12" y="46"/>
                  <a:pt x="12" y="46"/>
                  <a:pt x="12" y="46"/>
                </a:cubicBezTo>
                <a:cubicBezTo>
                  <a:pt x="12" y="46"/>
                  <a:pt x="12" y="46"/>
                  <a:pt x="12" y="47"/>
                </a:cubicBezTo>
                <a:cubicBezTo>
                  <a:pt x="12" y="47"/>
                  <a:pt x="12" y="47"/>
                  <a:pt x="12" y="47"/>
                </a:cubicBezTo>
                <a:cubicBezTo>
                  <a:pt x="12" y="47"/>
                  <a:pt x="12" y="47"/>
                  <a:pt x="12" y="47"/>
                </a:cubicBezTo>
                <a:cubicBezTo>
                  <a:pt x="12" y="47"/>
                  <a:pt x="12" y="47"/>
                  <a:pt x="12" y="47"/>
                </a:cubicBezTo>
                <a:cubicBezTo>
                  <a:pt x="12" y="47"/>
                  <a:pt x="12" y="47"/>
                  <a:pt x="12" y="47"/>
                </a:cubicBezTo>
                <a:cubicBezTo>
                  <a:pt x="12" y="48"/>
                  <a:pt x="12" y="48"/>
                  <a:pt x="13" y="48"/>
                </a:cubicBezTo>
                <a:cubicBezTo>
                  <a:pt x="13" y="48"/>
                  <a:pt x="13" y="48"/>
                  <a:pt x="13" y="48"/>
                </a:cubicBezTo>
                <a:cubicBezTo>
                  <a:pt x="13" y="48"/>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4" y="49"/>
                </a:cubicBezTo>
                <a:cubicBezTo>
                  <a:pt x="14" y="49"/>
                  <a:pt x="14" y="49"/>
                  <a:pt x="14" y="49"/>
                </a:cubicBezTo>
                <a:cubicBezTo>
                  <a:pt x="14" y="50"/>
                  <a:pt x="14" y="50"/>
                  <a:pt x="14" y="50"/>
                </a:cubicBezTo>
                <a:cubicBezTo>
                  <a:pt x="14" y="50"/>
                  <a:pt x="14" y="50"/>
                  <a:pt x="14" y="50"/>
                </a:cubicBezTo>
                <a:cubicBezTo>
                  <a:pt x="14" y="50"/>
                  <a:pt x="14" y="50"/>
                  <a:pt x="14" y="50"/>
                </a:cubicBezTo>
                <a:cubicBezTo>
                  <a:pt x="14" y="50"/>
                  <a:pt x="14" y="50"/>
                  <a:pt x="14" y="50"/>
                </a:cubicBezTo>
                <a:cubicBezTo>
                  <a:pt x="14" y="50"/>
                  <a:pt x="14" y="50"/>
                  <a:pt x="14" y="50"/>
                </a:cubicBezTo>
                <a:cubicBezTo>
                  <a:pt x="15" y="50"/>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2"/>
                  <a:pt x="15" y="52"/>
                  <a:pt x="15" y="52"/>
                </a:cubicBezTo>
                <a:cubicBezTo>
                  <a:pt x="15" y="52"/>
                  <a:pt x="15" y="52"/>
                  <a:pt x="15" y="52"/>
                </a:cubicBezTo>
                <a:cubicBezTo>
                  <a:pt x="15" y="52"/>
                  <a:pt x="15" y="52"/>
                  <a:pt x="15" y="52"/>
                </a:cubicBezTo>
                <a:cubicBezTo>
                  <a:pt x="15" y="52"/>
                  <a:pt x="15" y="52"/>
                  <a:pt x="15"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3"/>
                  <a:pt x="16" y="53"/>
                  <a:pt x="16" y="53"/>
                </a:cubicBezTo>
                <a:cubicBezTo>
                  <a:pt x="17" y="53"/>
                  <a:pt x="17" y="53"/>
                  <a:pt x="17" y="53"/>
                </a:cubicBezTo>
                <a:cubicBezTo>
                  <a:pt x="17" y="53"/>
                  <a:pt x="17" y="53"/>
                  <a:pt x="17" y="53"/>
                </a:cubicBezTo>
                <a:cubicBezTo>
                  <a:pt x="17" y="53"/>
                  <a:pt x="17" y="53"/>
                  <a:pt x="17" y="53"/>
                </a:cubicBezTo>
                <a:cubicBezTo>
                  <a:pt x="17" y="53"/>
                  <a:pt x="17" y="53"/>
                  <a:pt x="17" y="53"/>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0"/>
                  <a:pt x="17" y="50"/>
                </a:cubicBezTo>
                <a:cubicBezTo>
                  <a:pt x="17" y="50"/>
                  <a:pt x="17" y="50"/>
                  <a:pt x="17" y="50"/>
                </a:cubicBezTo>
                <a:cubicBezTo>
                  <a:pt x="17" y="50"/>
                  <a:pt x="17" y="50"/>
                  <a:pt x="17" y="50"/>
                </a:cubicBezTo>
                <a:cubicBezTo>
                  <a:pt x="17" y="50"/>
                  <a:pt x="17" y="50"/>
                  <a:pt x="17" y="50"/>
                </a:cubicBezTo>
                <a:cubicBezTo>
                  <a:pt x="17" y="50"/>
                  <a:pt x="17" y="50"/>
                  <a:pt x="17" y="49"/>
                </a:cubicBezTo>
                <a:cubicBezTo>
                  <a:pt x="17"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8" y="48"/>
                </a:cubicBezTo>
                <a:cubicBezTo>
                  <a:pt x="18" y="48"/>
                  <a:pt x="18" y="47"/>
                  <a:pt x="18" y="47"/>
                </a:cubicBezTo>
                <a:cubicBezTo>
                  <a:pt x="18" y="47"/>
                  <a:pt x="18" y="47"/>
                  <a:pt x="18" y="47"/>
                </a:cubicBezTo>
                <a:cubicBezTo>
                  <a:pt x="18" y="47"/>
                  <a:pt x="18" y="46"/>
                  <a:pt x="18" y="46"/>
                </a:cubicBezTo>
                <a:cubicBezTo>
                  <a:pt x="18" y="46"/>
                  <a:pt x="18" y="46"/>
                  <a:pt x="18" y="46"/>
                </a:cubicBezTo>
                <a:cubicBezTo>
                  <a:pt x="18" y="46"/>
                  <a:pt x="18" y="46"/>
                  <a:pt x="18" y="46"/>
                </a:cubicBezTo>
                <a:cubicBezTo>
                  <a:pt x="18" y="46"/>
                  <a:pt x="18" y="46"/>
                  <a:pt x="18" y="46"/>
                </a:cubicBezTo>
                <a:cubicBezTo>
                  <a:pt x="17" y="46"/>
                  <a:pt x="17" y="46"/>
                  <a:pt x="17" y="46"/>
                </a:cubicBezTo>
                <a:cubicBezTo>
                  <a:pt x="17" y="46"/>
                  <a:pt x="17" y="46"/>
                  <a:pt x="17" y="46"/>
                </a:cubicBezTo>
                <a:cubicBezTo>
                  <a:pt x="18" y="46"/>
                  <a:pt x="18" y="46"/>
                  <a:pt x="18" y="46"/>
                </a:cubicBezTo>
                <a:cubicBezTo>
                  <a:pt x="18" y="46"/>
                  <a:pt x="18" y="46"/>
                  <a:pt x="18" y="46"/>
                </a:cubicBezTo>
                <a:cubicBezTo>
                  <a:pt x="18" y="46"/>
                  <a:pt x="18" y="46"/>
                  <a:pt x="18" y="46"/>
                </a:cubicBezTo>
                <a:cubicBezTo>
                  <a:pt x="18" y="46"/>
                  <a:pt x="18" y="46"/>
                  <a:pt x="18" y="46"/>
                </a:cubicBezTo>
                <a:cubicBezTo>
                  <a:pt x="19" y="46"/>
                  <a:pt x="19" y="46"/>
                  <a:pt x="19" y="46"/>
                </a:cubicBezTo>
                <a:cubicBezTo>
                  <a:pt x="19" y="46"/>
                  <a:pt x="19" y="46"/>
                  <a:pt x="19" y="46"/>
                </a:cubicBezTo>
                <a:cubicBezTo>
                  <a:pt x="19" y="46"/>
                  <a:pt x="19" y="45"/>
                  <a:pt x="19" y="45"/>
                </a:cubicBezTo>
                <a:cubicBezTo>
                  <a:pt x="19" y="45"/>
                  <a:pt x="19" y="45"/>
                  <a:pt x="19" y="45"/>
                </a:cubicBezTo>
                <a:cubicBezTo>
                  <a:pt x="19" y="45"/>
                  <a:pt x="19" y="45"/>
                  <a:pt x="19" y="45"/>
                </a:cubicBezTo>
                <a:cubicBezTo>
                  <a:pt x="19" y="45"/>
                  <a:pt x="19" y="45"/>
                  <a:pt x="19" y="45"/>
                </a:cubicBezTo>
                <a:cubicBezTo>
                  <a:pt x="19" y="45"/>
                  <a:pt x="19" y="45"/>
                  <a:pt x="19" y="45"/>
                </a:cubicBezTo>
                <a:cubicBezTo>
                  <a:pt x="19" y="45"/>
                  <a:pt x="19" y="45"/>
                  <a:pt x="19" y="45"/>
                </a:cubicBezTo>
                <a:cubicBezTo>
                  <a:pt x="19" y="45"/>
                  <a:pt x="19" y="45"/>
                  <a:pt x="20" y="44"/>
                </a:cubicBezTo>
                <a:cubicBezTo>
                  <a:pt x="20" y="44"/>
                  <a:pt x="20" y="44"/>
                  <a:pt x="20" y="44"/>
                </a:cubicBezTo>
                <a:cubicBezTo>
                  <a:pt x="20" y="42"/>
                  <a:pt x="20" y="42"/>
                  <a:pt x="20" y="42"/>
                </a:cubicBezTo>
                <a:cubicBezTo>
                  <a:pt x="20" y="42"/>
                  <a:pt x="20" y="42"/>
                  <a:pt x="20" y="42"/>
                </a:cubicBezTo>
                <a:cubicBezTo>
                  <a:pt x="20" y="42"/>
                  <a:pt x="20" y="42"/>
                  <a:pt x="20" y="42"/>
                </a:cubicBezTo>
                <a:cubicBezTo>
                  <a:pt x="20" y="42"/>
                  <a:pt x="20" y="42"/>
                  <a:pt x="20" y="42"/>
                </a:cubicBezTo>
                <a:cubicBezTo>
                  <a:pt x="20" y="42"/>
                  <a:pt x="20" y="42"/>
                  <a:pt x="20" y="42"/>
                </a:cubicBezTo>
                <a:cubicBezTo>
                  <a:pt x="20" y="42"/>
                  <a:pt x="20" y="42"/>
                  <a:pt x="20" y="42"/>
                </a:cubicBezTo>
                <a:cubicBezTo>
                  <a:pt x="20" y="42"/>
                  <a:pt x="20" y="42"/>
                  <a:pt x="20" y="41"/>
                </a:cubicBezTo>
                <a:cubicBezTo>
                  <a:pt x="20" y="41"/>
                  <a:pt x="20" y="41"/>
                  <a:pt x="20" y="41"/>
                </a:cubicBezTo>
                <a:cubicBezTo>
                  <a:pt x="20" y="41"/>
                  <a:pt x="20" y="41"/>
                  <a:pt x="20" y="41"/>
                </a:cubicBezTo>
                <a:cubicBezTo>
                  <a:pt x="21" y="41"/>
                  <a:pt x="21" y="41"/>
                  <a:pt x="21" y="41"/>
                </a:cubicBezTo>
                <a:cubicBezTo>
                  <a:pt x="21" y="41"/>
                  <a:pt x="21" y="41"/>
                  <a:pt x="21" y="41"/>
                </a:cubicBezTo>
                <a:cubicBezTo>
                  <a:pt x="21" y="41"/>
                  <a:pt x="21" y="41"/>
                  <a:pt x="21"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0"/>
                  <a:pt x="22" y="40"/>
                </a:cubicBezTo>
                <a:cubicBezTo>
                  <a:pt x="22" y="40"/>
                  <a:pt x="22" y="40"/>
                  <a:pt x="22" y="40"/>
                </a:cubicBezTo>
                <a:cubicBezTo>
                  <a:pt x="22" y="40"/>
                  <a:pt x="22" y="40"/>
                  <a:pt x="23" y="40"/>
                </a:cubicBezTo>
                <a:cubicBezTo>
                  <a:pt x="23" y="40"/>
                  <a:pt x="23" y="40"/>
                  <a:pt x="23" y="40"/>
                </a:cubicBezTo>
                <a:cubicBezTo>
                  <a:pt x="23" y="40"/>
                  <a:pt x="23" y="40"/>
                  <a:pt x="23" y="40"/>
                </a:cubicBezTo>
                <a:cubicBezTo>
                  <a:pt x="23" y="40"/>
                  <a:pt x="23" y="40"/>
                  <a:pt x="23" y="40"/>
                </a:cubicBezTo>
                <a:cubicBezTo>
                  <a:pt x="23" y="40"/>
                  <a:pt x="23" y="40"/>
                  <a:pt x="23" y="40"/>
                </a:cubicBezTo>
                <a:cubicBezTo>
                  <a:pt x="23" y="40"/>
                  <a:pt x="23" y="40"/>
                  <a:pt x="23" y="40"/>
                </a:cubicBezTo>
                <a:cubicBezTo>
                  <a:pt x="23" y="40"/>
                  <a:pt x="23" y="40"/>
                  <a:pt x="23" y="40"/>
                </a:cubicBezTo>
                <a:cubicBezTo>
                  <a:pt x="23" y="39"/>
                  <a:pt x="24" y="39"/>
                  <a:pt x="24" y="39"/>
                </a:cubicBezTo>
                <a:cubicBezTo>
                  <a:pt x="24" y="39"/>
                  <a:pt x="24" y="39"/>
                  <a:pt x="24" y="39"/>
                </a:cubicBezTo>
                <a:cubicBezTo>
                  <a:pt x="24" y="39"/>
                  <a:pt x="24" y="39"/>
                  <a:pt x="24" y="39"/>
                </a:cubicBezTo>
                <a:cubicBezTo>
                  <a:pt x="24" y="38"/>
                  <a:pt x="24" y="38"/>
                  <a:pt x="24" y="38"/>
                </a:cubicBezTo>
                <a:cubicBezTo>
                  <a:pt x="24" y="38"/>
                  <a:pt x="24" y="38"/>
                  <a:pt x="24" y="37"/>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5" y="36"/>
                  <a:pt x="25" y="36"/>
                  <a:pt x="25" y="36"/>
                </a:cubicBezTo>
                <a:cubicBezTo>
                  <a:pt x="25" y="36"/>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6" y="34"/>
                  <a:pt x="26" y="34"/>
                  <a:pt x="26" y="34"/>
                </a:cubicBezTo>
                <a:cubicBezTo>
                  <a:pt x="26" y="34"/>
                  <a:pt x="26" y="34"/>
                  <a:pt x="26" y="34"/>
                </a:cubicBezTo>
                <a:cubicBezTo>
                  <a:pt x="26" y="34"/>
                  <a:pt x="26" y="34"/>
                  <a:pt x="26" y="34"/>
                </a:cubicBezTo>
                <a:cubicBezTo>
                  <a:pt x="26" y="34"/>
                  <a:pt x="26" y="34"/>
                  <a:pt x="26" y="34"/>
                </a:cubicBezTo>
                <a:cubicBezTo>
                  <a:pt x="26" y="33"/>
                  <a:pt x="26" y="33"/>
                  <a:pt x="26" y="33"/>
                </a:cubicBezTo>
                <a:cubicBezTo>
                  <a:pt x="26" y="33"/>
                  <a:pt x="26" y="33"/>
                  <a:pt x="26" y="33"/>
                </a:cubicBezTo>
                <a:cubicBezTo>
                  <a:pt x="26" y="33"/>
                  <a:pt x="26" y="33"/>
                  <a:pt x="26" y="33"/>
                </a:cubicBezTo>
                <a:cubicBezTo>
                  <a:pt x="26" y="33"/>
                  <a:pt x="26" y="33"/>
                  <a:pt x="26" y="33"/>
                </a:cubicBezTo>
                <a:cubicBezTo>
                  <a:pt x="26" y="33"/>
                  <a:pt x="26" y="33"/>
                  <a:pt x="26" y="33"/>
                </a:cubicBezTo>
                <a:cubicBezTo>
                  <a:pt x="26" y="33"/>
                  <a:pt x="26" y="33"/>
                  <a:pt x="26" y="33"/>
                </a:cubicBezTo>
                <a:cubicBezTo>
                  <a:pt x="26" y="33"/>
                  <a:pt x="26" y="33"/>
                  <a:pt x="26" y="33"/>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5" y="32"/>
                </a:cubicBezTo>
                <a:cubicBezTo>
                  <a:pt x="25" y="32"/>
                  <a:pt x="25" y="32"/>
                  <a:pt x="25" y="31"/>
                </a:cubicBezTo>
                <a:cubicBezTo>
                  <a:pt x="25" y="31"/>
                  <a:pt x="25" y="31"/>
                  <a:pt x="25" y="31"/>
                </a:cubicBezTo>
                <a:cubicBezTo>
                  <a:pt x="25" y="31"/>
                  <a:pt x="25" y="31"/>
                  <a:pt x="25" y="31"/>
                </a:cubicBezTo>
                <a:cubicBezTo>
                  <a:pt x="25" y="31"/>
                  <a:pt x="25" y="31"/>
                  <a:pt x="25" y="31"/>
                </a:cubicBezTo>
                <a:cubicBezTo>
                  <a:pt x="24" y="31"/>
                  <a:pt x="24" y="31"/>
                  <a:pt x="24" y="31"/>
                </a:cubicBezTo>
                <a:cubicBezTo>
                  <a:pt x="24" y="31"/>
                  <a:pt x="24" y="31"/>
                  <a:pt x="24" y="31"/>
                </a:cubicBezTo>
                <a:cubicBezTo>
                  <a:pt x="24" y="31"/>
                  <a:pt x="24" y="31"/>
                  <a:pt x="24" y="31"/>
                </a:cubicBezTo>
                <a:cubicBezTo>
                  <a:pt x="24" y="31"/>
                  <a:pt x="24" y="31"/>
                  <a:pt x="24" y="31"/>
                </a:cubicBezTo>
                <a:cubicBezTo>
                  <a:pt x="24" y="31"/>
                  <a:pt x="24" y="31"/>
                  <a:pt x="24" y="31"/>
                </a:cubicBezTo>
                <a:cubicBezTo>
                  <a:pt x="24" y="31"/>
                  <a:pt x="24" y="31"/>
                  <a:pt x="24" y="31"/>
                </a:cubicBezTo>
                <a:cubicBezTo>
                  <a:pt x="24" y="31"/>
                  <a:pt x="24" y="31"/>
                  <a:pt x="24" y="31"/>
                </a:cubicBezTo>
                <a:cubicBezTo>
                  <a:pt x="23" y="31"/>
                  <a:pt x="23" y="31"/>
                  <a:pt x="23" y="31"/>
                </a:cubicBezTo>
                <a:cubicBezTo>
                  <a:pt x="23" y="31"/>
                  <a:pt x="23" y="31"/>
                  <a:pt x="23" y="31"/>
                </a:cubicBezTo>
                <a:cubicBezTo>
                  <a:pt x="23" y="31"/>
                  <a:pt x="23" y="31"/>
                  <a:pt x="23" y="31"/>
                </a:cubicBezTo>
                <a:cubicBezTo>
                  <a:pt x="23" y="31"/>
                  <a:pt x="23" y="31"/>
                  <a:pt x="23" y="31"/>
                </a:cubicBezTo>
                <a:cubicBezTo>
                  <a:pt x="23" y="30"/>
                  <a:pt x="23" y="30"/>
                  <a:pt x="23" y="30"/>
                </a:cubicBezTo>
                <a:cubicBezTo>
                  <a:pt x="23" y="30"/>
                  <a:pt x="22" y="30"/>
                  <a:pt x="22" y="30"/>
                </a:cubicBezTo>
                <a:cubicBezTo>
                  <a:pt x="22" y="30"/>
                  <a:pt x="22" y="30"/>
                  <a:pt x="22" y="30"/>
                </a:cubicBezTo>
                <a:cubicBezTo>
                  <a:pt x="22" y="30"/>
                  <a:pt x="22" y="30"/>
                  <a:pt x="22" y="30"/>
                </a:cubicBezTo>
                <a:cubicBezTo>
                  <a:pt x="22" y="30"/>
                  <a:pt x="22" y="30"/>
                  <a:pt x="22"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0" y="30"/>
                </a:cubicBezTo>
                <a:cubicBezTo>
                  <a:pt x="20" y="30"/>
                  <a:pt x="20" y="30"/>
                  <a:pt x="20" y="30"/>
                </a:cubicBezTo>
                <a:cubicBezTo>
                  <a:pt x="20" y="30"/>
                  <a:pt x="20" y="30"/>
                  <a:pt x="20" y="30"/>
                </a:cubicBezTo>
                <a:cubicBezTo>
                  <a:pt x="20" y="30"/>
                  <a:pt x="20" y="30"/>
                  <a:pt x="20" y="30"/>
                </a:cubicBezTo>
                <a:cubicBezTo>
                  <a:pt x="20" y="30"/>
                  <a:pt x="20" y="29"/>
                  <a:pt x="20" y="29"/>
                </a:cubicBezTo>
                <a:cubicBezTo>
                  <a:pt x="20" y="29"/>
                  <a:pt x="20" y="29"/>
                  <a:pt x="20" y="29"/>
                </a:cubicBezTo>
                <a:cubicBezTo>
                  <a:pt x="20" y="29"/>
                  <a:pt x="20" y="29"/>
                  <a:pt x="20" y="29"/>
                </a:cubicBezTo>
                <a:cubicBezTo>
                  <a:pt x="19" y="29"/>
                  <a:pt x="19" y="29"/>
                  <a:pt x="19" y="29"/>
                </a:cubicBezTo>
                <a:cubicBezTo>
                  <a:pt x="19" y="29"/>
                  <a:pt x="19" y="29"/>
                  <a:pt x="19" y="29"/>
                </a:cubicBezTo>
                <a:cubicBezTo>
                  <a:pt x="19" y="29"/>
                  <a:pt x="19" y="29"/>
                  <a:pt x="19" y="30"/>
                </a:cubicBezTo>
                <a:cubicBezTo>
                  <a:pt x="19" y="30"/>
                  <a:pt x="19" y="30"/>
                  <a:pt x="19" y="30"/>
                </a:cubicBezTo>
                <a:cubicBezTo>
                  <a:pt x="19" y="30"/>
                  <a:pt x="18" y="30"/>
                  <a:pt x="18" y="30"/>
                </a:cubicBezTo>
                <a:cubicBezTo>
                  <a:pt x="18" y="30"/>
                  <a:pt x="18" y="30"/>
                  <a:pt x="18" y="29"/>
                </a:cubicBezTo>
                <a:cubicBezTo>
                  <a:pt x="18" y="29"/>
                  <a:pt x="18" y="29"/>
                  <a:pt x="18" y="29"/>
                </a:cubicBezTo>
                <a:cubicBezTo>
                  <a:pt x="18" y="29"/>
                  <a:pt x="18" y="29"/>
                  <a:pt x="18" y="29"/>
                </a:cubicBezTo>
                <a:cubicBezTo>
                  <a:pt x="18" y="29"/>
                  <a:pt x="18" y="29"/>
                  <a:pt x="18" y="29"/>
                </a:cubicBezTo>
                <a:cubicBezTo>
                  <a:pt x="18" y="29"/>
                  <a:pt x="18" y="29"/>
                  <a:pt x="18" y="29"/>
                </a:cubicBezTo>
                <a:cubicBezTo>
                  <a:pt x="18" y="29"/>
                  <a:pt x="18" y="29"/>
                  <a:pt x="18" y="29"/>
                </a:cubicBezTo>
                <a:cubicBezTo>
                  <a:pt x="18" y="29"/>
                  <a:pt x="18" y="29"/>
                  <a:pt x="19" y="29"/>
                </a:cubicBezTo>
                <a:cubicBezTo>
                  <a:pt x="19" y="29"/>
                  <a:pt x="19" y="29"/>
                  <a:pt x="19" y="29"/>
                </a:cubicBezTo>
                <a:cubicBezTo>
                  <a:pt x="19" y="29"/>
                  <a:pt x="19" y="29"/>
                  <a:pt x="19" y="29"/>
                </a:cubicBezTo>
                <a:cubicBezTo>
                  <a:pt x="19" y="29"/>
                  <a:pt x="19" y="29"/>
                  <a:pt x="19" y="29"/>
                </a:cubicBezTo>
                <a:cubicBezTo>
                  <a:pt x="19" y="29"/>
                  <a:pt x="19" y="29"/>
                  <a:pt x="19" y="29"/>
                </a:cubicBezTo>
                <a:cubicBezTo>
                  <a:pt x="19" y="29"/>
                  <a:pt x="19" y="29"/>
                  <a:pt x="19" y="29"/>
                </a:cubicBezTo>
                <a:cubicBezTo>
                  <a:pt x="19" y="29"/>
                  <a:pt x="19" y="29"/>
                  <a:pt x="19" y="29"/>
                </a:cubicBezTo>
                <a:cubicBezTo>
                  <a:pt x="19" y="29"/>
                  <a:pt x="19" y="28"/>
                  <a:pt x="19" y="28"/>
                </a:cubicBezTo>
                <a:cubicBezTo>
                  <a:pt x="19" y="28"/>
                  <a:pt x="19" y="28"/>
                  <a:pt x="19" y="28"/>
                </a:cubicBezTo>
                <a:cubicBezTo>
                  <a:pt x="19" y="28"/>
                  <a:pt x="19" y="28"/>
                  <a:pt x="19" y="28"/>
                </a:cubicBezTo>
                <a:cubicBezTo>
                  <a:pt x="18" y="28"/>
                  <a:pt x="18" y="28"/>
                  <a:pt x="18" y="28"/>
                </a:cubicBezTo>
                <a:cubicBezTo>
                  <a:pt x="18" y="28"/>
                  <a:pt x="18" y="28"/>
                  <a:pt x="18" y="28"/>
                </a:cubicBezTo>
                <a:cubicBezTo>
                  <a:pt x="18" y="28"/>
                  <a:pt x="18" y="28"/>
                  <a:pt x="18" y="28"/>
                </a:cubicBezTo>
                <a:cubicBezTo>
                  <a:pt x="18" y="28"/>
                  <a:pt x="18" y="28"/>
                  <a:pt x="18" y="28"/>
                </a:cubicBezTo>
                <a:cubicBezTo>
                  <a:pt x="18" y="28"/>
                  <a:pt x="18" y="28"/>
                  <a:pt x="18" y="28"/>
                </a:cubicBezTo>
                <a:cubicBezTo>
                  <a:pt x="18" y="27"/>
                  <a:pt x="18" y="27"/>
                  <a:pt x="18" y="27"/>
                </a:cubicBezTo>
                <a:cubicBezTo>
                  <a:pt x="18" y="27"/>
                  <a:pt x="18" y="27"/>
                  <a:pt x="18" y="27"/>
                </a:cubicBezTo>
                <a:cubicBezTo>
                  <a:pt x="18" y="27"/>
                  <a:pt x="18" y="27"/>
                  <a:pt x="18" y="27"/>
                </a:cubicBezTo>
                <a:cubicBezTo>
                  <a:pt x="18" y="27"/>
                  <a:pt x="18" y="27"/>
                  <a:pt x="18" y="27"/>
                </a:cubicBezTo>
                <a:cubicBezTo>
                  <a:pt x="18" y="27"/>
                  <a:pt x="18" y="27"/>
                  <a:pt x="18" y="27"/>
                </a:cubicBezTo>
                <a:cubicBezTo>
                  <a:pt x="18" y="27"/>
                  <a:pt x="18" y="27"/>
                  <a:pt x="18" y="27"/>
                </a:cubicBezTo>
                <a:cubicBezTo>
                  <a:pt x="18" y="27"/>
                  <a:pt x="17" y="27"/>
                  <a:pt x="17" y="26"/>
                </a:cubicBezTo>
                <a:cubicBezTo>
                  <a:pt x="17" y="26"/>
                  <a:pt x="17" y="26"/>
                  <a:pt x="17" y="26"/>
                </a:cubicBezTo>
                <a:cubicBezTo>
                  <a:pt x="17" y="26"/>
                  <a:pt x="17" y="26"/>
                  <a:pt x="17" y="26"/>
                </a:cubicBezTo>
                <a:cubicBezTo>
                  <a:pt x="17" y="26"/>
                  <a:pt x="17" y="26"/>
                  <a:pt x="17" y="26"/>
                </a:cubicBezTo>
                <a:cubicBezTo>
                  <a:pt x="17" y="26"/>
                  <a:pt x="17" y="26"/>
                  <a:pt x="17" y="26"/>
                </a:cubicBezTo>
                <a:cubicBezTo>
                  <a:pt x="16" y="26"/>
                  <a:pt x="16" y="26"/>
                  <a:pt x="16" y="26"/>
                </a:cubicBezTo>
                <a:cubicBezTo>
                  <a:pt x="16" y="26"/>
                  <a:pt x="16" y="26"/>
                  <a:pt x="16" y="26"/>
                </a:cubicBezTo>
                <a:cubicBezTo>
                  <a:pt x="16" y="26"/>
                  <a:pt x="16" y="26"/>
                  <a:pt x="16" y="26"/>
                </a:cubicBezTo>
                <a:cubicBezTo>
                  <a:pt x="16" y="26"/>
                  <a:pt x="16" y="26"/>
                  <a:pt x="16" y="26"/>
                </a:cubicBezTo>
                <a:cubicBezTo>
                  <a:pt x="16" y="26"/>
                  <a:pt x="16" y="26"/>
                  <a:pt x="16" y="26"/>
                </a:cubicBezTo>
                <a:cubicBezTo>
                  <a:pt x="15" y="26"/>
                  <a:pt x="15" y="26"/>
                  <a:pt x="15" y="26"/>
                </a:cubicBezTo>
                <a:cubicBezTo>
                  <a:pt x="15" y="26"/>
                  <a:pt x="15" y="26"/>
                  <a:pt x="15" y="25"/>
                </a:cubicBezTo>
                <a:cubicBezTo>
                  <a:pt x="15" y="25"/>
                  <a:pt x="15" y="25"/>
                  <a:pt x="15" y="25"/>
                </a:cubicBezTo>
                <a:cubicBezTo>
                  <a:pt x="15" y="25"/>
                  <a:pt x="15" y="25"/>
                  <a:pt x="15" y="25"/>
                </a:cubicBezTo>
                <a:cubicBezTo>
                  <a:pt x="15" y="25"/>
                  <a:pt x="15" y="25"/>
                  <a:pt x="15" y="25"/>
                </a:cubicBezTo>
                <a:cubicBezTo>
                  <a:pt x="15" y="25"/>
                  <a:pt x="15" y="25"/>
                  <a:pt x="15" y="25"/>
                </a:cubicBezTo>
                <a:cubicBezTo>
                  <a:pt x="15" y="25"/>
                  <a:pt x="15" y="25"/>
                  <a:pt x="15" y="25"/>
                </a:cubicBezTo>
                <a:cubicBezTo>
                  <a:pt x="15" y="25"/>
                  <a:pt x="14" y="25"/>
                  <a:pt x="14" y="25"/>
                </a:cubicBezTo>
                <a:cubicBezTo>
                  <a:pt x="14" y="25"/>
                  <a:pt x="14" y="25"/>
                  <a:pt x="14" y="25"/>
                </a:cubicBezTo>
                <a:cubicBezTo>
                  <a:pt x="14" y="25"/>
                  <a:pt x="14" y="25"/>
                  <a:pt x="14" y="25"/>
                </a:cubicBezTo>
                <a:cubicBezTo>
                  <a:pt x="14" y="25"/>
                  <a:pt x="14" y="25"/>
                  <a:pt x="13" y="25"/>
                </a:cubicBezTo>
                <a:cubicBezTo>
                  <a:pt x="14" y="25"/>
                  <a:pt x="14" y="24"/>
                  <a:pt x="14" y="24"/>
                </a:cubicBezTo>
                <a:cubicBezTo>
                  <a:pt x="14" y="24"/>
                  <a:pt x="14" y="24"/>
                  <a:pt x="14" y="24"/>
                </a:cubicBezTo>
                <a:cubicBezTo>
                  <a:pt x="14" y="24"/>
                  <a:pt x="14" y="24"/>
                  <a:pt x="14"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2" y="24"/>
                  <a:pt x="12" y="24"/>
                </a:cubicBezTo>
                <a:cubicBezTo>
                  <a:pt x="12" y="24"/>
                  <a:pt x="12" y="24"/>
                  <a:pt x="12" y="24"/>
                </a:cubicBezTo>
                <a:cubicBezTo>
                  <a:pt x="12" y="24"/>
                  <a:pt x="12" y="24"/>
                  <a:pt x="12" y="24"/>
                </a:cubicBezTo>
                <a:cubicBezTo>
                  <a:pt x="12" y="24"/>
                  <a:pt x="12" y="24"/>
                  <a:pt x="12" y="24"/>
                </a:cubicBezTo>
                <a:cubicBezTo>
                  <a:pt x="12" y="24"/>
                  <a:pt x="11" y="24"/>
                  <a:pt x="11" y="24"/>
                </a:cubicBezTo>
                <a:cubicBezTo>
                  <a:pt x="11" y="24"/>
                  <a:pt x="11" y="23"/>
                  <a:pt x="11" y="23"/>
                </a:cubicBezTo>
                <a:cubicBezTo>
                  <a:pt x="11" y="23"/>
                  <a:pt x="11" y="23"/>
                  <a:pt x="11" y="23"/>
                </a:cubicBezTo>
                <a:cubicBezTo>
                  <a:pt x="11" y="23"/>
                  <a:pt x="10" y="23"/>
                  <a:pt x="10" y="23"/>
                </a:cubicBezTo>
                <a:cubicBezTo>
                  <a:pt x="10" y="23"/>
                  <a:pt x="10" y="23"/>
                  <a:pt x="10" y="23"/>
                </a:cubicBezTo>
                <a:cubicBezTo>
                  <a:pt x="10" y="23"/>
                  <a:pt x="10" y="23"/>
                  <a:pt x="10" y="23"/>
                </a:cubicBezTo>
                <a:cubicBezTo>
                  <a:pt x="10" y="23"/>
                  <a:pt x="10" y="23"/>
                  <a:pt x="10" y="23"/>
                </a:cubicBezTo>
                <a:cubicBezTo>
                  <a:pt x="10" y="23"/>
                  <a:pt x="10" y="23"/>
                  <a:pt x="10" y="23"/>
                </a:cubicBezTo>
                <a:cubicBezTo>
                  <a:pt x="10" y="23"/>
                  <a:pt x="10" y="23"/>
                  <a:pt x="10" y="23"/>
                </a:cubicBezTo>
                <a:cubicBezTo>
                  <a:pt x="10"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7" y="25"/>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3"/>
                </a:cubicBezTo>
                <a:cubicBezTo>
                  <a:pt x="6" y="23"/>
                  <a:pt x="6" y="23"/>
                  <a:pt x="6" y="23"/>
                </a:cubicBezTo>
                <a:cubicBezTo>
                  <a:pt x="6" y="23"/>
                  <a:pt x="6" y="23"/>
                  <a:pt x="5" y="23"/>
                </a:cubicBezTo>
                <a:cubicBezTo>
                  <a:pt x="6" y="23"/>
                  <a:pt x="6" y="23"/>
                  <a:pt x="6" y="23"/>
                </a:cubicBezTo>
                <a:cubicBezTo>
                  <a:pt x="6" y="23"/>
                  <a:pt x="6" y="23"/>
                  <a:pt x="6" y="23"/>
                </a:cubicBezTo>
                <a:cubicBezTo>
                  <a:pt x="6" y="23"/>
                  <a:pt x="6" y="23"/>
                  <a:pt x="6" y="23"/>
                </a:cubicBezTo>
                <a:cubicBezTo>
                  <a:pt x="6" y="23"/>
                  <a:pt x="6" y="22"/>
                  <a:pt x="6" y="22"/>
                </a:cubicBezTo>
                <a:cubicBezTo>
                  <a:pt x="6" y="22"/>
                  <a:pt x="6" y="22"/>
                  <a:pt x="6" y="22"/>
                </a:cubicBezTo>
                <a:cubicBezTo>
                  <a:pt x="6" y="22"/>
                  <a:pt x="6" y="22"/>
                  <a:pt x="6" y="22"/>
                </a:cubicBezTo>
                <a:cubicBezTo>
                  <a:pt x="6" y="22"/>
                  <a:pt x="6" y="22"/>
                  <a:pt x="6" y="22"/>
                </a:cubicBezTo>
                <a:cubicBezTo>
                  <a:pt x="6" y="22"/>
                  <a:pt x="6" y="22"/>
                  <a:pt x="6" y="22"/>
                </a:cubicBezTo>
                <a:cubicBezTo>
                  <a:pt x="6" y="21"/>
                  <a:pt x="6" y="21"/>
                  <a:pt x="6" y="21"/>
                </a:cubicBezTo>
                <a:cubicBezTo>
                  <a:pt x="6" y="21"/>
                  <a:pt x="6" y="21"/>
                  <a:pt x="6" y="21"/>
                </a:cubicBezTo>
                <a:cubicBezTo>
                  <a:pt x="6" y="21"/>
                  <a:pt x="6" y="21"/>
                  <a:pt x="6" y="21"/>
                </a:cubicBezTo>
                <a:cubicBezTo>
                  <a:pt x="6" y="21"/>
                  <a:pt x="6" y="21"/>
                  <a:pt x="6" y="21"/>
                </a:cubicBezTo>
                <a:cubicBezTo>
                  <a:pt x="6" y="21"/>
                  <a:pt x="6" y="21"/>
                  <a:pt x="6" y="21"/>
                </a:cubicBezTo>
                <a:cubicBezTo>
                  <a:pt x="5" y="21"/>
                  <a:pt x="5" y="21"/>
                  <a:pt x="5" y="21"/>
                </a:cubicBezTo>
                <a:cubicBezTo>
                  <a:pt x="5" y="21"/>
                  <a:pt x="5" y="21"/>
                  <a:pt x="5" y="21"/>
                </a:cubicBezTo>
                <a:cubicBezTo>
                  <a:pt x="5" y="21"/>
                  <a:pt x="5" y="21"/>
                  <a:pt x="5" y="21"/>
                </a:cubicBezTo>
                <a:cubicBezTo>
                  <a:pt x="5" y="21"/>
                  <a:pt x="5" y="21"/>
                  <a:pt x="5" y="21"/>
                </a:cubicBezTo>
                <a:cubicBezTo>
                  <a:pt x="5" y="21"/>
                  <a:pt x="5" y="21"/>
                  <a:pt x="5" y="21"/>
                </a:cubicBezTo>
                <a:cubicBezTo>
                  <a:pt x="5" y="21"/>
                  <a:pt x="5" y="21"/>
                  <a:pt x="5" y="21"/>
                </a:cubicBezTo>
                <a:cubicBezTo>
                  <a:pt x="5" y="21"/>
                  <a:pt x="5" y="21"/>
                  <a:pt x="5" y="21"/>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6" y="20"/>
                  <a:pt x="6" y="20"/>
                  <a:pt x="6" y="19"/>
                </a:cubicBezTo>
                <a:cubicBezTo>
                  <a:pt x="6" y="19"/>
                  <a:pt x="6" y="19"/>
                  <a:pt x="6" y="19"/>
                </a:cubicBezTo>
                <a:cubicBezTo>
                  <a:pt x="6" y="19"/>
                  <a:pt x="6" y="19"/>
                  <a:pt x="6" y="19"/>
                </a:cubicBezTo>
                <a:cubicBezTo>
                  <a:pt x="6" y="18"/>
                  <a:pt x="6" y="18"/>
                  <a:pt x="6" y="18"/>
                </a:cubicBezTo>
                <a:cubicBezTo>
                  <a:pt x="6" y="18"/>
                  <a:pt x="6" y="18"/>
                  <a:pt x="6" y="18"/>
                </a:cubicBezTo>
                <a:cubicBezTo>
                  <a:pt x="6" y="18"/>
                  <a:pt x="6" y="18"/>
                  <a:pt x="6" y="18"/>
                </a:cubicBezTo>
                <a:cubicBezTo>
                  <a:pt x="5" y="18"/>
                  <a:pt x="5" y="18"/>
                  <a:pt x="5" y="18"/>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4" y="19"/>
                  <a:pt x="4" y="19"/>
                  <a:pt x="4" y="19"/>
                </a:cubicBezTo>
                <a:cubicBezTo>
                  <a:pt x="4" y="19"/>
                  <a:pt x="4" y="19"/>
                  <a:pt x="4" y="19"/>
                </a:cubicBezTo>
                <a:cubicBezTo>
                  <a:pt x="4" y="19"/>
                  <a:pt x="4" y="19"/>
                  <a:pt x="4" y="19"/>
                </a:cubicBezTo>
                <a:cubicBezTo>
                  <a:pt x="4" y="20"/>
                  <a:pt x="4" y="20"/>
                  <a:pt x="4" y="20"/>
                </a:cubicBezTo>
                <a:cubicBezTo>
                  <a:pt x="4" y="20"/>
                  <a:pt x="4" y="20"/>
                  <a:pt x="4" y="20"/>
                </a:cubicBezTo>
                <a:cubicBezTo>
                  <a:pt x="4" y="20"/>
                  <a:pt x="4" y="20"/>
                  <a:pt x="4" y="20"/>
                </a:cubicBezTo>
                <a:cubicBezTo>
                  <a:pt x="4" y="20"/>
                  <a:pt x="4" y="20"/>
                  <a:pt x="4" y="20"/>
                </a:cubicBezTo>
                <a:cubicBezTo>
                  <a:pt x="4" y="19"/>
                  <a:pt x="4" y="19"/>
                  <a:pt x="4" y="19"/>
                </a:cubicBezTo>
                <a:cubicBezTo>
                  <a:pt x="4" y="19"/>
                  <a:pt x="4" y="19"/>
                  <a:pt x="3" y="19"/>
                </a:cubicBezTo>
                <a:cubicBezTo>
                  <a:pt x="3" y="19"/>
                  <a:pt x="3" y="19"/>
                  <a:pt x="3" y="19"/>
                </a:cubicBezTo>
                <a:cubicBezTo>
                  <a:pt x="3" y="19"/>
                  <a:pt x="3" y="19"/>
                  <a:pt x="3" y="19"/>
                </a:cubicBezTo>
                <a:cubicBezTo>
                  <a:pt x="3" y="19"/>
                  <a:pt x="3" y="19"/>
                  <a:pt x="3" y="19"/>
                </a:cubicBezTo>
                <a:cubicBezTo>
                  <a:pt x="3" y="19"/>
                  <a:pt x="3" y="19"/>
                  <a:pt x="3" y="19"/>
                </a:cubicBezTo>
                <a:cubicBezTo>
                  <a:pt x="3" y="19"/>
                  <a:pt x="3" y="19"/>
                  <a:pt x="3" y="19"/>
                </a:cubicBezTo>
                <a:cubicBezTo>
                  <a:pt x="3" y="19"/>
                  <a:pt x="3" y="19"/>
                  <a:pt x="4" y="19"/>
                </a:cubicBezTo>
                <a:cubicBezTo>
                  <a:pt x="4" y="19"/>
                  <a:pt x="4" y="19"/>
                  <a:pt x="4" y="19"/>
                </a:cubicBezTo>
                <a:cubicBezTo>
                  <a:pt x="4" y="19"/>
                  <a:pt x="4" y="19"/>
                  <a:pt x="4" y="19"/>
                </a:cubicBezTo>
                <a:cubicBezTo>
                  <a:pt x="4" y="19"/>
                  <a:pt x="4" y="19"/>
                  <a:pt x="4" y="19"/>
                </a:cubicBezTo>
                <a:cubicBezTo>
                  <a:pt x="4" y="19"/>
                  <a:pt x="4" y="19"/>
                  <a:pt x="4" y="19"/>
                </a:cubicBezTo>
                <a:cubicBezTo>
                  <a:pt x="4" y="19"/>
                  <a:pt x="4" y="19"/>
                  <a:pt x="4" y="19"/>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5" y="17"/>
                  <a:pt x="5" y="17"/>
                </a:cubicBezTo>
                <a:cubicBezTo>
                  <a:pt x="5" y="17"/>
                  <a:pt x="5" y="17"/>
                  <a:pt x="5" y="17"/>
                </a:cubicBezTo>
                <a:cubicBezTo>
                  <a:pt x="5" y="17"/>
                  <a:pt x="5" y="17"/>
                  <a:pt x="5" y="17"/>
                </a:cubicBezTo>
                <a:cubicBezTo>
                  <a:pt x="5" y="17"/>
                  <a:pt x="5" y="17"/>
                  <a:pt x="5" y="16"/>
                </a:cubicBezTo>
                <a:cubicBezTo>
                  <a:pt x="5" y="16"/>
                  <a:pt x="5" y="16"/>
                  <a:pt x="5" y="16"/>
                </a:cubicBezTo>
                <a:cubicBezTo>
                  <a:pt x="5" y="16"/>
                  <a:pt x="5" y="16"/>
                  <a:pt x="5" y="16"/>
                </a:cubicBezTo>
                <a:cubicBezTo>
                  <a:pt x="5" y="16"/>
                  <a:pt x="5" y="16"/>
                  <a:pt x="5" y="16"/>
                </a:cubicBezTo>
                <a:cubicBezTo>
                  <a:pt x="5" y="16"/>
                  <a:pt x="5" y="16"/>
                  <a:pt x="5" y="16"/>
                </a:cubicBezTo>
                <a:cubicBezTo>
                  <a:pt x="5" y="16"/>
                  <a:pt x="5" y="16"/>
                  <a:pt x="5" y="16"/>
                </a:cubicBezTo>
                <a:cubicBezTo>
                  <a:pt x="5" y="16"/>
                  <a:pt x="5" y="16"/>
                  <a:pt x="5" y="16"/>
                </a:cubicBezTo>
                <a:cubicBezTo>
                  <a:pt x="5" y="16"/>
                  <a:pt x="6" y="15"/>
                  <a:pt x="6" y="15"/>
                </a:cubicBezTo>
                <a:cubicBezTo>
                  <a:pt x="6" y="15"/>
                  <a:pt x="6" y="15"/>
                  <a:pt x="6" y="15"/>
                </a:cubicBezTo>
                <a:cubicBezTo>
                  <a:pt x="6" y="15"/>
                  <a:pt x="6" y="15"/>
                  <a:pt x="6" y="15"/>
                </a:cubicBezTo>
                <a:cubicBezTo>
                  <a:pt x="6" y="15"/>
                  <a:pt x="6" y="15"/>
                  <a:pt x="6" y="15"/>
                </a:cubicBezTo>
                <a:cubicBezTo>
                  <a:pt x="6" y="15"/>
                  <a:pt x="6" y="15"/>
                  <a:pt x="6" y="15"/>
                </a:cubicBezTo>
                <a:cubicBezTo>
                  <a:pt x="6" y="15"/>
                  <a:pt x="6" y="15"/>
                  <a:pt x="6" y="15"/>
                </a:cubicBezTo>
                <a:cubicBezTo>
                  <a:pt x="6" y="15"/>
                  <a:pt x="6" y="15"/>
                  <a:pt x="6" y="15"/>
                </a:cubicBezTo>
                <a:cubicBezTo>
                  <a:pt x="7" y="15"/>
                  <a:pt x="7" y="15"/>
                  <a:pt x="7" y="15"/>
                </a:cubicBezTo>
                <a:cubicBezTo>
                  <a:pt x="7" y="15"/>
                  <a:pt x="7" y="15"/>
                  <a:pt x="7" y="15"/>
                </a:cubicBezTo>
                <a:cubicBezTo>
                  <a:pt x="7" y="15"/>
                  <a:pt x="7" y="15"/>
                  <a:pt x="7" y="15"/>
                </a:cubicBezTo>
                <a:cubicBezTo>
                  <a:pt x="7" y="15"/>
                  <a:pt x="8" y="15"/>
                  <a:pt x="8" y="15"/>
                </a:cubicBezTo>
                <a:cubicBezTo>
                  <a:pt x="8" y="15"/>
                  <a:pt x="8" y="15"/>
                  <a:pt x="8" y="15"/>
                </a:cubicBezTo>
                <a:cubicBezTo>
                  <a:pt x="8" y="15"/>
                  <a:pt x="8" y="15"/>
                  <a:pt x="8" y="15"/>
                </a:cubicBezTo>
                <a:cubicBezTo>
                  <a:pt x="8" y="15"/>
                  <a:pt x="8" y="15"/>
                  <a:pt x="8" y="15"/>
                </a:cubicBezTo>
                <a:cubicBezTo>
                  <a:pt x="8" y="15"/>
                  <a:pt x="8" y="16"/>
                  <a:pt x="8" y="16"/>
                </a:cubicBezTo>
                <a:cubicBezTo>
                  <a:pt x="8" y="16"/>
                  <a:pt x="8" y="16"/>
                  <a:pt x="8" y="16"/>
                </a:cubicBezTo>
                <a:cubicBezTo>
                  <a:pt x="8" y="16"/>
                  <a:pt x="8" y="16"/>
                  <a:pt x="8" y="16"/>
                </a:cubicBezTo>
                <a:cubicBezTo>
                  <a:pt x="8" y="16"/>
                  <a:pt x="8" y="16"/>
                  <a:pt x="8" y="16"/>
                </a:cubicBezTo>
                <a:cubicBezTo>
                  <a:pt x="8" y="16"/>
                  <a:pt x="8" y="16"/>
                  <a:pt x="8" y="16"/>
                </a:cubicBezTo>
                <a:cubicBezTo>
                  <a:pt x="8" y="16"/>
                  <a:pt x="8" y="16"/>
                  <a:pt x="8" y="16"/>
                </a:cubicBezTo>
                <a:cubicBezTo>
                  <a:pt x="8" y="16"/>
                  <a:pt x="8" y="17"/>
                  <a:pt x="8" y="17"/>
                </a:cubicBezTo>
                <a:cubicBezTo>
                  <a:pt x="8" y="17"/>
                  <a:pt x="8" y="17"/>
                  <a:pt x="8" y="17"/>
                </a:cubicBezTo>
                <a:cubicBezTo>
                  <a:pt x="8" y="17"/>
                  <a:pt x="8" y="17"/>
                  <a:pt x="8" y="17"/>
                </a:cubicBezTo>
                <a:cubicBezTo>
                  <a:pt x="8" y="17"/>
                  <a:pt x="8" y="17"/>
                  <a:pt x="8" y="17"/>
                </a:cubicBezTo>
                <a:cubicBezTo>
                  <a:pt x="9" y="17"/>
                  <a:pt x="9" y="16"/>
                  <a:pt x="9" y="16"/>
                </a:cubicBezTo>
                <a:cubicBezTo>
                  <a:pt x="9" y="16"/>
                  <a:pt x="9" y="16"/>
                  <a:pt x="9" y="16"/>
                </a:cubicBezTo>
                <a:cubicBezTo>
                  <a:pt x="9" y="16"/>
                  <a:pt x="9" y="16"/>
                  <a:pt x="9" y="16"/>
                </a:cubicBezTo>
                <a:cubicBezTo>
                  <a:pt x="9" y="16"/>
                  <a:pt x="9" y="16"/>
                  <a:pt x="9" y="16"/>
                </a:cubicBezTo>
                <a:cubicBezTo>
                  <a:pt x="9" y="16"/>
                  <a:pt x="9" y="16"/>
                  <a:pt x="9" y="16"/>
                </a:cubicBezTo>
                <a:cubicBezTo>
                  <a:pt x="9" y="16"/>
                  <a:pt x="9" y="16"/>
                  <a:pt x="9" y="15"/>
                </a:cubicBezTo>
                <a:cubicBezTo>
                  <a:pt x="9" y="15"/>
                  <a:pt x="9" y="15"/>
                  <a:pt x="9" y="15"/>
                </a:cubicBezTo>
                <a:cubicBezTo>
                  <a:pt x="9" y="15"/>
                  <a:pt x="9" y="15"/>
                  <a:pt x="9" y="15"/>
                </a:cubicBezTo>
                <a:cubicBezTo>
                  <a:pt x="9" y="15"/>
                  <a:pt x="9" y="15"/>
                  <a:pt x="9" y="15"/>
                </a:cubicBezTo>
                <a:cubicBezTo>
                  <a:pt x="9" y="15"/>
                  <a:pt x="9" y="15"/>
                  <a:pt x="9" y="15"/>
                </a:cubicBezTo>
                <a:cubicBezTo>
                  <a:pt x="9" y="15"/>
                  <a:pt x="9" y="15"/>
                  <a:pt x="9" y="15"/>
                </a:cubicBezTo>
                <a:cubicBezTo>
                  <a:pt x="9" y="15"/>
                  <a:pt x="9" y="14"/>
                  <a:pt x="9" y="14"/>
                </a:cubicBezTo>
                <a:cubicBezTo>
                  <a:pt x="9" y="14"/>
                  <a:pt x="9" y="14"/>
                  <a:pt x="9" y="14"/>
                </a:cubicBezTo>
                <a:cubicBezTo>
                  <a:pt x="9" y="14"/>
                  <a:pt x="9" y="14"/>
                  <a:pt x="9" y="14"/>
                </a:cubicBezTo>
                <a:cubicBezTo>
                  <a:pt x="9" y="14"/>
                  <a:pt x="9" y="14"/>
                  <a:pt x="9" y="14"/>
                </a:cubicBezTo>
                <a:cubicBezTo>
                  <a:pt x="9" y="14"/>
                  <a:pt x="9" y="14"/>
                  <a:pt x="9" y="14"/>
                </a:cubicBezTo>
                <a:cubicBezTo>
                  <a:pt x="9" y="14"/>
                  <a:pt x="9" y="14"/>
                  <a:pt x="9"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3"/>
                  <a:pt x="10" y="13"/>
                  <a:pt x="10" y="13"/>
                </a:cubicBezTo>
                <a:cubicBezTo>
                  <a:pt x="10" y="13"/>
                  <a:pt x="10" y="13"/>
                  <a:pt x="10" y="13"/>
                </a:cubicBezTo>
                <a:cubicBezTo>
                  <a:pt x="10" y="13"/>
                  <a:pt x="10" y="13"/>
                  <a:pt x="10" y="13"/>
                </a:cubicBezTo>
                <a:cubicBezTo>
                  <a:pt x="10" y="13"/>
                  <a:pt x="10" y="13"/>
                  <a:pt x="10" y="13"/>
                </a:cubicBezTo>
                <a:cubicBezTo>
                  <a:pt x="10" y="13"/>
                  <a:pt x="10" y="13"/>
                  <a:pt x="10" y="13"/>
                </a:cubicBezTo>
                <a:cubicBezTo>
                  <a:pt x="10" y="13"/>
                  <a:pt x="11" y="13"/>
                  <a:pt x="11" y="13"/>
                </a:cubicBezTo>
                <a:cubicBezTo>
                  <a:pt x="11" y="13"/>
                  <a:pt x="11" y="13"/>
                  <a:pt x="11" y="13"/>
                </a:cubicBezTo>
                <a:cubicBezTo>
                  <a:pt x="11" y="13"/>
                  <a:pt x="11" y="13"/>
                  <a:pt x="11" y="13"/>
                </a:cubicBezTo>
                <a:cubicBezTo>
                  <a:pt x="11" y="13"/>
                  <a:pt x="11" y="13"/>
                  <a:pt x="11" y="13"/>
                </a:cubicBezTo>
                <a:cubicBezTo>
                  <a:pt x="12" y="13"/>
                  <a:pt x="12" y="13"/>
                  <a:pt x="12" y="12"/>
                </a:cubicBezTo>
                <a:cubicBezTo>
                  <a:pt x="12" y="12"/>
                  <a:pt x="12" y="12"/>
                  <a:pt x="12" y="12"/>
                </a:cubicBezTo>
                <a:cubicBezTo>
                  <a:pt x="12" y="12"/>
                  <a:pt x="12" y="12"/>
                  <a:pt x="12" y="12"/>
                </a:cubicBezTo>
                <a:cubicBezTo>
                  <a:pt x="12" y="12"/>
                  <a:pt x="12" y="12"/>
                  <a:pt x="12" y="12"/>
                </a:cubicBezTo>
                <a:cubicBezTo>
                  <a:pt x="12" y="12"/>
                  <a:pt x="12" y="12"/>
                  <a:pt x="12" y="12"/>
                </a:cubicBezTo>
                <a:cubicBezTo>
                  <a:pt x="12" y="12"/>
                  <a:pt x="12" y="12"/>
                  <a:pt x="12" y="12"/>
                </a:cubicBezTo>
                <a:cubicBezTo>
                  <a:pt x="12" y="12"/>
                  <a:pt x="12" y="12"/>
                  <a:pt x="12" y="12"/>
                </a:cubicBezTo>
                <a:cubicBezTo>
                  <a:pt x="12" y="11"/>
                  <a:pt x="12" y="11"/>
                  <a:pt x="12" y="11"/>
                </a:cubicBezTo>
                <a:cubicBezTo>
                  <a:pt x="12" y="11"/>
                  <a:pt x="12" y="11"/>
                  <a:pt x="12" y="11"/>
                </a:cubicBezTo>
                <a:cubicBezTo>
                  <a:pt x="12" y="11"/>
                  <a:pt x="13" y="11"/>
                  <a:pt x="13" y="11"/>
                </a:cubicBezTo>
                <a:cubicBezTo>
                  <a:pt x="13" y="11"/>
                  <a:pt x="13" y="11"/>
                  <a:pt x="13" y="11"/>
                </a:cubicBezTo>
                <a:cubicBezTo>
                  <a:pt x="13" y="11"/>
                  <a:pt x="13" y="10"/>
                  <a:pt x="13" y="10"/>
                </a:cubicBezTo>
                <a:cubicBezTo>
                  <a:pt x="13" y="10"/>
                  <a:pt x="13" y="10"/>
                  <a:pt x="13" y="10"/>
                </a:cubicBezTo>
                <a:cubicBezTo>
                  <a:pt x="13" y="10"/>
                  <a:pt x="14" y="10"/>
                  <a:pt x="14" y="10"/>
                </a:cubicBezTo>
                <a:cubicBezTo>
                  <a:pt x="14" y="10"/>
                  <a:pt x="14" y="10"/>
                  <a:pt x="14" y="10"/>
                </a:cubicBezTo>
                <a:cubicBezTo>
                  <a:pt x="14" y="10"/>
                  <a:pt x="14" y="10"/>
                  <a:pt x="14" y="10"/>
                </a:cubicBezTo>
                <a:cubicBezTo>
                  <a:pt x="14" y="10"/>
                  <a:pt x="14" y="10"/>
                  <a:pt x="14" y="10"/>
                </a:cubicBezTo>
                <a:cubicBezTo>
                  <a:pt x="14" y="10"/>
                  <a:pt x="14" y="10"/>
                  <a:pt x="14" y="10"/>
                </a:cubicBezTo>
                <a:cubicBezTo>
                  <a:pt x="14" y="10"/>
                  <a:pt x="14" y="10"/>
                  <a:pt x="14" y="10"/>
                </a:cubicBezTo>
                <a:cubicBezTo>
                  <a:pt x="14" y="10"/>
                  <a:pt x="14" y="10"/>
                  <a:pt x="14" y="10"/>
                </a:cubicBezTo>
                <a:cubicBezTo>
                  <a:pt x="14" y="10"/>
                  <a:pt x="15" y="10"/>
                  <a:pt x="15" y="10"/>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6" y="9"/>
                  <a:pt x="16" y="9"/>
                  <a:pt x="16" y="9"/>
                </a:cubicBezTo>
                <a:cubicBezTo>
                  <a:pt x="16" y="9"/>
                  <a:pt x="16" y="9"/>
                  <a:pt x="16" y="9"/>
                </a:cubicBezTo>
                <a:cubicBezTo>
                  <a:pt x="16" y="9"/>
                  <a:pt x="16" y="9"/>
                  <a:pt x="16" y="9"/>
                </a:cubicBezTo>
                <a:cubicBezTo>
                  <a:pt x="16" y="9"/>
                  <a:pt x="16" y="9"/>
                  <a:pt x="16" y="9"/>
                </a:cubicBezTo>
                <a:cubicBezTo>
                  <a:pt x="16" y="9"/>
                  <a:pt x="16" y="9"/>
                  <a:pt x="16" y="9"/>
                </a:cubicBezTo>
                <a:cubicBezTo>
                  <a:pt x="16" y="9"/>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7" y="8"/>
                  <a:pt x="17" y="8"/>
                  <a:pt x="17" y="8"/>
                </a:cubicBezTo>
                <a:cubicBezTo>
                  <a:pt x="17" y="8"/>
                  <a:pt x="17" y="8"/>
                  <a:pt x="17" y="8"/>
                </a:cubicBezTo>
                <a:cubicBezTo>
                  <a:pt x="17" y="8"/>
                  <a:pt x="17" y="8"/>
                  <a:pt x="17" y="8"/>
                </a:cubicBezTo>
                <a:cubicBezTo>
                  <a:pt x="17" y="8"/>
                  <a:pt x="17" y="8"/>
                  <a:pt x="17" y="8"/>
                </a:cubicBezTo>
                <a:cubicBezTo>
                  <a:pt x="17" y="7"/>
                  <a:pt x="17" y="7"/>
                  <a:pt x="17" y="7"/>
                </a:cubicBezTo>
                <a:cubicBezTo>
                  <a:pt x="16" y="7"/>
                  <a:pt x="16" y="7"/>
                  <a:pt x="16" y="7"/>
                </a:cubicBezTo>
                <a:cubicBezTo>
                  <a:pt x="16" y="7"/>
                  <a:pt x="16" y="7"/>
                  <a:pt x="16" y="8"/>
                </a:cubicBez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7"/>
                  <a:pt x="16" y="7"/>
                  <a:pt x="16" y="7"/>
                </a:cubicBezTo>
                <a:cubicBezTo>
                  <a:pt x="16" y="7"/>
                  <a:pt x="16" y="7"/>
                  <a:pt x="16" y="7"/>
                </a:cubicBezTo>
                <a:cubicBezTo>
                  <a:pt x="16" y="7"/>
                  <a:pt x="16" y="7"/>
                  <a:pt x="16" y="7"/>
                </a:cubicBezTo>
                <a:cubicBezTo>
                  <a:pt x="16" y="7"/>
                  <a:pt x="16" y="7"/>
                  <a:pt x="16" y="7"/>
                </a:cubicBezTo>
                <a:cubicBezTo>
                  <a:pt x="16" y="7"/>
                  <a:pt x="16" y="7"/>
                  <a:pt x="16" y="7"/>
                </a:cubicBezTo>
                <a:cubicBezTo>
                  <a:pt x="17" y="7"/>
                  <a:pt x="17" y="7"/>
                  <a:pt x="17" y="7"/>
                </a:cubicBezTo>
                <a:cubicBezTo>
                  <a:pt x="17" y="7"/>
                  <a:pt x="17" y="7"/>
                  <a:pt x="17" y="7"/>
                </a:cubicBezTo>
                <a:cubicBezTo>
                  <a:pt x="17" y="7"/>
                  <a:pt x="17" y="7"/>
                  <a:pt x="17" y="7"/>
                </a:cubicBezTo>
                <a:cubicBezTo>
                  <a:pt x="17" y="7"/>
                  <a:pt x="17" y="7"/>
                  <a:pt x="17" y="7"/>
                </a:cubicBezTo>
                <a:cubicBezTo>
                  <a:pt x="17" y="7"/>
                  <a:pt x="17" y="7"/>
                  <a:pt x="17"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6"/>
                  <a:pt x="19" y="6"/>
                </a:cubicBezTo>
                <a:cubicBezTo>
                  <a:pt x="19" y="6"/>
                  <a:pt x="19" y="6"/>
                  <a:pt x="19" y="6"/>
                </a:cubicBezTo>
                <a:cubicBezTo>
                  <a:pt x="19" y="6"/>
                  <a:pt x="19" y="6"/>
                  <a:pt x="19" y="6"/>
                </a:cubicBezTo>
                <a:cubicBezTo>
                  <a:pt x="19" y="6"/>
                  <a:pt x="19" y="6"/>
                  <a:pt x="19" y="6"/>
                </a:cubicBezTo>
                <a:cubicBezTo>
                  <a:pt x="19" y="6"/>
                  <a:pt x="19" y="6"/>
                  <a:pt x="19" y="6"/>
                </a:cubicBezTo>
                <a:cubicBezTo>
                  <a:pt x="19"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1" y="6"/>
                  <a:pt x="21" y="6"/>
                  <a:pt x="21" y="6"/>
                </a:cubicBezTo>
                <a:cubicBezTo>
                  <a:pt x="21" y="6"/>
                  <a:pt x="21" y="6"/>
                  <a:pt x="21" y="6"/>
                </a:cubicBezTo>
                <a:cubicBezTo>
                  <a:pt x="21" y="6"/>
                  <a:pt x="21" y="5"/>
                  <a:pt x="21" y="5"/>
                </a:cubicBezTo>
                <a:cubicBezTo>
                  <a:pt x="20" y="5"/>
                  <a:pt x="20" y="5"/>
                  <a:pt x="20" y="5"/>
                </a:cubicBezTo>
                <a:cubicBezTo>
                  <a:pt x="20" y="5"/>
                  <a:pt x="20" y="5"/>
                  <a:pt x="20" y="5"/>
                </a:cubicBezTo>
                <a:cubicBezTo>
                  <a:pt x="20" y="4"/>
                  <a:pt x="20" y="4"/>
                  <a:pt x="20" y="4"/>
                </a:cubicBezTo>
                <a:cubicBezTo>
                  <a:pt x="20" y="4"/>
                  <a:pt x="20" y="4"/>
                  <a:pt x="20" y="4"/>
                </a:cubicBezTo>
                <a:cubicBezTo>
                  <a:pt x="20" y="4"/>
                  <a:pt x="20" y="4"/>
                  <a:pt x="20" y="4"/>
                </a:cubicBezTo>
                <a:cubicBezTo>
                  <a:pt x="20" y="4"/>
                  <a:pt x="20" y="4"/>
                  <a:pt x="20" y="4"/>
                </a:cubicBezTo>
                <a:cubicBezTo>
                  <a:pt x="20" y="4"/>
                  <a:pt x="20" y="4"/>
                  <a:pt x="20" y="4"/>
                </a:cubicBezTo>
                <a:cubicBezTo>
                  <a:pt x="20" y="4"/>
                  <a:pt x="20" y="4"/>
                  <a:pt x="20" y="4"/>
                </a:cubicBezTo>
                <a:cubicBezTo>
                  <a:pt x="20" y="4"/>
                  <a:pt x="19" y="4"/>
                  <a:pt x="19" y="4"/>
                </a:cubicBezTo>
                <a:cubicBezTo>
                  <a:pt x="19" y="4"/>
                  <a:pt x="19" y="4"/>
                  <a:pt x="19" y="4"/>
                </a:cubicBezTo>
                <a:cubicBezTo>
                  <a:pt x="19" y="4"/>
                  <a:pt x="19" y="4"/>
                  <a:pt x="19" y="4"/>
                </a:cubicBezTo>
                <a:cubicBezTo>
                  <a:pt x="19" y="4"/>
                  <a:pt x="19" y="4"/>
                  <a:pt x="19" y="4"/>
                </a:cubicBezTo>
                <a:cubicBezTo>
                  <a:pt x="20" y="4"/>
                  <a:pt x="20" y="4"/>
                  <a:pt x="20" y="4"/>
                </a:cubicBezTo>
                <a:cubicBezTo>
                  <a:pt x="20" y="4"/>
                  <a:pt x="20" y="4"/>
                  <a:pt x="20" y="4"/>
                </a:cubicBezTo>
                <a:cubicBezTo>
                  <a:pt x="20" y="4"/>
                  <a:pt x="19" y="4"/>
                  <a:pt x="19" y="4"/>
                </a:cubicBezTo>
                <a:cubicBezTo>
                  <a:pt x="19" y="4"/>
                  <a:pt x="19" y="4"/>
                  <a:pt x="19" y="4"/>
                </a:cubicBezTo>
                <a:cubicBezTo>
                  <a:pt x="19" y="4"/>
                  <a:pt x="19" y="4"/>
                  <a:pt x="19" y="4"/>
                </a:cubicBezTo>
                <a:cubicBezTo>
                  <a:pt x="18" y="4"/>
                  <a:pt x="18" y="4"/>
                  <a:pt x="18" y="4"/>
                </a:cubicBezTo>
                <a:cubicBezTo>
                  <a:pt x="18" y="4"/>
                  <a:pt x="18" y="4"/>
                  <a:pt x="18" y="4"/>
                </a:cubicBezTo>
                <a:cubicBezTo>
                  <a:pt x="18" y="4"/>
                  <a:pt x="18" y="4"/>
                  <a:pt x="18" y="4"/>
                </a:cubicBezTo>
                <a:cubicBezTo>
                  <a:pt x="18" y="4"/>
                  <a:pt x="18" y="4"/>
                  <a:pt x="18"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5"/>
                  <a:pt x="17" y="5"/>
                  <a:pt x="17" y="5"/>
                </a:cubicBezTo>
                <a:cubicBezTo>
                  <a:pt x="17" y="5"/>
                  <a:pt x="17" y="5"/>
                  <a:pt x="17" y="5"/>
                </a:cubicBezTo>
                <a:cubicBezTo>
                  <a:pt x="16" y="5"/>
                  <a:pt x="16" y="5"/>
                  <a:pt x="16" y="5"/>
                </a:cubicBezTo>
                <a:cubicBezTo>
                  <a:pt x="16" y="5"/>
                  <a:pt x="16" y="5"/>
                  <a:pt x="16" y="5"/>
                </a:cubicBezTo>
                <a:cubicBezTo>
                  <a:pt x="16" y="5"/>
                  <a:pt x="16" y="5"/>
                  <a:pt x="16" y="5"/>
                </a:cubicBezTo>
                <a:cubicBezTo>
                  <a:pt x="16" y="5"/>
                  <a:pt x="16" y="5"/>
                  <a:pt x="16" y="5"/>
                </a:cubicBezTo>
                <a:cubicBezTo>
                  <a:pt x="16" y="5"/>
                  <a:pt x="16" y="5"/>
                  <a:pt x="16" y="5"/>
                </a:cubicBezTo>
                <a:cubicBezTo>
                  <a:pt x="16" y="5"/>
                  <a:pt x="16" y="5"/>
                  <a:pt x="16" y="6"/>
                </a:cubicBezTo>
                <a:cubicBezTo>
                  <a:pt x="16" y="6"/>
                  <a:pt x="16" y="6"/>
                  <a:pt x="16" y="6"/>
                </a:cubicBezTo>
                <a:cubicBezTo>
                  <a:pt x="16"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6" y="5"/>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7" y="4"/>
                  <a:pt x="17" y="4"/>
                </a:cubicBezTo>
                <a:cubicBezTo>
                  <a:pt x="17" y="4"/>
                  <a:pt x="17" y="4"/>
                  <a:pt x="17" y="3"/>
                </a:cubicBezTo>
                <a:cubicBezTo>
                  <a:pt x="17" y="3"/>
                  <a:pt x="17" y="3"/>
                  <a:pt x="17" y="3"/>
                </a:cubicBezTo>
                <a:cubicBezTo>
                  <a:pt x="17" y="3"/>
                  <a:pt x="17" y="3"/>
                  <a:pt x="17" y="3"/>
                </a:cubicBezTo>
                <a:cubicBezTo>
                  <a:pt x="17" y="3"/>
                  <a:pt x="17" y="3"/>
                  <a:pt x="17" y="3"/>
                </a:cubicBezTo>
                <a:cubicBezTo>
                  <a:pt x="17"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2"/>
                </a:cubicBezTo>
                <a:cubicBezTo>
                  <a:pt x="18" y="2"/>
                  <a:pt x="18" y="2"/>
                  <a:pt x="18" y="2"/>
                </a:cubicBezTo>
                <a:cubicBezTo>
                  <a:pt x="20" y="2"/>
                  <a:pt x="22" y="1"/>
                  <a:pt x="24" y="1"/>
                </a:cubicBezTo>
                <a:cubicBezTo>
                  <a:pt x="24" y="1"/>
                  <a:pt x="24" y="1"/>
                  <a:pt x="24" y="1"/>
                </a:cubicBezTo>
                <a:cubicBezTo>
                  <a:pt x="24" y="1"/>
                  <a:pt x="24" y="1"/>
                  <a:pt x="24" y="1"/>
                </a:cubicBezTo>
                <a:cubicBezTo>
                  <a:pt x="24" y="1"/>
                  <a:pt x="24" y="1"/>
                  <a:pt x="24" y="1"/>
                </a:cubicBezTo>
                <a:cubicBezTo>
                  <a:pt x="24" y="1"/>
                  <a:pt x="24" y="1"/>
                  <a:pt x="24" y="1"/>
                </a:cubicBezTo>
                <a:cubicBezTo>
                  <a:pt x="24" y="1"/>
                  <a:pt x="24" y="2"/>
                  <a:pt x="24" y="2"/>
                </a:cubicBezTo>
                <a:cubicBezTo>
                  <a:pt x="24" y="2"/>
                  <a:pt x="24" y="2"/>
                  <a:pt x="24" y="2"/>
                </a:cubicBezTo>
                <a:cubicBezTo>
                  <a:pt x="24" y="2"/>
                  <a:pt x="24" y="2"/>
                  <a:pt x="24" y="2"/>
                </a:cubicBezTo>
                <a:cubicBezTo>
                  <a:pt x="24" y="2"/>
                  <a:pt x="24" y="2"/>
                  <a:pt x="24" y="2"/>
                </a:cubicBezTo>
                <a:cubicBezTo>
                  <a:pt x="24" y="2"/>
                  <a:pt x="24" y="2"/>
                  <a:pt x="24" y="2"/>
                </a:cubicBezTo>
                <a:cubicBezTo>
                  <a:pt x="24" y="2"/>
                  <a:pt x="24" y="3"/>
                  <a:pt x="24" y="3"/>
                </a:cubicBezTo>
                <a:cubicBezTo>
                  <a:pt x="24" y="3"/>
                  <a:pt x="24" y="3"/>
                  <a:pt x="24" y="3"/>
                </a:cubicBezTo>
                <a:cubicBezTo>
                  <a:pt x="24" y="3"/>
                  <a:pt x="24" y="3"/>
                  <a:pt x="24" y="3"/>
                </a:cubicBezTo>
                <a:cubicBezTo>
                  <a:pt x="24" y="3"/>
                  <a:pt x="24" y="3"/>
                  <a:pt x="24" y="3"/>
                </a:cubicBezTo>
                <a:cubicBezTo>
                  <a:pt x="24" y="3"/>
                  <a:pt x="24" y="3"/>
                  <a:pt x="24" y="3"/>
                </a:cubicBezTo>
                <a:cubicBezTo>
                  <a:pt x="24" y="3"/>
                  <a:pt x="24" y="4"/>
                  <a:pt x="24" y="4"/>
                </a:cubicBezTo>
                <a:cubicBezTo>
                  <a:pt x="24" y="4"/>
                  <a:pt x="24" y="4"/>
                  <a:pt x="24" y="4"/>
                </a:cubicBezTo>
                <a:cubicBezTo>
                  <a:pt x="25" y="4"/>
                  <a:pt x="25" y="4"/>
                  <a:pt x="25" y="4"/>
                </a:cubicBezTo>
                <a:cubicBezTo>
                  <a:pt x="25" y="4"/>
                  <a:pt x="25" y="4"/>
                  <a:pt x="25" y="4"/>
                </a:cubicBezTo>
                <a:cubicBezTo>
                  <a:pt x="25" y="4"/>
                  <a:pt x="25" y="4"/>
                  <a:pt x="26" y="4"/>
                </a:cubicBezTo>
                <a:cubicBezTo>
                  <a:pt x="26" y="4"/>
                  <a:pt x="26" y="4"/>
                  <a:pt x="26" y="4"/>
                </a:cubicBezTo>
                <a:cubicBezTo>
                  <a:pt x="26" y="4"/>
                  <a:pt x="26" y="4"/>
                  <a:pt x="26" y="4"/>
                </a:cubicBezTo>
                <a:cubicBezTo>
                  <a:pt x="26" y="4"/>
                  <a:pt x="26" y="4"/>
                  <a:pt x="26" y="4"/>
                </a:cubicBezTo>
                <a:cubicBezTo>
                  <a:pt x="26" y="4"/>
                  <a:pt x="26" y="4"/>
                  <a:pt x="26" y="3"/>
                </a:cubicBezTo>
                <a:cubicBezTo>
                  <a:pt x="26" y="3"/>
                  <a:pt x="26" y="3"/>
                  <a:pt x="26" y="3"/>
                </a:cubicBezTo>
                <a:cubicBezTo>
                  <a:pt x="26" y="3"/>
                  <a:pt x="26" y="3"/>
                  <a:pt x="26" y="3"/>
                </a:cubicBezTo>
                <a:cubicBezTo>
                  <a:pt x="26" y="3"/>
                  <a:pt x="26" y="3"/>
                  <a:pt x="26" y="3"/>
                </a:cubicBezTo>
                <a:cubicBezTo>
                  <a:pt x="26" y="3"/>
                  <a:pt x="26" y="3"/>
                  <a:pt x="26" y="3"/>
                </a:cubicBezTo>
                <a:cubicBezTo>
                  <a:pt x="26"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8" y="3"/>
                </a:cubicBezTo>
                <a:cubicBezTo>
                  <a:pt x="28" y="3"/>
                  <a:pt x="28" y="3"/>
                  <a:pt x="28" y="3"/>
                </a:cubicBezTo>
                <a:cubicBezTo>
                  <a:pt x="28" y="3"/>
                  <a:pt x="28" y="3"/>
                  <a:pt x="28" y="3"/>
                </a:cubicBezTo>
                <a:cubicBezTo>
                  <a:pt x="28" y="3"/>
                  <a:pt x="28" y="2"/>
                  <a:pt x="28" y="2"/>
                </a:cubicBezTo>
                <a:cubicBezTo>
                  <a:pt x="28" y="2"/>
                  <a:pt x="28" y="2"/>
                  <a:pt x="28"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1"/>
                  <a:pt x="29" y="1"/>
                  <a:pt x="29" y="1"/>
                </a:cubicBezTo>
                <a:cubicBezTo>
                  <a:pt x="29" y="1"/>
                  <a:pt x="29" y="1"/>
                  <a:pt x="29" y="1"/>
                </a:cubicBezTo>
                <a:cubicBezTo>
                  <a:pt x="29" y="1"/>
                  <a:pt x="29" y="1"/>
                  <a:pt x="29" y="1"/>
                </a:cubicBezTo>
                <a:cubicBezTo>
                  <a:pt x="30" y="1"/>
                  <a:pt x="30" y="1"/>
                  <a:pt x="30" y="0"/>
                </a:cubicBezTo>
                <a:cubicBezTo>
                  <a:pt x="30" y="0"/>
                  <a:pt x="30" y="0"/>
                  <a:pt x="30" y="0"/>
                </a:cubicBezTo>
                <a:cubicBezTo>
                  <a:pt x="33" y="1"/>
                  <a:pt x="37" y="1"/>
                  <a:pt x="40" y="3"/>
                </a:cubicBezTo>
                <a:cubicBezTo>
                  <a:pt x="40" y="3"/>
                  <a:pt x="40" y="3"/>
                  <a:pt x="40" y="3"/>
                </a:cubicBezTo>
                <a:cubicBezTo>
                  <a:pt x="40" y="3"/>
                  <a:pt x="40" y="3"/>
                  <a:pt x="40" y="3"/>
                </a:cubicBezTo>
                <a:cubicBezTo>
                  <a:pt x="40" y="3"/>
                  <a:pt x="40" y="3"/>
                  <a:pt x="40" y="3"/>
                </a:cubicBezTo>
                <a:cubicBezTo>
                  <a:pt x="40" y="3"/>
                  <a:pt x="40" y="3"/>
                  <a:pt x="40" y="3"/>
                </a:cubicBezTo>
                <a:cubicBezTo>
                  <a:pt x="40" y="3"/>
                  <a:pt x="40" y="3"/>
                  <a:pt x="41" y="3"/>
                </a:cubicBezTo>
                <a:cubicBezTo>
                  <a:pt x="41" y="3"/>
                  <a:pt x="41" y="3"/>
                  <a:pt x="41" y="3"/>
                </a:cubicBezTo>
                <a:cubicBezTo>
                  <a:pt x="41" y="3"/>
                  <a:pt x="41" y="4"/>
                  <a:pt x="41" y="4"/>
                </a:cubicBezTo>
                <a:cubicBezTo>
                  <a:pt x="41" y="4"/>
                  <a:pt x="41" y="4"/>
                  <a:pt x="41" y="4"/>
                </a:cubicBezTo>
                <a:cubicBezTo>
                  <a:pt x="41" y="4"/>
                  <a:pt x="41" y="4"/>
                  <a:pt x="41" y="4"/>
                </a:cubicBezTo>
                <a:cubicBezTo>
                  <a:pt x="41" y="4"/>
                  <a:pt x="41" y="4"/>
                  <a:pt x="41" y="4"/>
                </a:cubicBezTo>
                <a:cubicBezTo>
                  <a:pt x="40" y="4"/>
                  <a:pt x="40" y="4"/>
                  <a:pt x="40" y="4"/>
                </a:cubicBezTo>
                <a:cubicBezTo>
                  <a:pt x="40" y="4"/>
                  <a:pt x="40" y="4"/>
                  <a:pt x="40" y="4"/>
                </a:cubicBezTo>
                <a:cubicBezTo>
                  <a:pt x="40" y="4"/>
                  <a:pt x="40" y="4"/>
                  <a:pt x="40" y="4"/>
                </a:cubicBezTo>
                <a:cubicBezTo>
                  <a:pt x="40" y="4"/>
                  <a:pt x="40"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0" y="5"/>
                  <a:pt x="40" y="5"/>
                  <a:pt x="40" y="5"/>
                </a:cubicBezTo>
                <a:cubicBezTo>
                  <a:pt x="40" y="5"/>
                  <a:pt x="40" y="5"/>
                  <a:pt x="40" y="5"/>
                </a:cubicBezTo>
                <a:cubicBezTo>
                  <a:pt x="40" y="5"/>
                  <a:pt x="40" y="5"/>
                  <a:pt x="40" y="5"/>
                </a:cubicBezTo>
                <a:cubicBezTo>
                  <a:pt x="40" y="5"/>
                  <a:pt x="40" y="5"/>
                  <a:pt x="40" y="6"/>
                </a:cubicBezTo>
                <a:cubicBezTo>
                  <a:pt x="40" y="6"/>
                  <a:pt x="40" y="6"/>
                  <a:pt x="40" y="6"/>
                </a:cubicBezTo>
                <a:cubicBezTo>
                  <a:pt x="40" y="6"/>
                  <a:pt x="40" y="6"/>
                  <a:pt x="40" y="6"/>
                </a:cubicBezTo>
                <a:cubicBezTo>
                  <a:pt x="40" y="6"/>
                  <a:pt x="40" y="6"/>
                  <a:pt x="40" y="6"/>
                </a:cubicBezTo>
                <a:cubicBezTo>
                  <a:pt x="40" y="6"/>
                  <a:pt x="40" y="6"/>
                  <a:pt x="40" y="6"/>
                </a:cubicBezTo>
                <a:cubicBezTo>
                  <a:pt x="39" y="6"/>
                  <a:pt x="39" y="6"/>
                  <a:pt x="39" y="6"/>
                </a:cubicBezTo>
                <a:cubicBezTo>
                  <a:pt x="39" y="6"/>
                  <a:pt x="39" y="6"/>
                  <a:pt x="39" y="6"/>
                </a:cubicBezTo>
                <a:cubicBezTo>
                  <a:pt x="39" y="6"/>
                  <a:pt x="39" y="6"/>
                  <a:pt x="39" y="6"/>
                </a:cubicBezTo>
                <a:cubicBezTo>
                  <a:pt x="39" y="6"/>
                  <a:pt x="39" y="6"/>
                  <a:pt x="39" y="6"/>
                </a:cubicBezTo>
                <a:cubicBezTo>
                  <a:pt x="39" y="6"/>
                  <a:pt x="39" y="6"/>
                  <a:pt x="39" y="6"/>
                </a:cubicBezTo>
                <a:cubicBezTo>
                  <a:pt x="39" y="6"/>
                  <a:pt x="39" y="6"/>
                  <a:pt x="38" y="6"/>
                </a:cubicBezTo>
                <a:cubicBezTo>
                  <a:pt x="38" y="6"/>
                  <a:pt x="38" y="6"/>
                  <a:pt x="38" y="6"/>
                </a:cubicBezTo>
                <a:cubicBezTo>
                  <a:pt x="38" y="6"/>
                  <a:pt x="38" y="7"/>
                  <a:pt x="38" y="7"/>
                </a:cubicBezTo>
                <a:cubicBezTo>
                  <a:pt x="38" y="7"/>
                  <a:pt x="38" y="7"/>
                  <a:pt x="38" y="7"/>
                </a:cubicBezTo>
                <a:cubicBezTo>
                  <a:pt x="38" y="7"/>
                  <a:pt x="38" y="7"/>
                  <a:pt x="38" y="7"/>
                </a:cubicBezTo>
                <a:cubicBezTo>
                  <a:pt x="37" y="7"/>
                  <a:pt x="37" y="7"/>
                  <a:pt x="37" y="7"/>
                </a:cubicBezTo>
                <a:cubicBezTo>
                  <a:pt x="38" y="7"/>
                  <a:pt x="38" y="7"/>
                  <a:pt x="38" y="7"/>
                </a:cubicBezTo>
                <a:cubicBezTo>
                  <a:pt x="38" y="8"/>
                  <a:pt x="38" y="8"/>
                  <a:pt x="38" y="8"/>
                </a:cubicBezTo>
                <a:cubicBezTo>
                  <a:pt x="39" y="8"/>
                  <a:pt x="39" y="8"/>
                  <a:pt x="39" y="9"/>
                </a:cubicBezTo>
                <a:cubicBezTo>
                  <a:pt x="39" y="9"/>
                  <a:pt x="39" y="10"/>
                  <a:pt x="40" y="10"/>
                </a:cubicBezTo>
                <a:cubicBezTo>
                  <a:pt x="40" y="10"/>
                  <a:pt x="40" y="10"/>
                  <a:pt x="40" y="10"/>
                </a:cubicBezTo>
                <a:cubicBezTo>
                  <a:pt x="40" y="10"/>
                  <a:pt x="40" y="10"/>
                  <a:pt x="40" y="10"/>
                </a:cubicBezTo>
                <a:cubicBezTo>
                  <a:pt x="40" y="10"/>
                  <a:pt x="40" y="10"/>
                  <a:pt x="40" y="10"/>
                </a:cubicBezTo>
                <a:cubicBezTo>
                  <a:pt x="40" y="10"/>
                  <a:pt x="40" y="10"/>
                  <a:pt x="40" y="10"/>
                </a:cubicBezTo>
                <a:cubicBezTo>
                  <a:pt x="40" y="10"/>
                  <a:pt x="40" y="10"/>
                  <a:pt x="40" y="10"/>
                </a:cubicBezTo>
                <a:cubicBezTo>
                  <a:pt x="40" y="10"/>
                  <a:pt x="40" y="10"/>
                  <a:pt x="40" y="10"/>
                </a:cubicBezTo>
                <a:cubicBezTo>
                  <a:pt x="41" y="10"/>
                  <a:pt x="41" y="10"/>
                  <a:pt x="41" y="10"/>
                </a:cubicBezTo>
                <a:cubicBezTo>
                  <a:pt x="41" y="10"/>
                  <a:pt x="41" y="10"/>
                  <a:pt x="41" y="10"/>
                </a:cubicBezTo>
                <a:cubicBezTo>
                  <a:pt x="41" y="10"/>
                  <a:pt x="41" y="10"/>
                  <a:pt x="41" y="10"/>
                </a:cubicBezTo>
                <a:cubicBezTo>
                  <a:pt x="41" y="10"/>
                  <a:pt x="41" y="10"/>
                  <a:pt x="41" y="9"/>
                </a:cubicBezTo>
                <a:cubicBezTo>
                  <a:pt x="41" y="9"/>
                  <a:pt x="41" y="9"/>
                  <a:pt x="41" y="9"/>
                </a:cubicBezTo>
                <a:cubicBezTo>
                  <a:pt x="41" y="9"/>
                  <a:pt x="41" y="9"/>
                  <a:pt x="41" y="9"/>
                </a:cubicBezTo>
                <a:cubicBezTo>
                  <a:pt x="41" y="9"/>
                  <a:pt x="42" y="9"/>
                  <a:pt x="42" y="9"/>
                </a:cubicBezTo>
                <a:cubicBezTo>
                  <a:pt x="42" y="9"/>
                  <a:pt x="42" y="9"/>
                  <a:pt x="42" y="9"/>
                </a:cubicBezTo>
                <a:cubicBezTo>
                  <a:pt x="42" y="10"/>
                  <a:pt x="42" y="10"/>
                  <a:pt x="42" y="10"/>
                </a:cubicBezTo>
                <a:cubicBezTo>
                  <a:pt x="42" y="10"/>
                  <a:pt x="42" y="10"/>
                  <a:pt x="42" y="10"/>
                </a:cubicBezTo>
                <a:cubicBezTo>
                  <a:pt x="42" y="10"/>
                  <a:pt x="42" y="10"/>
                  <a:pt x="42" y="10"/>
                </a:cubicBezTo>
                <a:cubicBezTo>
                  <a:pt x="42" y="10"/>
                  <a:pt x="42" y="10"/>
                  <a:pt x="42" y="10"/>
                </a:cubicBezTo>
                <a:cubicBezTo>
                  <a:pt x="42" y="10"/>
                  <a:pt x="42" y="10"/>
                  <a:pt x="42" y="10"/>
                </a:cubicBezTo>
                <a:cubicBezTo>
                  <a:pt x="42" y="10"/>
                  <a:pt x="42" y="10"/>
                  <a:pt x="42" y="10"/>
                </a:cubicBezTo>
                <a:cubicBezTo>
                  <a:pt x="42" y="10"/>
                  <a:pt x="42" y="10"/>
                  <a:pt x="43" y="10"/>
                </a:cubicBezTo>
                <a:cubicBezTo>
                  <a:pt x="43" y="10"/>
                  <a:pt x="43" y="10"/>
                  <a:pt x="43" y="10"/>
                </a:cubicBezTo>
                <a:cubicBezTo>
                  <a:pt x="43" y="10"/>
                  <a:pt x="43" y="10"/>
                  <a:pt x="43" y="10"/>
                </a:cubicBezTo>
                <a:cubicBezTo>
                  <a:pt x="43" y="10"/>
                  <a:pt x="43" y="10"/>
                  <a:pt x="43" y="10"/>
                </a:cubicBezTo>
                <a:cubicBezTo>
                  <a:pt x="43" y="10"/>
                  <a:pt x="43" y="10"/>
                  <a:pt x="43" y="10"/>
                </a:cubicBezTo>
                <a:cubicBezTo>
                  <a:pt x="43" y="10"/>
                  <a:pt x="43" y="10"/>
                  <a:pt x="43" y="10"/>
                </a:cubicBezTo>
                <a:cubicBezTo>
                  <a:pt x="43" y="10"/>
                  <a:pt x="43" y="10"/>
                  <a:pt x="43" y="10"/>
                </a:cubicBezTo>
                <a:cubicBezTo>
                  <a:pt x="44" y="11"/>
                  <a:pt x="44" y="11"/>
                  <a:pt x="44" y="11"/>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5" y="12"/>
                  <a:pt x="45" y="12"/>
                  <a:pt x="45" y="12"/>
                </a:cubicBezTo>
                <a:cubicBezTo>
                  <a:pt x="45" y="12"/>
                  <a:pt x="45" y="12"/>
                  <a:pt x="45" y="12"/>
                </a:cubicBezTo>
                <a:cubicBezTo>
                  <a:pt x="45" y="12"/>
                  <a:pt x="45" y="12"/>
                  <a:pt x="45" y="12"/>
                </a:cubicBezTo>
                <a:cubicBezTo>
                  <a:pt x="45" y="12"/>
                  <a:pt x="45" y="12"/>
                  <a:pt x="45" y="11"/>
                </a:cubicBezTo>
                <a:cubicBezTo>
                  <a:pt x="45" y="11"/>
                  <a:pt x="45" y="11"/>
                  <a:pt x="45" y="11"/>
                </a:cubicBezTo>
                <a:cubicBezTo>
                  <a:pt x="45" y="11"/>
                  <a:pt x="45" y="11"/>
                  <a:pt x="45" y="11"/>
                </a:cubicBezTo>
                <a:cubicBezTo>
                  <a:pt x="45" y="10"/>
                  <a:pt x="45" y="10"/>
                  <a:pt x="45" y="10"/>
                </a:cubicBezTo>
                <a:cubicBezTo>
                  <a:pt x="45" y="10"/>
                  <a:pt x="45" y="10"/>
                  <a:pt x="45" y="10"/>
                </a:cubicBezTo>
                <a:cubicBezTo>
                  <a:pt x="45" y="10"/>
                  <a:pt x="45" y="10"/>
                  <a:pt x="45" y="10"/>
                </a:cubicBezTo>
                <a:cubicBezTo>
                  <a:pt x="44" y="10"/>
                  <a:pt x="44" y="10"/>
                  <a:pt x="44" y="10"/>
                </a:cubicBezTo>
                <a:cubicBezTo>
                  <a:pt x="44" y="10"/>
                  <a:pt x="44" y="10"/>
                  <a:pt x="44" y="10"/>
                </a:cubicBezTo>
                <a:cubicBezTo>
                  <a:pt x="44" y="10"/>
                  <a:pt x="44" y="10"/>
                  <a:pt x="44" y="10"/>
                </a:cubicBezTo>
                <a:cubicBezTo>
                  <a:pt x="44" y="10"/>
                  <a:pt x="44" y="10"/>
                  <a:pt x="44" y="10"/>
                </a:cubicBezTo>
                <a:cubicBezTo>
                  <a:pt x="44" y="10"/>
                  <a:pt x="44" y="10"/>
                  <a:pt x="44" y="10"/>
                </a:cubicBezTo>
                <a:cubicBezTo>
                  <a:pt x="44" y="10"/>
                  <a:pt x="44" y="10"/>
                  <a:pt x="44" y="10"/>
                </a:cubicBezTo>
                <a:cubicBezTo>
                  <a:pt x="44" y="10"/>
                  <a:pt x="44" y="10"/>
                  <a:pt x="44"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1"/>
                  <a:pt x="45" y="11"/>
                  <a:pt x="45" y="11"/>
                </a:cubicBezTo>
                <a:cubicBezTo>
                  <a:pt x="45" y="11"/>
                  <a:pt x="45" y="11"/>
                  <a:pt x="45" y="11"/>
                </a:cubicBezTo>
                <a:cubicBezTo>
                  <a:pt x="45" y="11"/>
                  <a:pt x="45"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0"/>
                  <a:pt x="47" y="10"/>
                  <a:pt x="47" y="10"/>
                </a:cubicBezTo>
                <a:cubicBezTo>
                  <a:pt x="47" y="10"/>
                  <a:pt x="46" y="9"/>
                  <a:pt x="46" y="9"/>
                </a:cubicBezTo>
                <a:cubicBezTo>
                  <a:pt x="46" y="9"/>
                  <a:pt x="46" y="9"/>
                  <a:pt x="46" y="9"/>
                </a:cubicBezTo>
                <a:cubicBezTo>
                  <a:pt x="46" y="9"/>
                  <a:pt x="46" y="9"/>
                  <a:pt x="46" y="9"/>
                </a:cubicBezTo>
                <a:cubicBezTo>
                  <a:pt x="46" y="9"/>
                  <a:pt x="46" y="9"/>
                  <a:pt x="46" y="9"/>
                </a:cubicBezTo>
                <a:cubicBezTo>
                  <a:pt x="46" y="8"/>
                  <a:pt x="46" y="8"/>
                  <a:pt x="46" y="8"/>
                </a:cubicBezTo>
                <a:cubicBezTo>
                  <a:pt x="46" y="8"/>
                  <a:pt x="46" y="8"/>
                  <a:pt x="46" y="8"/>
                </a:cubicBezTo>
                <a:cubicBezTo>
                  <a:pt x="46" y="8"/>
                  <a:pt x="46" y="8"/>
                  <a:pt x="46" y="8"/>
                </a:cubicBezTo>
                <a:cubicBezTo>
                  <a:pt x="46" y="8"/>
                  <a:pt x="46" y="8"/>
                  <a:pt x="47" y="8"/>
                </a:cubicBezTo>
                <a:cubicBezTo>
                  <a:pt x="47" y="8"/>
                  <a:pt x="47" y="9"/>
                  <a:pt x="47" y="9"/>
                </a:cubicBezTo>
                <a:cubicBezTo>
                  <a:pt x="47" y="9"/>
                  <a:pt x="47" y="9"/>
                  <a:pt x="47" y="9"/>
                </a:cubicBezTo>
                <a:cubicBezTo>
                  <a:pt x="47" y="9"/>
                  <a:pt x="47" y="9"/>
                  <a:pt x="47" y="9"/>
                </a:cubicBezTo>
                <a:cubicBezTo>
                  <a:pt x="47" y="9"/>
                  <a:pt x="47" y="9"/>
                  <a:pt x="47" y="9"/>
                </a:cubicBezTo>
                <a:cubicBezTo>
                  <a:pt x="47" y="9"/>
                  <a:pt x="47" y="9"/>
                  <a:pt x="47" y="9"/>
                </a:cubicBezTo>
                <a:cubicBezTo>
                  <a:pt x="47" y="9"/>
                  <a:pt x="47" y="9"/>
                  <a:pt x="48" y="9"/>
                </a:cubicBezTo>
                <a:cubicBezTo>
                  <a:pt x="48" y="9"/>
                  <a:pt x="48" y="9"/>
                  <a:pt x="48" y="9"/>
                </a:cubicBezTo>
                <a:cubicBezTo>
                  <a:pt x="48" y="9"/>
                  <a:pt x="48" y="9"/>
                  <a:pt x="48" y="10"/>
                </a:cubicBezTo>
                <a:cubicBezTo>
                  <a:pt x="48" y="10"/>
                  <a:pt x="48" y="10"/>
                  <a:pt x="48" y="10"/>
                </a:cubicBezTo>
                <a:cubicBezTo>
                  <a:pt x="48" y="10"/>
                  <a:pt x="48" y="10"/>
                  <a:pt x="48" y="10"/>
                </a:cubicBezTo>
                <a:cubicBezTo>
                  <a:pt x="47" y="10"/>
                  <a:pt x="47" y="10"/>
                  <a:pt x="47" y="10"/>
                </a:cubicBezTo>
                <a:cubicBezTo>
                  <a:pt x="47" y="10"/>
                  <a:pt x="47" y="10"/>
                  <a:pt x="47" y="10"/>
                </a:cubicBezTo>
                <a:cubicBezTo>
                  <a:pt x="47" y="10"/>
                  <a:pt x="47" y="10"/>
                  <a:pt x="47" y="10"/>
                </a:cubicBezTo>
                <a:cubicBezTo>
                  <a:pt x="47" y="10"/>
                  <a:pt x="47" y="10"/>
                  <a:pt x="47" y="10"/>
                </a:cubicBezTo>
                <a:cubicBezTo>
                  <a:pt x="47" y="10"/>
                  <a:pt x="47" y="10"/>
                  <a:pt x="47" y="10"/>
                </a:cubicBezTo>
                <a:cubicBezTo>
                  <a:pt x="47" y="10"/>
                  <a:pt x="47" y="10"/>
                  <a:pt x="47" y="10"/>
                </a:cubicBezTo>
                <a:cubicBezTo>
                  <a:pt x="47" y="10"/>
                  <a:pt x="47" y="11"/>
                  <a:pt x="47" y="11"/>
                </a:cubicBezTo>
                <a:cubicBezTo>
                  <a:pt x="47" y="11"/>
                  <a:pt x="47" y="11"/>
                  <a:pt x="47" y="11"/>
                </a:cubicBezTo>
                <a:cubicBezTo>
                  <a:pt x="47" y="11"/>
                  <a:pt x="47" y="11"/>
                  <a:pt x="47" y="11"/>
                </a:cubicBezTo>
                <a:cubicBezTo>
                  <a:pt x="48" y="11"/>
                  <a:pt x="48" y="11"/>
                  <a:pt x="48" y="11"/>
                </a:cubicBezTo>
                <a:cubicBezTo>
                  <a:pt x="48" y="11"/>
                  <a:pt x="48" y="11"/>
                  <a:pt x="48" y="11"/>
                </a:cubicBezTo>
                <a:cubicBezTo>
                  <a:pt x="48" y="11"/>
                  <a:pt x="48" y="12"/>
                  <a:pt x="48" y="12"/>
                </a:cubicBezTo>
                <a:cubicBezTo>
                  <a:pt x="48" y="12"/>
                  <a:pt x="48" y="12"/>
                  <a:pt x="48" y="12"/>
                </a:cubicBezTo>
                <a:cubicBezTo>
                  <a:pt x="48" y="12"/>
                  <a:pt x="48" y="12"/>
                  <a:pt x="48" y="12"/>
                </a:cubicBezTo>
                <a:cubicBezTo>
                  <a:pt x="48" y="12"/>
                  <a:pt x="48" y="12"/>
                  <a:pt x="48" y="12"/>
                </a:cubicBezTo>
                <a:cubicBezTo>
                  <a:pt x="48" y="12"/>
                  <a:pt x="48" y="12"/>
                  <a:pt x="48" y="12"/>
                </a:cubicBezTo>
                <a:cubicBezTo>
                  <a:pt x="48" y="12"/>
                  <a:pt x="48" y="12"/>
                  <a:pt x="48" y="12"/>
                </a:cubicBezTo>
                <a:cubicBezTo>
                  <a:pt x="48" y="12"/>
                  <a:pt x="48" y="12"/>
                  <a:pt x="48"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50" y="12"/>
                  <a:pt x="50" y="12"/>
                </a:cubicBezTo>
                <a:cubicBezTo>
                  <a:pt x="50" y="12"/>
                  <a:pt x="50" y="12"/>
                  <a:pt x="50" y="12"/>
                </a:cubicBezTo>
                <a:cubicBezTo>
                  <a:pt x="50" y="12"/>
                  <a:pt x="50" y="12"/>
                  <a:pt x="50" y="12"/>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4"/>
                  <a:pt x="50" y="14"/>
                </a:cubicBezTo>
                <a:cubicBezTo>
                  <a:pt x="50" y="14"/>
                  <a:pt x="50" y="14"/>
                  <a:pt x="50" y="14"/>
                </a:cubicBezTo>
                <a:cubicBezTo>
                  <a:pt x="50" y="14"/>
                  <a:pt x="50" y="14"/>
                  <a:pt x="50" y="14"/>
                </a:cubicBezTo>
                <a:cubicBezTo>
                  <a:pt x="50" y="14"/>
                  <a:pt x="50" y="14"/>
                  <a:pt x="50" y="14"/>
                </a:cubicBezTo>
                <a:cubicBezTo>
                  <a:pt x="50" y="14"/>
                  <a:pt x="50" y="14"/>
                  <a:pt x="50" y="14"/>
                </a:cubicBezTo>
                <a:cubicBezTo>
                  <a:pt x="50" y="14"/>
                  <a:pt x="50" y="14"/>
                  <a:pt x="50" y="14"/>
                </a:cubicBezTo>
                <a:cubicBezTo>
                  <a:pt x="50" y="14"/>
                  <a:pt x="49" y="14"/>
                  <a:pt x="49" y="14"/>
                </a:cubicBezTo>
                <a:cubicBezTo>
                  <a:pt x="49" y="14"/>
                  <a:pt x="49" y="14"/>
                  <a:pt x="49" y="14"/>
                </a:cubicBezTo>
                <a:cubicBezTo>
                  <a:pt x="49" y="14"/>
                  <a:pt x="49" y="14"/>
                  <a:pt x="49" y="14"/>
                </a:cubicBezTo>
                <a:cubicBezTo>
                  <a:pt x="49" y="14"/>
                  <a:pt x="49" y="14"/>
                  <a:pt x="49" y="14"/>
                </a:cubicBezTo>
                <a:cubicBezTo>
                  <a:pt x="49" y="14"/>
                  <a:pt x="49" y="14"/>
                  <a:pt x="49" y="14"/>
                </a:cubicBezTo>
                <a:cubicBezTo>
                  <a:pt x="49" y="14"/>
                  <a:pt x="49" y="14"/>
                  <a:pt x="49" y="14"/>
                </a:cubicBezTo>
                <a:cubicBezTo>
                  <a:pt x="49" y="14"/>
                  <a:pt x="48" y="14"/>
                  <a:pt x="48" y="14"/>
                </a:cubicBezTo>
                <a:cubicBezTo>
                  <a:pt x="48" y="14"/>
                  <a:pt x="48" y="14"/>
                  <a:pt x="48" y="14"/>
                </a:cubicBezTo>
                <a:cubicBezTo>
                  <a:pt x="48" y="14"/>
                  <a:pt x="48" y="14"/>
                  <a:pt x="48" y="14"/>
                </a:cubicBezTo>
                <a:cubicBezTo>
                  <a:pt x="48" y="14"/>
                  <a:pt x="48" y="14"/>
                  <a:pt x="48" y="14"/>
                </a:cubicBezTo>
                <a:cubicBezTo>
                  <a:pt x="48" y="14"/>
                  <a:pt x="48" y="14"/>
                  <a:pt x="48" y="13"/>
                </a:cubicBezTo>
                <a:cubicBezTo>
                  <a:pt x="48" y="13"/>
                  <a:pt x="48" y="13"/>
                  <a:pt x="48" y="13"/>
                </a:cubicBezTo>
                <a:cubicBezTo>
                  <a:pt x="48" y="13"/>
                  <a:pt x="48" y="13"/>
                  <a:pt x="48" y="13"/>
                </a:cubicBezTo>
                <a:cubicBezTo>
                  <a:pt x="48" y="14"/>
                  <a:pt x="48" y="14"/>
                  <a:pt x="48" y="14"/>
                </a:cubicBezTo>
                <a:cubicBezTo>
                  <a:pt x="48" y="14"/>
                  <a:pt x="48"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3"/>
                  <a:pt x="46" y="13"/>
                  <a:pt x="46" y="13"/>
                </a:cubicBezTo>
                <a:cubicBezTo>
                  <a:pt x="46" y="13"/>
                  <a:pt x="46" y="13"/>
                  <a:pt x="46" y="13"/>
                </a:cubicBezTo>
                <a:cubicBezTo>
                  <a:pt x="46" y="13"/>
                  <a:pt x="46" y="13"/>
                  <a:pt x="46" y="13"/>
                </a:cubicBezTo>
                <a:cubicBezTo>
                  <a:pt x="46" y="13"/>
                  <a:pt x="46" y="13"/>
                  <a:pt x="46" y="13"/>
                </a:cubicBezTo>
                <a:cubicBezTo>
                  <a:pt x="45" y="13"/>
                  <a:pt x="45" y="13"/>
                  <a:pt x="45" y="13"/>
                </a:cubicBezTo>
                <a:cubicBezTo>
                  <a:pt x="45" y="13"/>
                  <a:pt x="45" y="13"/>
                  <a:pt x="45" y="13"/>
                </a:cubicBezTo>
                <a:cubicBezTo>
                  <a:pt x="45" y="13"/>
                  <a:pt x="45" y="13"/>
                  <a:pt x="45" y="13"/>
                </a:cubicBezTo>
                <a:cubicBezTo>
                  <a:pt x="45" y="13"/>
                  <a:pt x="45" y="13"/>
                  <a:pt x="45" y="13"/>
                </a:cubicBezTo>
                <a:cubicBezTo>
                  <a:pt x="45" y="13"/>
                  <a:pt x="45" y="13"/>
                  <a:pt x="45" y="13"/>
                </a:cubicBezTo>
                <a:cubicBezTo>
                  <a:pt x="45" y="13"/>
                  <a:pt x="45" y="13"/>
                  <a:pt x="45" y="13"/>
                </a:cubicBezTo>
                <a:cubicBezTo>
                  <a:pt x="45" y="13"/>
                  <a:pt x="45"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3" y="12"/>
                  <a:pt x="43" y="12"/>
                </a:cubicBezTo>
                <a:cubicBezTo>
                  <a:pt x="43" y="12"/>
                  <a:pt x="43" y="12"/>
                  <a:pt x="43" y="12"/>
                </a:cubicBezTo>
                <a:cubicBezTo>
                  <a:pt x="43" y="12"/>
                  <a:pt x="43" y="12"/>
                  <a:pt x="43" y="11"/>
                </a:cubicBezTo>
                <a:cubicBezTo>
                  <a:pt x="43" y="11"/>
                  <a:pt x="43" y="11"/>
                  <a:pt x="43" y="11"/>
                </a:cubicBezTo>
                <a:cubicBezTo>
                  <a:pt x="43" y="11"/>
                  <a:pt x="43" y="11"/>
                  <a:pt x="43" y="11"/>
                </a:cubicBezTo>
                <a:cubicBezTo>
                  <a:pt x="43" y="11"/>
                  <a:pt x="43" y="11"/>
                  <a:pt x="43" y="12"/>
                </a:cubicBezTo>
                <a:cubicBezTo>
                  <a:pt x="42" y="12"/>
                  <a:pt x="42" y="12"/>
                  <a:pt x="42" y="12"/>
                </a:cubicBezTo>
                <a:cubicBezTo>
                  <a:pt x="42" y="12"/>
                  <a:pt x="42" y="12"/>
                  <a:pt x="42" y="12"/>
                </a:cubicBezTo>
                <a:cubicBezTo>
                  <a:pt x="42" y="12"/>
                  <a:pt x="42" y="12"/>
                  <a:pt x="42" y="12"/>
                </a:cubicBezTo>
                <a:cubicBezTo>
                  <a:pt x="42" y="12"/>
                  <a:pt x="42" y="12"/>
                  <a:pt x="42" y="12"/>
                </a:cubicBezTo>
                <a:cubicBezTo>
                  <a:pt x="41" y="12"/>
                  <a:pt x="41" y="12"/>
                  <a:pt x="41" y="12"/>
                </a:cubicBezTo>
                <a:cubicBezTo>
                  <a:pt x="41" y="12"/>
                  <a:pt x="41" y="12"/>
                  <a:pt x="41" y="12"/>
                </a:cubicBezTo>
                <a:cubicBezTo>
                  <a:pt x="41" y="12"/>
                  <a:pt x="41"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39" y="12"/>
                  <a:pt x="39" y="12"/>
                </a:cubicBezTo>
                <a:cubicBezTo>
                  <a:pt x="39" y="12"/>
                  <a:pt x="39" y="12"/>
                  <a:pt x="39" y="12"/>
                </a:cubicBezTo>
                <a:cubicBezTo>
                  <a:pt x="39" y="12"/>
                  <a:pt x="39" y="12"/>
                  <a:pt x="39" y="12"/>
                </a:cubicBezTo>
                <a:cubicBezTo>
                  <a:pt x="39" y="12"/>
                  <a:pt x="39" y="12"/>
                  <a:pt x="39" y="12"/>
                </a:cubicBezTo>
                <a:cubicBezTo>
                  <a:pt x="39" y="12"/>
                  <a:pt x="39" y="12"/>
                  <a:pt x="39" y="12"/>
                </a:cubicBezTo>
                <a:cubicBezTo>
                  <a:pt x="39" y="12"/>
                  <a:pt x="39" y="12"/>
                  <a:pt x="39" y="12"/>
                </a:cubicBezTo>
                <a:cubicBezTo>
                  <a:pt x="39" y="12"/>
                  <a:pt x="39" y="12"/>
                  <a:pt x="39" y="12"/>
                </a:cubicBezTo>
                <a:cubicBezTo>
                  <a:pt x="39" y="12"/>
                  <a:pt x="38" y="12"/>
                  <a:pt x="38" y="12"/>
                </a:cubicBezTo>
                <a:cubicBezTo>
                  <a:pt x="38" y="12"/>
                  <a:pt x="38" y="12"/>
                  <a:pt x="38" y="12"/>
                </a:cubicBezTo>
                <a:cubicBezTo>
                  <a:pt x="38" y="12"/>
                  <a:pt x="38" y="12"/>
                  <a:pt x="38" y="13"/>
                </a:cubicBezTo>
                <a:cubicBezTo>
                  <a:pt x="38" y="13"/>
                  <a:pt x="38" y="13"/>
                  <a:pt x="38" y="13"/>
                </a:cubicBezTo>
                <a:cubicBezTo>
                  <a:pt x="38" y="13"/>
                  <a:pt x="38" y="13"/>
                  <a:pt x="38" y="13"/>
                </a:cubicBezTo>
                <a:cubicBezTo>
                  <a:pt x="38" y="13"/>
                  <a:pt x="38" y="13"/>
                  <a:pt x="37" y="13"/>
                </a:cubicBezTo>
                <a:cubicBezTo>
                  <a:pt x="37" y="13"/>
                  <a:pt x="37" y="13"/>
                  <a:pt x="37" y="13"/>
                </a:cubicBezTo>
                <a:cubicBezTo>
                  <a:pt x="37" y="13"/>
                  <a:pt x="37" y="13"/>
                  <a:pt x="37" y="13"/>
                </a:cubicBezTo>
                <a:cubicBezTo>
                  <a:pt x="37" y="13"/>
                  <a:pt x="37" y="13"/>
                  <a:pt x="37" y="13"/>
                </a:cubicBezTo>
                <a:cubicBezTo>
                  <a:pt x="37" y="13"/>
                  <a:pt x="37" y="13"/>
                  <a:pt x="37" y="13"/>
                </a:cubicBezTo>
                <a:cubicBezTo>
                  <a:pt x="37" y="13"/>
                  <a:pt x="37" y="13"/>
                  <a:pt x="37" y="13"/>
                </a:cubicBezTo>
                <a:cubicBezTo>
                  <a:pt x="37" y="13"/>
                  <a:pt x="37" y="14"/>
                  <a:pt x="37" y="14"/>
                </a:cubicBezTo>
                <a:cubicBezTo>
                  <a:pt x="37" y="14"/>
                  <a:pt x="37" y="14"/>
                  <a:pt x="37" y="14"/>
                </a:cubicBezTo>
                <a:cubicBezTo>
                  <a:pt x="37" y="14"/>
                  <a:pt x="37" y="14"/>
                  <a:pt x="37" y="14"/>
                </a:cubicBezTo>
                <a:cubicBezTo>
                  <a:pt x="37" y="14"/>
                  <a:pt x="37" y="14"/>
                  <a:pt x="37" y="14"/>
                </a:cubicBezTo>
                <a:cubicBezTo>
                  <a:pt x="37" y="14"/>
                  <a:pt x="37" y="14"/>
                  <a:pt x="37" y="14"/>
                </a:cubicBezTo>
                <a:cubicBezTo>
                  <a:pt x="37" y="15"/>
                  <a:pt x="37" y="15"/>
                  <a:pt x="37" y="15"/>
                </a:cubicBezTo>
                <a:cubicBezTo>
                  <a:pt x="37" y="15"/>
                  <a:pt x="37"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5" y="15"/>
                </a:cubicBezTo>
                <a:cubicBezTo>
                  <a:pt x="35" y="15"/>
                  <a:pt x="35" y="15"/>
                  <a:pt x="35" y="15"/>
                </a:cubicBezTo>
                <a:cubicBezTo>
                  <a:pt x="35" y="16"/>
                  <a:pt x="35" y="16"/>
                  <a:pt x="35" y="16"/>
                </a:cubicBezTo>
                <a:cubicBezTo>
                  <a:pt x="35" y="16"/>
                  <a:pt x="35" y="16"/>
                  <a:pt x="35" y="16"/>
                </a:cubicBezTo>
                <a:cubicBezTo>
                  <a:pt x="35" y="16"/>
                  <a:pt x="35" y="16"/>
                  <a:pt x="35" y="16"/>
                </a:cubicBezTo>
                <a:cubicBezTo>
                  <a:pt x="35" y="16"/>
                  <a:pt x="35" y="16"/>
                  <a:pt x="35" y="16"/>
                </a:cubicBezTo>
                <a:cubicBezTo>
                  <a:pt x="35" y="16"/>
                  <a:pt x="35" y="16"/>
                  <a:pt x="35" y="16"/>
                </a:cubicBezTo>
                <a:cubicBezTo>
                  <a:pt x="35" y="17"/>
                  <a:pt x="35" y="17"/>
                  <a:pt x="35" y="17"/>
                </a:cubicBezTo>
                <a:cubicBezTo>
                  <a:pt x="35" y="17"/>
                  <a:pt x="35" y="17"/>
                  <a:pt x="35" y="17"/>
                </a:cubicBezTo>
                <a:cubicBezTo>
                  <a:pt x="35" y="17"/>
                  <a:pt x="35" y="17"/>
                  <a:pt x="35" y="17"/>
                </a:cubicBezTo>
                <a:cubicBezTo>
                  <a:pt x="34" y="17"/>
                  <a:pt x="34" y="17"/>
                  <a:pt x="34" y="17"/>
                </a:cubicBezTo>
                <a:cubicBezTo>
                  <a:pt x="34" y="18"/>
                  <a:pt x="34" y="18"/>
                  <a:pt x="34" y="18"/>
                </a:cubicBezTo>
                <a:cubicBezTo>
                  <a:pt x="34" y="18"/>
                  <a:pt x="34" y="18"/>
                  <a:pt x="34" y="18"/>
                </a:cubicBezTo>
                <a:cubicBezTo>
                  <a:pt x="34" y="18"/>
                  <a:pt x="34" y="18"/>
                  <a:pt x="34" y="18"/>
                </a:cubicBezTo>
                <a:cubicBezTo>
                  <a:pt x="34" y="18"/>
                  <a:pt x="34" y="18"/>
                  <a:pt x="34" y="18"/>
                </a:cubicBezTo>
                <a:cubicBezTo>
                  <a:pt x="34" y="18"/>
                  <a:pt x="34" y="18"/>
                  <a:pt x="34" y="18"/>
                </a:cubicBezTo>
                <a:cubicBezTo>
                  <a:pt x="34" y="19"/>
                  <a:pt x="34" y="19"/>
                  <a:pt x="34" y="19"/>
                </a:cubicBezTo>
                <a:cubicBezTo>
                  <a:pt x="34" y="19"/>
                  <a:pt x="34" y="19"/>
                  <a:pt x="34" y="19"/>
                </a:cubicBezTo>
                <a:cubicBezTo>
                  <a:pt x="34" y="19"/>
                  <a:pt x="34" y="19"/>
                  <a:pt x="34" y="19"/>
                </a:cubicBezTo>
                <a:cubicBezTo>
                  <a:pt x="34" y="19"/>
                  <a:pt x="34" y="19"/>
                  <a:pt x="34" y="19"/>
                </a:cubicBezTo>
                <a:cubicBezTo>
                  <a:pt x="34" y="19"/>
                  <a:pt x="34" y="20"/>
                  <a:pt x="34" y="20"/>
                </a:cubicBezTo>
                <a:cubicBezTo>
                  <a:pt x="34" y="20"/>
                  <a:pt x="34" y="20"/>
                  <a:pt x="34" y="20"/>
                </a:cubicBezTo>
                <a:cubicBezTo>
                  <a:pt x="34" y="20"/>
                  <a:pt x="34" y="20"/>
                  <a:pt x="34" y="20"/>
                </a:cubicBezTo>
                <a:cubicBezTo>
                  <a:pt x="34" y="20"/>
                  <a:pt x="34" y="20"/>
                  <a:pt x="34" y="20"/>
                </a:cubicBezTo>
                <a:cubicBezTo>
                  <a:pt x="34" y="20"/>
                  <a:pt x="34" y="20"/>
                  <a:pt x="34" y="20"/>
                </a:cubicBezTo>
                <a:cubicBezTo>
                  <a:pt x="34" y="20"/>
                  <a:pt x="34" y="20"/>
                  <a:pt x="35" y="20"/>
                </a:cubicBezTo>
                <a:cubicBezTo>
                  <a:pt x="35" y="20"/>
                  <a:pt x="35" y="20"/>
                  <a:pt x="35" y="20"/>
                </a:cubicBezTo>
                <a:cubicBezTo>
                  <a:pt x="35" y="20"/>
                  <a:pt x="35" y="20"/>
                  <a:pt x="35" y="20"/>
                </a:cubicBezTo>
                <a:cubicBezTo>
                  <a:pt x="35" y="20"/>
                  <a:pt x="35" y="20"/>
                  <a:pt x="35" y="20"/>
                </a:cubicBezTo>
                <a:cubicBezTo>
                  <a:pt x="35" y="21"/>
                  <a:pt x="35" y="21"/>
                  <a:pt x="35" y="21"/>
                </a:cubicBezTo>
                <a:cubicBezTo>
                  <a:pt x="35" y="21"/>
                  <a:pt x="34" y="21"/>
                  <a:pt x="34" y="21"/>
                </a:cubicBezTo>
                <a:cubicBezTo>
                  <a:pt x="34" y="21"/>
                  <a:pt x="34" y="21"/>
                  <a:pt x="34" y="22"/>
                </a:cubicBezTo>
                <a:cubicBezTo>
                  <a:pt x="34" y="22"/>
                  <a:pt x="34" y="22"/>
                  <a:pt x="34" y="22"/>
                </a:cubicBezTo>
                <a:cubicBezTo>
                  <a:pt x="34" y="22"/>
                  <a:pt x="34" y="22"/>
                  <a:pt x="34" y="22"/>
                </a:cubicBezTo>
                <a:cubicBezTo>
                  <a:pt x="34" y="22"/>
                  <a:pt x="34" y="22"/>
                  <a:pt x="34" y="22"/>
                </a:cubicBezTo>
                <a:cubicBezTo>
                  <a:pt x="34" y="22"/>
                  <a:pt x="34" y="22"/>
                  <a:pt x="34" y="22"/>
                </a:cubicBezTo>
                <a:cubicBezTo>
                  <a:pt x="34" y="22"/>
                  <a:pt x="34" y="22"/>
                  <a:pt x="34" y="22"/>
                </a:cubicBezTo>
                <a:cubicBezTo>
                  <a:pt x="34" y="22"/>
                  <a:pt x="34" y="22"/>
                  <a:pt x="34" y="22"/>
                </a:cubicBezTo>
                <a:cubicBezTo>
                  <a:pt x="34" y="22"/>
                  <a:pt x="34" y="22"/>
                  <a:pt x="35" y="22"/>
                </a:cubicBezTo>
                <a:cubicBezTo>
                  <a:pt x="35" y="22"/>
                  <a:pt x="35" y="22"/>
                  <a:pt x="35" y="23"/>
                </a:cubicBezTo>
                <a:cubicBezTo>
                  <a:pt x="35" y="23"/>
                  <a:pt x="35" y="23"/>
                  <a:pt x="35" y="23"/>
                </a:cubicBezTo>
                <a:cubicBezTo>
                  <a:pt x="35" y="23"/>
                  <a:pt x="35" y="23"/>
                  <a:pt x="35" y="23"/>
                </a:cubicBezTo>
                <a:cubicBezTo>
                  <a:pt x="35" y="23"/>
                  <a:pt x="35" y="23"/>
                  <a:pt x="35" y="23"/>
                </a:cubicBezTo>
                <a:cubicBezTo>
                  <a:pt x="35" y="23"/>
                  <a:pt x="35" y="23"/>
                  <a:pt x="35" y="23"/>
                </a:cubicBezTo>
                <a:cubicBezTo>
                  <a:pt x="35" y="23"/>
                  <a:pt x="35" y="23"/>
                  <a:pt x="35" y="23"/>
                </a:cubicBezTo>
                <a:cubicBezTo>
                  <a:pt x="35" y="23"/>
                  <a:pt x="36" y="23"/>
                  <a:pt x="36" y="24"/>
                </a:cubicBezTo>
                <a:cubicBezTo>
                  <a:pt x="36" y="24"/>
                  <a:pt x="36" y="24"/>
                  <a:pt x="36" y="24"/>
                </a:cubicBezTo>
                <a:cubicBezTo>
                  <a:pt x="36" y="24"/>
                  <a:pt x="36" y="25"/>
                  <a:pt x="36" y="25"/>
                </a:cubicBezTo>
                <a:cubicBezTo>
                  <a:pt x="36" y="25"/>
                  <a:pt x="36" y="25"/>
                  <a:pt x="36" y="25"/>
                </a:cubicBezTo>
                <a:cubicBezTo>
                  <a:pt x="36" y="25"/>
                  <a:pt x="36" y="25"/>
                  <a:pt x="36" y="25"/>
                </a:cubicBezTo>
                <a:cubicBezTo>
                  <a:pt x="36" y="25"/>
                  <a:pt x="36" y="25"/>
                  <a:pt x="36" y="25"/>
                </a:cubicBezTo>
                <a:cubicBezTo>
                  <a:pt x="36" y="25"/>
                  <a:pt x="36" y="25"/>
                  <a:pt x="36" y="25"/>
                </a:cubicBezTo>
                <a:cubicBezTo>
                  <a:pt x="36" y="25"/>
                  <a:pt x="36" y="25"/>
                  <a:pt x="36" y="25"/>
                </a:cubicBezTo>
                <a:cubicBezTo>
                  <a:pt x="37" y="25"/>
                  <a:pt x="37" y="25"/>
                  <a:pt x="37" y="25"/>
                </a:cubicBezTo>
                <a:cubicBezTo>
                  <a:pt x="37" y="25"/>
                  <a:pt x="37" y="25"/>
                  <a:pt x="37" y="25"/>
                </a:cubicBezTo>
                <a:cubicBezTo>
                  <a:pt x="37" y="25"/>
                  <a:pt x="37" y="26"/>
                  <a:pt x="37" y="26"/>
                </a:cubicBezTo>
                <a:cubicBezTo>
                  <a:pt x="37" y="26"/>
                  <a:pt x="37"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7"/>
                  <a:pt x="39" y="27"/>
                  <a:pt x="39" y="27"/>
                </a:cubicBezTo>
                <a:cubicBezTo>
                  <a:pt x="39" y="27"/>
                  <a:pt x="39" y="27"/>
                  <a:pt x="39" y="27"/>
                </a:cubicBezTo>
                <a:cubicBezTo>
                  <a:pt x="39" y="27"/>
                  <a:pt x="39" y="27"/>
                  <a:pt x="39" y="27"/>
                </a:cubicBezTo>
                <a:cubicBezTo>
                  <a:pt x="39" y="27"/>
                  <a:pt x="39" y="27"/>
                  <a:pt x="39" y="27"/>
                </a:cubicBezTo>
                <a:cubicBezTo>
                  <a:pt x="39" y="27"/>
                  <a:pt x="39" y="27"/>
                  <a:pt x="39" y="27"/>
                </a:cubicBezTo>
                <a:cubicBezTo>
                  <a:pt x="39" y="27"/>
                  <a:pt x="39" y="27"/>
                  <a:pt x="39" y="27"/>
                </a:cubicBezTo>
                <a:cubicBezTo>
                  <a:pt x="39" y="27"/>
                  <a:pt x="39" y="27"/>
                  <a:pt x="39" y="27"/>
                </a:cubicBezTo>
                <a:cubicBezTo>
                  <a:pt x="39" y="27"/>
                  <a:pt x="40" y="27"/>
                  <a:pt x="40" y="27"/>
                </a:cubicBezTo>
                <a:cubicBezTo>
                  <a:pt x="40" y="27"/>
                  <a:pt x="40" y="27"/>
                  <a:pt x="40" y="27"/>
                </a:cubicBezTo>
                <a:cubicBezTo>
                  <a:pt x="40" y="27"/>
                  <a:pt x="40" y="27"/>
                  <a:pt x="40" y="27"/>
                </a:cubicBezTo>
                <a:cubicBezTo>
                  <a:pt x="40" y="27"/>
                  <a:pt x="40" y="27"/>
                  <a:pt x="40" y="27"/>
                </a:cubicBezTo>
                <a:cubicBezTo>
                  <a:pt x="40" y="27"/>
                  <a:pt x="40" y="27"/>
                  <a:pt x="40" y="27"/>
                </a:cubicBezTo>
                <a:cubicBezTo>
                  <a:pt x="40" y="27"/>
                  <a:pt x="40" y="27"/>
                  <a:pt x="40" y="27"/>
                </a:cubicBezTo>
                <a:cubicBezTo>
                  <a:pt x="40" y="27"/>
                  <a:pt x="40" y="27"/>
                  <a:pt x="40" y="27"/>
                </a:cubicBezTo>
                <a:cubicBezTo>
                  <a:pt x="40" y="27"/>
                  <a:pt x="40" y="27"/>
                  <a:pt x="41" y="27"/>
                </a:cubicBezTo>
                <a:cubicBezTo>
                  <a:pt x="41" y="27"/>
                  <a:pt x="41" y="27"/>
                  <a:pt x="41" y="27"/>
                </a:cubicBezTo>
                <a:cubicBezTo>
                  <a:pt x="41" y="27"/>
                  <a:pt x="41" y="27"/>
                  <a:pt x="41" y="27"/>
                </a:cubicBezTo>
                <a:cubicBezTo>
                  <a:pt x="41" y="27"/>
                  <a:pt x="41" y="27"/>
                  <a:pt x="41" y="27"/>
                </a:cubicBezTo>
                <a:cubicBezTo>
                  <a:pt x="41" y="27"/>
                  <a:pt x="41" y="27"/>
                  <a:pt x="41" y="27"/>
                </a:cubicBezTo>
                <a:cubicBezTo>
                  <a:pt x="41" y="27"/>
                  <a:pt x="41" y="27"/>
                  <a:pt x="41"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6"/>
                  <a:pt x="42" y="26"/>
                  <a:pt x="43" y="26"/>
                </a:cubicBezTo>
                <a:cubicBezTo>
                  <a:pt x="43" y="26"/>
                  <a:pt x="43" y="26"/>
                  <a:pt x="43" y="26"/>
                </a:cubicBezTo>
                <a:cubicBezTo>
                  <a:pt x="43" y="26"/>
                  <a:pt x="43" y="26"/>
                  <a:pt x="43" y="26"/>
                </a:cubicBezTo>
                <a:cubicBezTo>
                  <a:pt x="43" y="26"/>
                  <a:pt x="43" y="26"/>
                  <a:pt x="43" y="26"/>
                </a:cubicBezTo>
                <a:cubicBezTo>
                  <a:pt x="43" y="26"/>
                  <a:pt x="43" y="26"/>
                  <a:pt x="43" y="26"/>
                </a:cubicBezTo>
                <a:cubicBezTo>
                  <a:pt x="44" y="26"/>
                  <a:pt x="44" y="26"/>
                  <a:pt x="44" y="26"/>
                </a:cubicBezTo>
                <a:cubicBezTo>
                  <a:pt x="44" y="26"/>
                  <a:pt x="44" y="26"/>
                  <a:pt x="44" y="26"/>
                </a:cubicBezTo>
                <a:cubicBezTo>
                  <a:pt x="44" y="26"/>
                  <a:pt x="44" y="26"/>
                  <a:pt x="44" y="26"/>
                </a:cubicBezTo>
                <a:cubicBezTo>
                  <a:pt x="45" y="26"/>
                  <a:pt x="45" y="26"/>
                  <a:pt x="45" y="26"/>
                </a:cubicBezTo>
                <a:cubicBezTo>
                  <a:pt x="45" y="26"/>
                  <a:pt x="45" y="26"/>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6" y="27"/>
                  <a:pt x="46" y="27"/>
                  <a:pt x="46" y="27"/>
                </a:cubicBezTo>
                <a:cubicBezTo>
                  <a:pt x="46" y="27"/>
                  <a:pt x="46" y="27"/>
                  <a:pt x="46" y="27"/>
                </a:cubicBezTo>
                <a:cubicBezTo>
                  <a:pt x="46" y="27"/>
                  <a:pt x="46" y="27"/>
                  <a:pt x="46" y="27"/>
                </a:cubicBezTo>
                <a:cubicBezTo>
                  <a:pt x="46" y="27"/>
                  <a:pt x="47" y="28"/>
                  <a:pt x="47" y="28"/>
                </a:cubicBezTo>
                <a:cubicBezTo>
                  <a:pt x="47" y="28"/>
                  <a:pt x="46" y="28"/>
                  <a:pt x="46" y="28"/>
                </a:cubicBezTo>
                <a:cubicBezTo>
                  <a:pt x="46" y="28"/>
                  <a:pt x="46" y="28"/>
                  <a:pt x="46" y="28"/>
                </a:cubicBezTo>
                <a:cubicBezTo>
                  <a:pt x="46" y="28"/>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30"/>
                  <a:pt x="46" y="30"/>
                </a:cubicBezTo>
                <a:cubicBezTo>
                  <a:pt x="46" y="30"/>
                  <a:pt x="46" y="30"/>
                  <a:pt x="46" y="30"/>
                </a:cubicBezTo>
                <a:cubicBezTo>
                  <a:pt x="46" y="30"/>
                  <a:pt x="46" y="30"/>
                  <a:pt x="46" y="30"/>
                </a:cubicBezTo>
                <a:cubicBezTo>
                  <a:pt x="46" y="30"/>
                  <a:pt x="47" y="30"/>
                  <a:pt x="47" y="30"/>
                </a:cubicBezTo>
                <a:cubicBezTo>
                  <a:pt x="47" y="30"/>
                  <a:pt x="47" y="30"/>
                  <a:pt x="47" y="30"/>
                </a:cubicBezTo>
                <a:cubicBezTo>
                  <a:pt x="47" y="30"/>
                  <a:pt x="47" y="30"/>
                  <a:pt x="47" y="30"/>
                </a:cubicBezTo>
                <a:cubicBezTo>
                  <a:pt x="47" y="30"/>
                  <a:pt x="47" y="31"/>
                  <a:pt x="47" y="31"/>
                </a:cubicBezTo>
                <a:cubicBezTo>
                  <a:pt x="47" y="31"/>
                  <a:pt x="47" y="31"/>
                  <a:pt x="47" y="31"/>
                </a:cubicBezTo>
                <a:cubicBezTo>
                  <a:pt x="47" y="31"/>
                  <a:pt x="47" y="31"/>
                  <a:pt x="47" y="31"/>
                </a:cubicBezTo>
                <a:cubicBezTo>
                  <a:pt x="47" y="31"/>
                  <a:pt x="47" y="31"/>
                  <a:pt x="47" y="31"/>
                </a:cubicBezTo>
                <a:cubicBezTo>
                  <a:pt x="47" y="31"/>
                  <a:pt x="47" y="31"/>
                  <a:pt x="47" y="31"/>
                </a:cubicBezTo>
                <a:cubicBezTo>
                  <a:pt x="47" y="32"/>
                  <a:pt x="47"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3"/>
                  <a:pt x="48" y="33"/>
                  <a:pt x="48" y="33"/>
                </a:cubicBezTo>
                <a:cubicBezTo>
                  <a:pt x="48" y="33"/>
                  <a:pt x="48" y="33"/>
                  <a:pt x="48" y="33"/>
                </a:cubicBezTo>
                <a:cubicBezTo>
                  <a:pt x="48" y="33"/>
                  <a:pt x="48" y="34"/>
                  <a:pt x="48" y="34"/>
                </a:cubicBezTo>
                <a:cubicBezTo>
                  <a:pt x="48" y="34"/>
                  <a:pt x="48" y="34"/>
                  <a:pt x="48" y="34"/>
                </a:cubicBezTo>
                <a:cubicBezTo>
                  <a:pt x="48" y="34"/>
                  <a:pt x="48" y="34"/>
                  <a:pt x="48" y="34"/>
                </a:cubicBezTo>
                <a:cubicBezTo>
                  <a:pt x="48" y="34"/>
                  <a:pt x="48" y="34"/>
                  <a:pt x="48" y="34"/>
                </a:cubicBezTo>
                <a:cubicBezTo>
                  <a:pt x="48" y="34"/>
                  <a:pt x="48" y="34"/>
                  <a:pt x="48" y="34"/>
                </a:cubicBezTo>
                <a:cubicBezTo>
                  <a:pt x="48" y="34"/>
                  <a:pt x="48" y="35"/>
                  <a:pt x="48" y="35"/>
                </a:cubicBezTo>
                <a:cubicBezTo>
                  <a:pt x="48" y="35"/>
                  <a:pt x="48" y="35"/>
                  <a:pt x="48" y="35"/>
                </a:cubicBezTo>
                <a:cubicBezTo>
                  <a:pt x="48" y="35"/>
                  <a:pt x="48" y="35"/>
                  <a:pt x="48" y="35"/>
                </a:cubicBezTo>
                <a:cubicBezTo>
                  <a:pt x="48" y="35"/>
                  <a:pt x="48" y="35"/>
                  <a:pt x="48" y="35"/>
                </a:cubicBezTo>
                <a:cubicBezTo>
                  <a:pt x="48" y="35"/>
                  <a:pt x="48" y="35"/>
                  <a:pt x="48" y="35"/>
                </a:cubicBezTo>
                <a:cubicBezTo>
                  <a:pt x="47" y="35"/>
                  <a:pt x="47" y="35"/>
                  <a:pt x="47" y="35"/>
                </a:cubicBezTo>
                <a:cubicBezTo>
                  <a:pt x="47" y="35"/>
                  <a:pt x="47" y="35"/>
                  <a:pt x="47" y="36"/>
                </a:cubicBezTo>
                <a:cubicBezTo>
                  <a:pt x="47" y="36"/>
                  <a:pt x="47" y="36"/>
                  <a:pt x="47" y="36"/>
                </a:cubicBezTo>
                <a:cubicBezTo>
                  <a:pt x="47" y="36"/>
                  <a:pt x="47" y="36"/>
                  <a:pt x="47" y="36"/>
                </a:cubicBezTo>
                <a:cubicBezTo>
                  <a:pt x="47" y="36"/>
                  <a:pt x="47" y="36"/>
                  <a:pt x="47" y="36"/>
                </a:cubicBezTo>
                <a:cubicBezTo>
                  <a:pt x="47" y="37"/>
                  <a:pt x="47" y="37"/>
                  <a:pt x="47" y="37"/>
                </a:cubicBezTo>
                <a:cubicBezTo>
                  <a:pt x="47" y="37"/>
                  <a:pt x="47" y="37"/>
                  <a:pt x="47" y="37"/>
                </a:cubicBezTo>
                <a:cubicBezTo>
                  <a:pt x="47" y="37"/>
                  <a:pt x="47" y="37"/>
                  <a:pt x="47" y="37"/>
                </a:cubicBezTo>
                <a:cubicBezTo>
                  <a:pt x="47" y="37"/>
                  <a:pt x="47" y="37"/>
                  <a:pt x="47" y="37"/>
                </a:cubicBezTo>
                <a:cubicBezTo>
                  <a:pt x="47" y="37"/>
                  <a:pt x="47" y="37"/>
                  <a:pt x="47" y="37"/>
                </a:cubicBezTo>
                <a:cubicBezTo>
                  <a:pt x="47" y="37"/>
                  <a:pt x="47" y="37"/>
                  <a:pt x="47" y="37"/>
                </a:cubicBezTo>
                <a:cubicBezTo>
                  <a:pt x="47" y="37"/>
                  <a:pt x="47" y="37"/>
                  <a:pt x="47" y="37"/>
                </a:cubicBezTo>
                <a:cubicBezTo>
                  <a:pt x="46" y="37"/>
                  <a:pt x="46" y="37"/>
                  <a:pt x="46" y="37"/>
                </a:cubicBezTo>
                <a:cubicBezTo>
                  <a:pt x="46" y="37"/>
                  <a:pt x="46" y="37"/>
                  <a:pt x="46" y="37"/>
                </a:cubicBezTo>
                <a:cubicBezTo>
                  <a:pt x="46" y="37"/>
                  <a:pt x="46" y="37"/>
                  <a:pt x="46" y="37"/>
                </a:cubicBezTo>
                <a:cubicBezTo>
                  <a:pt x="46" y="37"/>
                  <a:pt x="46" y="37"/>
                  <a:pt x="46" y="37"/>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7" y="40"/>
                  <a:pt x="47" y="40"/>
                </a:cubicBezTo>
                <a:cubicBezTo>
                  <a:pt x="47" y="40"/>
                  <a:pt x="47" y="40"/>
                  <a:pt x="47" y="40"/>
                </a:cubicBezTo>
                <a:cubicBezTo>
                  <a:pt x="47" y="40"/>
                  <a:pt x="47" y="40"/>
                  <a:pt x="47" y="40"/>
                </a:cubicBezTo>
                <a:cubicBezTo>
                  <a:pt x="47" y="40"/>
                  <a:pt x="47" y="40"/>
                  <a:pt x="47" y="40"/>
                </a:cubicBezTo>
                <a:cubicBezTo>
                  <a:pt x="47" y="40"/>
                  <a:pt x="47" y="40"/>
                  <a:pt x="47" y="40"/>
                </a:cubicBezTo>
                <a:cubicBezTo>
                  <a:pt x="47" y="40"/>
                  <a:pt x="47" y="40"/>
                  <a:pt x="47" y="40"/>
                </a:cubicBezTo>
                <a:cubicBezTo>
                  <a:pt x="47" y="40"/>
                  <a:pt x="47" y="41"/>
                  <a:pt x="47" y="41"/>
                </a:cubicBezTo>
                <a:cubicBezTo>
                  <a:pt x="47" y="41"/>
                  <a:pt x="47" y="41"/>
                  <a:pt x="47" y="41"/>
                </a:cubicBezTo>
                <a:cubicBezTo>
                  <a:pt x="47" y="41"/>
                  <a:pt x="47" y="41"/>
                  <a:pt x="47" y="41"/>
                </a:cubicBezTo>
                <a:cubicBezTo>
                  <a:pt x="46" y="41"/>
                  <a:pt x="46" y="41"/>
                  <a:pt x="46" y="41"/>
                </a:cubicBezTo>
                <a:cubicBezTo>
                  <a:pt x="46" y="43"/>
                  <a:pt x="46" y="43"/>
                  <a:pt x="46" y="43"/>
                </a:cubicBezTo>
                <a:cubicBezTo>
                  <a:pt x="47" y="43"/>
                  <a:pt x="47" y="43"/>
                  <a:pt x="47" y="43"/>
                </a:cubicBezTo>
                <a:cubicBezTo>
                  <a:pt x="47" y="43"/>
                  <a:pt x="47" y="43"/>
                  <a:pt x="47" y="44"/>
                </a:cubicBezTo>
                <a:cubicBezTo>
                  <a:pt x="47" y="44"/>
                  <a:pt x="47" y="44"/>
                  <a:pt x="47" y="44"/>
                </a:cubicBezTo>
                <a:cubicBezTo>
                  <a:pt x="47" y="44"/>
                  <a:pt x="47" y="44"/>
                  <a:pt x="47" y="44"/>
                </a:cubicBezTo>
                <a:cubicBezTo>
                  <a:pt x="47" y="44"/>
                  <a:pt x="47" y="45"/>
                  <a:pt x="47" y="45"/>
                </a:cubicBezTo>
                <a:cubicBezTo>
                  <a:pt x="47" y="45"/>
                  <a:pt x="47" y="45"/>
                  <a:pt x="46" y="45"/>
                </a:cubicBezTo>
                <a:cubicBezTo>
                  <a:pt x="46" y="45"/>
                  <a:pt x="46" y="45"/>
                  <a:pt x="46" y="45"/>
                </a:cubicBezTo>
                <a:cubicBezTo>
                  <a:pt x="46" y="45"/>
                  <a:pt x="46" y="45"/>
                  <a:pt x="46" y="45"/>
                </a:cubicBezTo>
                <a:cubicBezTo>
                  <a:pt x="46" y="45"/>
                  <a:pt x="46" y="45"/>
                  <a:pt x="46" y="45"/>
                </a:cubicBezTo>
                <a:cubicBezTo>
                  <a:pt x="46" y="45"/>
                  <a:pt x="46" y="45"/>
                  <a:pt x="46" y="46"/>
                </a:cubicBezTo>
                <a:cubicBezTo>
                  <a:pt x="46" y="46"/>
                  <a:pt x="46" y="46"/>
                  <a:pt x="46" y="46"/>
                </a:cubicBezTo>
                <a:cubicBezTo>
                  <a:pt x="46" y="46"/>
                  <a:pt x="46" y="46"/>
                  <a:pt x="46" y="46"/>
                </a:cubicBezTo>
                <a:cubicBezTo>
                  <a:pt x="46" y="46"/>
                  <a:pt x="47" y="46"/>
                  <a:pt x="47" y="46"/>
                </a:cubicBezTo>
                <a:cubicBezTo>
                  <a:pt x="47" y="46"/>
                  <a:pt x="47" y="46"/>
                  <a:pt x="47" y="46"/>
                </a:cubicBezTo>
                <a:cubicBezTo>
                  <a:pt x="47" y="46"/>
                  <a:pt x="47" y="46"/>
                  <a:pt x="47" y="46"/>
                </a:cubicBezTo>
                <a:cubicBezTo>
                  <a:pt x="47" y="46"/>
                  <a:pt x="48" y="46"/>
                  <a:pt x="48" y="46"/>
                </a:cubicBezTo>
                <a:cubicBezTo>
                  <a:pt x="48" y="46"/>
                  <a:pt x="48" y="46"/>
                  <a:pt x="49" y="45"/>
                </a:cubicBezTo>
                <a:cubicBezTo>
                  <a:pt x="49" y="45"/>
                  <a:pt x="49" y="45"/>
                  <a:pt x="49" y="45"/>
                </a:cubicBezTo>
                <a:cubicBezTo>
                  <a:pt x="49" y="45"/>
                  <a:pt x="49" y="45"/>
                  <a:pt x="49" y="45"/>
                </a:cubicBezTo>
                <a:cubicBezTo>
                  <a:pt x="49" y="45"/>
                  <a:pt x="49" y="45"/>
                  <a:pt x="49" y="45"/>
                </a:cubicBezTo>
                <a:cubicBezTo>
                  <a:pt x="49" y="45"/>
                  <a:pt x="49" y="45"/>
                  <a:pt x="49" y="45"/>
                </a:cubicBezTo>
                <a:cubicBezTo>
                  <a:pt x="49" y="45"/>
                  <a:pt x="49" y="45"/>
                  <a:pt x="49" y="45"/>
                </a:cubicBezTo>
                <a:cubicBezTo>
                  <a:pt x="49" y="45"/>
                  <a:pt x="49" y="45"/>
                  <a:pt x="50" y="45"/>
                </a:cubicBezTo>
                <a:cubicBezTo>
                  <a:pt x="50" y="45"/>
                  <a:pt x="50" y="45"/>
                  <a:pt x="50" y="45"/>
                </a:cubicBezTo>
                <a:cubicBezTo>
                  <a:pt x="50" y="45"/>
                  <a:pt x="50" y="45"/>
                  <a:pt x="50" y="45"/>
                </a:cubicBezTo>
                <a:cubicBezTo>
                  <a:pt x="50" y="44"/>
                  <a:pt x="50" y="44"/>
                  <a:pt x="50" y="44"/>
                </a:cubicBezTo>
                <a:cubicBezTo>
                  <a:pt x="50" y="44"/>
                  <a:pt x="50" y="44"/>
                  <a:pt x="51" y="44"/>
                </a:cubicBezTo>
                <a:cubicBezTo>
                  <a:pt x="51" y="44"/>
                  <a:pt x="51" y="44"/>
                  <a:pt x="51" y="44"/>
                </a:cubicBezTo>
                <a:cubicBezTo>
                  <a:pt x="51" y="44"/>
                  <a:pt x="51" y="44"/>
                  <a:pt x="51" y="44"/>
                </a:cubicBezTo>
                <a:cubicBezTo>
                  <a:pt x="51" y="44"/>
                  <a:pt x="51" y="44"/>
                  <a:pt x="51" y="44"/>
                </a:cubicBezTo>
                <a:cubicBezTo>
                  <a:pt x="51" y="44"/>
                  <a:pt x="51" y="44"/>
                  <a:pt x="51" y="44"/>
                </a:cubicBezTo>
                <a:cubicBezTo>
                  <a:pt x="52" y="44"/>
                  <a:pt x="52" y="43"/>
                  <a:pt x="52" y="43"/>
                </a:cubicBezTo>
                <a:cubicBezTo>
                  <a:pt x="52" y="43"/>
                  <a:pt x="52" y="43"/>
                  <a:pt x="52" y="43"/>
                </a:cubicBezTo>
                <a:cubicBezTo>
                  <a:pt x="52" y="43"/>
                  <a:pt x="52" y="43"/>
                  <a:pt x="52" y="43"/>
                </a:cubicBezTo>
                <a:cubicBezTo>
                  <a:pt x="52" y="43"/>
                  <a:pt x="52" y="43"/>
                  <a:pt x="52" y="43"/>
                </a:cubicBezTo>
                <a:cubicBezTo>
                  <a:pt x="52" y="42"/>
                  <a:pt x="52" y="42"/>
                  <a:pt x="52" y="42"/>
                </a:cubicBezTo>
                <a:cubicBezTo>
                  <a:pt x="52" y="42"/>
                  <a:pt x="51" y="42"/>
                  <a:pt x="51" y="42"/>
                </a:cubicBezTo>
                <a:cubicBezTo>
                  <a:pt x="51" y="42"/>
                  <a:pt x="51"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1"/>
                  <a:pt x="52" y="41"/>
                  <a:pt x="52" y="41"/>
                </a:cubicBezTo>
                <a:cubicBezTo>
                  <a:pt x="52" y="41"/>
                  <a:pt x="52" y="41"/>
                  <a:pt x="52" y="41"/>
                </a:cubicBezTo>
                <a:cubicBezTo>
                  <a:pt x="52" y="41"/>
                  <a:pt x="52" y="41"/>
                  <a:pt x="52" y="41"/>
                </a:cubicBezTo>
                <a:cubicBezTo>
                  <a:pt x="52" y="41"/>
                  <a:pt x="52" y="41"/>
                  <a:pt x="52" y="41"/>
                </a:cubicBezTo>
                <a:cubicBezTo>
                  <a:pt x="52" y="41"/>
                  <a:pt x="52" y="41"/>
                  <a:pt x="52" y="41"/>
                </a:cubicBezTo>
                <a:cubicBezTo>
                  <a:pt x="52" y="41"/>
                  <a:pt x="53" y="41"/>
                  <a:pt x="53" y="41"/>
                </a:cubicBezTo>
                <a:cubicBezTo>
                  <a:pt x="53" y="41"/>
                  <a:pt x="53" y="40"/>
                  <a:pt x="53" y="40"/>
                </a:cubicBezTo>
                <a:cubicBezTo>
                  <a:pt x="53" y="40"/>
                  <a:pt x="53" y="40"/>
                  <a:pt x="53" y="40"/>
                </a:cubicBezTo>
                <a:cubicBezTo>
                  <a:pt x="53" y="40"/>
                  <a:pt x="53" y="40"/>
                  <a:pt x="53" y="40"/>
                </a:cubicBezTo>
                <a:cubicBezTo>
                  <a:pt x="53" y="40"/>
                  <a:pt x="53" y="40"/>
                  <a:pt x="53" y="40"/>
                </a:cubicBezTo>
                <a:cubicBezTo>
                  <a:pt x="53" y="40"/>
                  <a:pt x="53" y="40"/>
                  <a:pt x="53" y="40"/>
                </a:cubicBezTo>
                <a:cubicBezTo>
                  <a:pt x="53" y="39"/>
                  <a:pt x="53" y="39"/>
                  <a:pt x="53" y="39"/>
                </a:cubicBezTo>
                <a:cubicBezTo>
                  <a:pt x="53" y="39"/>
                  <a:pt x="53" y="39"/>
                  <a:pt x="53" y="39"/>
                </a:cubicBezTo>
                <a:cubicBezTo>
                  <a:pt x="53" y="39"/>
                  <a:pt x="53" y="39"/>
                  <a:pt x="53" y="39"/>
                </a:cubicBezTo>
                <a:cubicBezTo>
                  <a:pt x="53" y="39"/>
                  <a:pt x="53" y="39"/>
                  <a:pt x="53" y="39"/>
                </a:cubicBezTo>
                <a:cubicBezTo>
                  <a:pt x="53" y="39"/>
                  <a:pt x="54" y="39"/>
                  <a:pt x="54" y="39"/>
                </a:cubicBezTo>
                <a:cubicBezTo>
                  <a:pt x="54" y="39"/>
                  <a:pt x="54" y="38"/>
                  <a:pt x="54" y="38"/>
                </a:cubicBezTo>
                <a:cubicBezTo>
                  <a:pt x="54" y="38"/>
                  <a:pt x="54" y="38"/>
                  <a:pt x="54" y="38"/>
                </a:cubicBezTo>
                <a:cubicBezTo>
                  <a:pt x="54" y="38"/>
                  <a:pt x="54" y="38"/>
                  <a:pt x="54" y="38"/>
                </a:cubicBezTo>
                <a:cubicBezTo>
                  <a:pt x="54" y="38"/>
                  <a:pt x="54" y="38"/>
                  <a:pt x="54" y="38"/>
                </a:cubicBezTo>
                <a:cubicBezTo>
                  <a:pt x="54" y="37"/>
                  <a:pt x="54" y="37"/>
                  <a:pt x="55" y="37"/>
                </a:cubicBezTo>
                <a:cubicBezTo>
                  <a:pt x="55" y="37"/>
                  <a:pt x="55" y="37"/>
                  <a:pt x="55" y="37"/>
                </a:cubicBezTo>
                <a:cubicBezTo>
                  <a:pt x="55" y="37"/>
                  <a:pt x="55" y="37"/>
                  <a:pt x="55" y="37"/>
                </a:cubicBezTo>
                <a:cubicBezTo>
                  <a:pt x="55" y="36"/>
                  <a:pt x="55" y="36"/>
                  <a:pt x="55" y="36"/>
                </a:cubicBezTo>
                <a:cubicBezTo>
                  <a:pt x="55" y="36"/>
                  <a:pt x="55" y="36"/>
                  <a:pt x="55" y="36"/>
                </a:cubicBezTo>
                <a:cubicBezTo>
                  <a:pt x="55" y="36"/>
                  <a:pt x="55" y="35"/>
                  <a:pt x="55" y="35"/>
                </a:cubicBezTo>
                <a:cubicBezTo>
                  <a:pt x="55" y="35"/>
                  <a:pt x="55" y="35"/>
                  <a:pt x="55" y="35"/>
                </a:cubicBezTo>
                <a:cubicBezTo>
                  <a:pt x="55" y="35"/>
                  <a:pt x="55" y="34"/>
                  <a:pt x="55" y="34"/>
                </a:cubicBezTo>
                <a:cubicBezTo>
                  <a:pt x="55" y="34"/>
                  <a:pt x="55" y="34"/>
                  <a:pt x="55" y="34"/>
                </a:cubicBezTo>
                <a:cubicBezTo>
                  <a:pt x="55" y="34"/>
                  <a:pt x="55" y="34"/>
                  <a:pt x="55" y="34"/>
                </a:cubicBezTo>
                <a:cubicBezTo>
                  <a:pt x="55" y="34"/>
                  <a:pt x="55" y="34"/>
                  <a:pt x="55" y="34"/>
                </a:cubicBezTo>
                <a:cubicBezTo>
                  <a:pt x="55" y="34"/>
                  <a:pt x="55" y="34"/>
                  <a:pt x="55" y="34"/>
                </a:cubicBezTo>
                <a:cubicBezTo>
                  <a:pt x="55" y="34"/>
                  <a:pt x="55" y="34"/>
                  <a:pt x="55" y="34"/>
                </a:cubicBezTo>
                <a:cubicBezTo>
                  <a:pt x="56" y="34"/>
                  <a:pt x="56" y="34"/>
                  <a:pt x="56" y="34"/>
                </a:cubicBezTo>
                <a:cubicBezTo>
                  <a:pt x="56" y="34"/>
                  <a:pt x="56" y="34"/>
                  <a:pt x="56" y="34"/>
                </a:cubicBezTo>
                <a:cubicBezTo>
                  <a:pt x="56" y="34"/>
                  <a:pt x="56" y="33"/>
                  <a:pt x="56" y="33"/>
                </a:cubicBezTo>
                <a:cubicBezTo>
                  <a:pt x="56" y="32"/>
                  <a:pt x="56" y="32"/>
                  <a:pt x="56" y="32"/>
                </a:cubicBezTo>
                <a:cubicBezTo>
                  <a:pt x="56" y="31"/>
                  <a:pt x="56" y="31"/>
                  <a:pt x="56" y="31"/>
                </a:cubicBezTo>
                <a:cubicBezTo>
                  <a:pt x="56" y="31"/>
                  <a:pt x="56" y="31"/>
                  <a:pt x="56" y="31"/>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29"/>
                  <a:pt x="56" y="29"/>
                  <a:pt x="56" y="29"/>
                </a:cubicBezTo>
                <a:cubicBezTo>
                  <a:pt x="56" y="29"/>
                  <a:pt x="56" y="29"/>
                  <a:pt x="56" y="29"/>
                </a:cubicBezTo>
                <a:cubicBezTo>
                  <a:pt x="56" y="29"/>
                  <a:pt x="56" y="29"/>
                  <a:pt x="56" y="29"/>
                </a:cubicBezTo>
                <a:cubicBezTo>
                  <a:pt x="56" y="29"/>
                  <a:pt x="56" y="29"/>
                  <a:pt x="56" y="28"/>
                </a:cubicBezTo>
                <a:cubicBezTo>
                  <a:pt x="56" y="28"/>
                  <a:pt x="56" y="28"/>
                  <a:pt x="56" y="28"/>
                </a:cubicBezTo>
                <a:cubicBezTo>
                  <a:pt x="56" y="28"/>
                  <a:pt x="56" y="28"/>
                  <a:pt x="56" y="28"/>
                </a:cubicBezTo>
                <a:cubicBezTo>
                  <a:pt x="56" y="28"/>
                  <a:pt x="56" y="28"/>
                  <a:pt x="56" y="28"/>
                </a:cubicBezTo>
                <a:cubicBezTo>
                  <a:pt x="56" y="28"/>
                  <a:pt x="56" y="28"/>
                  <a:pt x="56" y="28"/>
                </a:cubicBezTo>
                <a:cubicBezTo>
                  <a:pt x="56" y="28"/>
                  <a:pt x="56" y="27"/>
                  <a:pt x="56" y="27"/>
                </a:cubicBezTo>
                <a:cubicBezTo>
                  <a:pt x="56" y="27"/>
                  <a:pt x="56" y="27"/>
                  <a:pt x="56" y="27"/>
                </a:cubicBezTo>
                <a:cubicBezTo>
                  <a:pt x="56" y="27"/>
                  <a:pt x="56" y="27"/>
                  <a:pt x="56" y="27"/>
                </a:cubicBezTo>
                <a:cubicBezTo>
                  <a:pt x="56" y="27"/>
                  <a:pt x="56" y="27"/>
                  <a:pt x="56" y="27"/>
                </a:cubicBezTo>
                <a:cubicBezTo>
                  <a:pt x="56" y="26"/>
                  <a:pt x="56" y="26"/>
                  <a:pt x="56" y="26"/>
                </a:cubicBezTo>
                <a:cubicBezTo>
                  <a:pt x="56" y="26"/>
                  <a:pt x="56" y="26"/>
                  <a:pt x="56" y="26"/>
                </a:cubicBezTo>
                <a:cubicBezTo>
                  <a:pt x="57" y="26"/>
                  <a:pt x="57" y="26"/>
                  <a:pt x="57" y="26"/>
                </a:cubicBezTo>
                <a:cubicBezTo>
                  <a:pt x="57" y="25"/>
                  <a:pt x="57" y="25"/>
                  <a:pt x="57" y="25"/>
                </a:cubicBezTo>
                <a:cubicBezTo>
                  <a:pt x="57" y="25"/>
                  <a:pt x="57" y="25"/>
                  <a:pt x="57" y="25"/>
                </a:cubicBezTo>
                <a:cubicBezTo>
                  <a:pt x="57" y="25"/>
                  <a:pt x="57" y="24"/>
                  <a:pt x="56" y="24"/>
                </a:cubicBezTo>
                <a:cubicBezTo>
                  <a:pt x="56" y="24"/>
                  <a:pt x="56" y="24"/>
                  <a:pt x="56" y="24"/>
                </a:cubicBezTo>
                <a:cubicBezTo>
                  <a:pt x="56" y="24"/>
                  <a:pt x="56" y="24"/>
                  <a:pt x="56" y="24"/>
                </a:cubicBezTo>
                <a:cubicBezTo>
                  <a:pt x="56" y="23"/>
                  <a:pt x="56" y="23"/>
                  <a:pt x="56" y="23"/>
                </a:cubicBezTo>
                <a:cubicBezTo>
                  <a:pt x="56" y="23"/>
                  <a:pt x="56" y="23"/>
                  <a:pt x="56" y="23"/>
                </a:cubicBezTo>
                <a:cubicBezTo>
                  <a:pt x="56" y="23"/>
                  <a:pt x="56" y="23"/>
                  <a:pt x="56" y="23"/>
                </a:cubicBezTo>
                <a:cubicBezTo>
                  <a:pt x="56" y="23"/>
                  <a:pt x="56" y="23"/>
                  <a:pt x="56" y="23"/>
                </a:cubicBezTo>
                <a:cubicBezTo>
                  <a:pt x="56" y="23"/>
                  <a:pt x="56" y="23"/>
                  <a:pt x="56" y="23"/>
                </a:cubicBezTo>
                <a:cubicBezTo>
                  <a:pt x="56" y="23"/>
                  <a:pt x="55" y="22"/>
                  <a:pt x="55" y="22"/>
                </a:cubicBezTo>
                <a:cubicBezTo>
                  <a:pt x="55" y="22"/>
                  <a:pt x="55" y="22"/>
                  <a:pt x="55" y="22"/>
                </a:cubicBezTo>
                <a:cubicBezTo>
                  <a:pt x="55" y="22"/>
                  <a:pt x="55" y="22"/>
                  <a:pt x="55" y="22"/>
                </a:cubicBezTo>
                <a:cubicBezTo>
                  <a:pt x="55" y="22"/>
                  <a:pt x="55" y="22"/>
                  <a:pt x="55" y="22"/>
                </a:cubicBezTo>
                <a:cubicBezTo>
                  <a:pt x="55" y="22"/>
                  <a:pt x="55" y="22"/>
                  <a:pt x="55" y="22"/>
                </a:cubicBezTo>
                <a:cubicBezTo>
                  <a:pt x="55" y="22"/>
                  <a:pt x="55" y="22"/>
                  <a:pt x="55" y="22"/>
                </a:cubicBezTo>
                <a:cubicBezTo>
                  <a:pt x="55" y="22"/>
                  <a:pt x="55" y="22"/>
                  <a:pt x="55" y="22"/>
                </a:cubicBezTo>
                <a:cubicBezTo>
                  <a:pt x="55" y="21"/>
                  <a:pt x="55" y="21"/>
                  <a:pt x="55" y="21"/>
                </a:cubicBezTo>
                <a:cubicBezTo>
                  <a:pt x="55" y="21"/>
                  <a:pt x="55" y="21"/>
                  <a:pt x="55" y="21"/>
                </a:cubicBezTo>
                <a:cubicBezTo>
                  <a:pt x="55" y="21"/>
                  <a:pt x="55" y="21"/>
                  <a:pt x="55" y="21"/>
                </a:cubicBezTo>
                <a:cubicBezTo>
                  <a:pt x="54" y="21"/>
                  <a:pt x="54" y="21"/>
                  <a:pt x="54" y="21"/>
                </a:cubicBezTo>
                <a:cubicBezTo>
                  <a:pt x="54" y="21"/>
                  <a:pt x="54" y="21"/>
                  <a:pt x="54" y="21"/>
                </a:cubicBezTo>
                <a:cubicBezTo>
                  <a:pt x="54" y="20"/>
                  <a:pt x="54" y="20"/>
                  <a:pt x="54" y="20"/>
                </a:cubicBezTo>
                <a:cubicBezTo>
                  <a:pt x="54" y="20"/>
                  <a:pt x="54" y="20"/>
                  <a:pt x="54" y="20"/>
                </a:cubicBezTo>
                <a:cubicBezTo>
                  <a:pt x="54" y="19"/>
                  <a:pt x="54" y="19"/>
                  <a:pt x="54" y="19"/>
                </a:cubicBezTo>
                <a:cubicBezTo>
                  <a:pt x="54" y="19"/>
                  <a:pt x="54" y="19"/>
                  <a:pt x="54" y="19"/>
                </a:cubicBezTo>
                <a:cubicBezTo>
                  <a:pt x="54" y="19"/>
                  <a:pt x="54" y="19"/>
                  <a:pt x="53" y="19"/>
                </a:cubicBezTo>
                <a:cubicBezTo>
                  <a:pt x="53" y="19"/>
                  <a:pt x="53" y="19"/>
                  <a:pt x="53" y="19"/>
                </a:cubicBezTo>
                <a:cubicBezTo>
                  <a:pt x="53" y="19"/>
                  <a:pt x="53" y="19"/>
                  <a:pt x="53" y="19"/>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2" y="17"/>
                </a:cubicBezTo>
                <a:cubicBezTo>
                  <a:pt x="52" y="17"/>
                  <a:pt x="52" y="17"/>
                  <a:pt x="52" y="17"/>
                </a:cubicBezTo>
                <a:cubicBezTo>
                  <a:pt x="52" y="16"/>
                  <a:pt x="52" y="16"/>
                  <a:pt x="52" y="16"/>
                </a:cubicBezTo>
                <a:cubicBezTo>
                  <a:pt x="52" y="16"/>
                  <a:pt x="51" y="16"/>
                  <a:pt x="51" y="15"/>
                </a:cubicBezTo>
                <a:cubicBezTo>
                  <a:pt x="51" y="15"/>
                  <a:pt x="51" y="15"/>
                  <a:pt x="51" y="15"/>
                </a:cubicBezTo>
                <a:cubicBezTo>
                  <a:pt x="51" y="15"/>
                  <a:pt x="51" y="15"/>
                  <a:pt x="51" y="15"/>
                </a:cubicBezTo>
                <a:cubicBezTo>
                  <a:pt x="52" y="15"/>
                  <a:pt x="52" y="15"/>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7"/>
                  <a:pt x="52" y="17"/>
                  <a:pt x="52" y="17"/>
                </a:cubicBezTo>
                <a:cubicBezTo>
                  <a:pt x="52" y="17"/>
                  <a:pt x="52" y="17"/>
                  <a:pt x="52" y="17"/>
                </a:cubicBezTo>
                <a:cubicBezTo>
                  <a:pt x="52" y="17"/>
                  <a:pt x="52" y="17"/>
                  <a:pt x="52" y="17"/>
                </a:cubicBezTo>
                <a:cubicBezTo>
                  <a:pt x="52" y="17"/>
                  <a:pt x="52" y="17"/>
                  <a:pt x="52" y="17"/>
                </a:cubicBezTo>
                <a:cubicBezTo>
                  <a:pt x="52" y="17"/>
                  <a:pt x="52" y="17"/>
                  <a:pt x="52" y="17"/>
                </a:cubicBezTo>
                <a:cubicBezTo>
                  <a:pt x="52" y="17"/>
                  <a:pt x="52" y="17"/>
                  <a:pt x="52" y="17"/>
                </a:cubicBezTo>
                <a:cubicBezTo>
                  <a:pt x="52" y="17"/>
                  <a:pt x="53" y="17"/>
                  <a:pt x="53" y="17"/>
                </a:cubicBezTo>
                <a:cubicBezTo>
                  <a:pt x="53" y="17"/>
                  <a:pt x="53" y="17"/>
                  <a:pt x="53" y="17"/>
                </a:cubicBezTo>
                <a:cubicBezTo>
                  <a:pt x="53" y="17"/>
                  <a:pt x="53" y="17"/>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20"/>
                </a:cubicBezTo>
                <a:cubicBezTo>
                  <a:pt x="54" y="20"/>
                  <a:pt x="54" y="20"/>
                  <a:pt x="54" y="20"/>
                </a:cubicBezTo>
                <a:cubicBezTo>
                  <a:pt x="54" y="20"/>
                  <a:pt x="54" y="20"/>
                  <a:pt x="54" y="20"/>
                </a:cubicBezTo>
                <a:cubicBezTo>
                  <a:pt x="54" y="20"/>
                  <a:pt x="54" y="20"/>
                  <a:pt x="54" y="20"/>
                </a:cubicBezTo>
                <a:cubicBezTo>
                  <a:pt x="54" y="20"/>
                  <a:pt x="54" y="20"/>
                  <a:pt x="54" y="20"/>
                </a:cubicBezTo>
                <a:cubicBezTo>
                  <a:pt x="54" y="20"/>
                  <a:pt x="54" y="20"/>
                  <a:pt x="55" y="20"/>
                </a:cubicBezTo>
                <a:cubicBezTo>
                  <a:pt x="55" y="20"/>
                  <a:pt x="55" y="20"/>
                  <a:pt x="55" y="20"/>
                </a:cubicBezTo>
                <a:cubicBezTo>
                  <a:pt x="55" y="20"/>
                  <a:pt x="55" y="20"/>
                  <a:pt x="55" y="20"/>
                </a:cubicBezTo>
                <a:cubicBezTo>
                  <a:pt x="55" y="21"/>
                  <a:pt x="55" y="21"/>
                  <a:pt x="55" y="21"/>
                </a:cubicBezTo>
                <a:cubicBezTo>
                  <a:pt x="55" y="21"/>
                  <a:pt x="55" y="21"/>
                  <a:pt x="55" y="21"/>
                </a:cubicBezTo>
                <a:cubicBezTo>
                  <a:pt x="55" y="21"/>
                  <a:pt x="55" y="21"/>
                  <a:pt x="55" y="21"/>
                </a:cubicBezTo>
                <a:cubicBezTo>
                  <a:pt x="55" y="21"/>
                  <a:pt x="55" y="21"/>
                  <a:pt x="55" y="22"/>
                </a:cubicBezTo>
                <a:cubicBezTo>
                  <a:pt x="55" y="22"/>
                  <a:pt x="55" y="22"/>
                  <a:pt x="56" y="22"/>
                </a:cubicBezTo>
                <a:cubicBezTo>
                  <a:pt x="56" y="22"/>
                  <a:pt x="56" y="22"/>
                  <a:pt x="56" y="22"/>
                </a:cubicBezTo>
                <a:cubicBezTo>
                  <a:pt x="56" y="22"/>
                  <a:pt x="56" y="22"/>
                  <a:pt x="56" y="22"/>
                </a:cubicBezTo>
                <a:cubicBezTo>
                  <a:pt x="56" y="21"/>
                  <a:pt x="55" y="20"/>
                  <a:pt x="55" y="20"/>
                </a:cubicBezTo>
                <a:cubicBezTo>
                  <a:pt x="55" y="19"/>
                  <a:pt x="55" y="19"/>
                  <a:pt x="55" y="19"/>
                </a:cubicBezTo>
                <a:close/>
                <a:moveTo>
                  <a:pt x="39" y="3"/>
                </a:moveTo>
                <a:cubicBezTo>
                  <a:pt x="39" y="3"/>
                  <a:pt x="39" y="3"/>
                  <a:pt x="38" y="3"/>
                </a:cubicBezTo>
                <a:cubicBezTo>
                  <a:pt x="38" y="3"/>
                  <a:pt x="38" y="3"/>
                  <a:pt x="38" y="3"/>
                </a:cubicBezTo>
                <a:cubicBezTo>
                  <a:pt x="38" y="3"/>
                  <a:pt x="38" y="3"/>
                  <a:pt x="38" y="3"/>
                </a:cubicBezTo>
                <a:cubicBezTo>
                  <a:pt x="38" y="3"/>
                  <a:pt x="39" y="3"/>
                  <a:pt x="39" y="3"/>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8" y="4"/>
                  <a:pt x="38" y="4"/>
                  <a:pt x="38" y="4"/>
                </a:cubicBezTo>
                <a:cubicBezTo>
                  <a:pt x="38" y="4"/>
                  <a:pt x="38" y="4"/>
                  <a:pt x="38" y="4"/>
                </a:cubicBezTo>
                <a:cubicBezTo>
                  <a:pt x="38" y="4"/>
                  <a:pt x="38" y="4"/>
                  <a:pt x="38" y="4"/>
                </a:cubicBezTo>
                <a:cubicBezTo>
                  <a:pt x="38" y="5"/>
                  <a:pt x="38" y="5"/>
                  <a:pt x="38" y="5"/>
                </a:cubicBezTo>
                <a:cubicBezTo>
                  <a:pt x="39" y="5"/>
                  <a:pt x="39" y="5"/>
                  <a:pt x="39" y="5"/>
                </a:cubicBezTo>
                <a:cubicBezTo>
                  <a:pt x="39" y="5"/>
                  <a:pt x="39" y="5"/>
                  <a:pt x="39" y="5"/>
                </a:cubicBezTo>
                <a:cubicBezTo>
                  <a:pt x="40" y="5"/>
                  <a:pt x="40" y="5"/>
                  <a:pt x="40" y="5"/>
                </a:cubicBezTo>
                <a:cubicBezTo>
                  <a:pt x="40" y="5"/>
                  <a:pt x="40" y="5"/>
                  <a:pt x="40" y="5"/>
                </a:cubicBezTo>
                <a:cubicBezTo>
                  <a:pt x="40" y="5"/>
                  <a:pt x="40" y="5"/>
                  <a:pt x="40" y="5"/>
                </a:cubicBezTo>
                <a:cubicBezTo>
                  <a:pt x="40" y="5"/>
                  <a:pt x="40" y="5"/>
                  <a:pt x="40" y="5"/>
                </a:cubicBezTo>
                <a:cubicBezTo>
                  <a:pt x="40" y="5"/>
                  <a:pt x="40" y="5"/>
                  <a:pt x="40" y="5"/>
                </a:cubicBezTo>
                <a:cubicBezTo>
                  <a:pt x="40" y="5"/>
                  <a:pt x="40" y="5"/>
                  <a:pt x="40" y="5"/>
                </a:cubicBezTo>
                <a:cubicBezTo>
                  <a:pt x="40" y="4"/>
                  <a:pt x="40" y="4"/>
                  <a:pt x="40" y="4"/>
                </a:cubicBezTo>
                <a:cubicBezTo>
                  <a:pt x="40" y="4"/>
                  <a:pt x="40" y="4"/>
                  <a:pt x="40" y="4"/>
                </a:cubicBezTo>
                <a:cubicBezTo>
                  <a:pt x="39" y="4"/>
                  <a:pt x="39" y="4"/>
                  <a:pt x="39" y="4"/>
                </a:cubicBezTo>
                <a:cubicBezTo>
                  <a:pt x="39" y="4"/>
                  <a:pt x="39" y="4"/>
                  <a:pt x="39" y="4"/>
                </a:cubicBezTo>
                <a:cubicBezTo>
                  <a:pt x="39" y="4"/>
                  <a:pt x="39" y="4"/>
                  <a:pt x="39" y="4"/>
                </a:cubicBezTo>
                <a:cubicBezTo>
                  <a:pt x="39" y="4"/>
                  <a:pt x="39" y="4"/>
                  <a:pt x="39" y="4"/>
                </a:cubicBezTo>
                <a:cubicBezTo>
                  <a:pt x="40" y="4"/>
                  <a:pt x="40" y="4"/>
                  <a:pt x="40" y="4"/>
                </a:cubicBezTo>
                <a:cubicBezTo>
                  <a:pt x="40" y="4"/>
                  <a:pt x="40" y="4"/>
                  <a:pt x="40" y="3"/>
                </a:cubicBezTo>
                <a:cubicBezTo>
                  <a:pt x="40" y="3"/>
                  <a:pt x="40" y="3"/>
                  <a:pt x="40" y="3"/>
                </a:cubicBezTo>
                <a:cubicBezTo>
                  <a:pt x="40" y="3"/>
                  <a:pt x="40" y="3"/>
                  <a:pt x="40" y="3"/>
                </a:cubicBezTo>
                <a:cubicBezTo>
                  <a:pt x="40" y="3"/>
                  <a:pt x="40" y="3"/>
                  <a:pt x="40" y="3"/>
                </a:cubicBezTo>
                <a:cubicBezTo>
                  <a:pt x="40" y="3"/>
                  <a:pt x="40" y="3"/>
                  <a:pt x="40" y="3"/>
                </a:cubicBezTo>
                <a:cubicBezTo>
                  <a:pt x="40" y="3"/>
                  <a:pt x="40" y="3"/>
                  <a:pt x="40" y="3"/>
                </a:cubicBezTo>
                <a:cubicBezTo>
                  <a:pt x="40" y="3"/>
                  <a:pt x="40" y="3"/>
                  <a:pt x="40" y="3"/>
                </a:cubicBezTo>
                <a:cubicBezTo>
                  <a:pt x="39" y="3"/>
                  <a:pt x="39" y="3"/>
                  <a:pt x="39" y="3"/>
                </a:cubicBezTo>
                <a:cubicBezTo>
                  <a:pt x="39" y="3"/>
                  <a:pt x="39" y="3"/>
                  <a:pt x="39" y="3"/>
                </a:cubicBezTo>
                <a:cubicBezTo>
                  <a:pt x="39" y="3"/>
                  <a:pt x="39" y="3"/>
                  <a:pt x="39" y="3"/>
                </a:cubicBezTo>
                <a:cubicBezTo>
                  <a:pt x="39" y="3"/>
                  <a:pt x="39" y="3"/>
                  <a:pt x="39" y="3"/>
                </a:cubicBezTo>
                <a:close/>
                <a:moveTo>
                  <a:pt x="37" y="3"/>
                </a:move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7" y="5"/>
                </a:cubicBezTo>
                <a:cubicBezTo>
                  <a:pt x="37" y="5"/>
                  <a:pt x="37" y="5"/>
                  <a:pt x="37" y="5"/>
                </a:cubicBezTo>
                <a:cubicBezTo>
                  <a:pt x="37" y="5"/>
                  <a:pt x="37" y="5"/>
                  <a:pt x="37" y="5"/>
                </a:cubicBezTo>
                <a:cubicBezTo>
                  <a:pt x="37" y="5"/>
                  <a:pt x="37" y="5"/>
                  <a:pt x="37" y="5"/>
                </a:cubicBezTo>
                <a:cubicBezTo>
                  <a:pt x="37" y="5"/>
                  <a:pt x="38" y="5"/>
                  <a:pt x="38" y="5"/>
                </a:cubicBezTo>
                <a:cubicBezTo>
                  <a:pt x="38" y="5"/>
                  <a:pt x="38" y="5"/>
                  <a:pt x="38" y="5"/>
                </a:cubicBezTo>
                <a:cubicBezTo>
                  <a:pt x="38" y="5"/>
                  <a:pt x="38" y="4"/>
                  <a:pt x="38" y="4"/>
                </a:cubicBezTo>
                <a:cubicBezTo>
                  <a:pt x="38" y="4"/>
                  <a:pt x="38" y="4"/>
                  <a:pt x="38" y="4"/>
                </a:cubicBezTo>
                <a:cubicBezTo>
                  <a:pt x="38" y="4"/>
                  <a:pt x="38" y="4"/>
                  <a:pt x="38" y="4"/>
                </a:cubicBezTo>
                <a:cubicBezTo>
                  <a:pt x="38" y="4"/>
                  <a:pt x="38" y="4"/>
                  <a:pt x="38" y="4"/>
                </a:cubicBezTo>
                <a:cubicBezTo>
                  <a:pt x="38" y="4"/>
                  <a:pt x="38" y="4"/>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2"/>
                  <a:pt x="38" y="2"/>
                </a:cubicBezTo>
                <a:cubicBezTo>
                  <a:pt x="38" y="2"/>
                  <a:pt x="38"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6" y="2"/>
                  <a:pt x="36" y="2"/>
                  <a:pt x="36" y="2"/>
                </a:cubicBezTo>
                <a:cubicBezTo>
                  <a:pt x="36" y="2"/>
                  <a:pt x="36" y="2"/>
                  <a:pt x="36" y="2"/>
                </a:cubicBezTo>
                <a:cubicBezTo>
                  <a:pt x="36" y="2"/>
                  <a:pt x="36" y="2"/>
                  <a:pt x="36" y="2"/>
                </a:cubicBezTo>
                <a:cubicBezTo>
                  <a:pt x="36" y="2"/>
                  <a:pt x="36" y="2"/>
                  <a:pt x="36" y="3"/>
                </a:cubicBezTo>
                <a:cubicBezTo>
                  <a:pt x="36" y="3"/>
                  <a:pt x="36" y="3"/>
                  <a:pt x="36" y="3"/>
                </a:cubicBezTo>
                <a:cubicBezTo>
                  <a:pt x="37" y="3"/>
                  <a:pt x="37" y="3"/>
                  <a:pt x="37" y="3"/>
                </a:cubicBezTo>
                <a:cubicBezTo>
                  <a:pt x="37" y="3"/>
                  <a:pt x="37" y="3"/>
                  <a:pt x="37" y="3"/>
                </a:cubicBezTo>
                <a:close/>
                <a:moveTo>
                  <a:pt x="55" y="38"/>
                </a:moveTo>
                <a:cubicBezTo>
                  <a:pt x="56" y="38"/>
                  <a:pt x="56" y="38"/>
                  <a:pt x="56" y="37"/>
                </a:cubicBezTo>
                <a:cubicBezTo>
                  <a:pt x="56" y="37"/>
                  <a:pt x="56" y="37"/>
                  <a:pt x="56" y="37"/>
                </a:cubicBezTo>
                <a:cubicBezTo>
                  <a:pt x="56" y="37"/>
                  <a:pt x="56" y="37"/>
                  <a:pt x="56" y="37"/>
                </a:cubicBezTo>
                <a:cubicBezTo>
                  <a:pt x="56" y="37"/>
                  <a:pt x="56" y="37"/>
                  <a:pt x="56" y="37"/>
                </a:cubicBezTo>
                <a:cubicBezTo>
                  <a:pt x="56" y="37"/>
                  <a:pt x="56" y="37"/>
                  <a:pt x="56" y="37"/>
                </a:cubicBezTo>
                <a:cubicBezTo>
                  <a:pt x="56" y="37"/>
                  <a:pt x="56" y="37"/>
                  <a:pt x="56" y="37"/>
                </a:cubicBezTo>
                <a:cubicBezTo>
                  <a:pt x="55" y="37"/>
                  <a:pt x="55" y="37"/>
                  <a:pt x="55" y="37"/>
                </a:cubicBezTo>
                <a:cubicBezTo>
                  <a:pt x="55" y="37"/>
                  <a:pt x="55" y="37"/>
                  <a:pt x="55" y="37"/>
                </a:cubicBezTo>
                <a:cubicBezTo>
                  <a:pt x="55" y="37"/>
                  <a:pt x="55" y="37"/>
                  <a:pt x="55" y="37"/>
                </a:cubicBezTo>
                <a:cubicBezTo>
                  <a:pt x="55" y="37"/>
                  <a:pt x="55" y="37"/>
                  <a:pt x="55" y="37"/>
                </a:cubicBezTo>
                <a:cubicBezTo>
                  <a:pt x="55" y="38"/>
                  <a:pt x="55" y="38"/>
                  <a:pt x="55" y="38"/>
                </a:cubicBezTo>
                <a:cubicBezTo>
                  <a:pt x="55" y="38"/>
                  <a:pt x="55" y="38"/>
                  <a:pt x="55" y="38"/>
                </a:cubicBezTo>
                <a:cubicBezTo>
                  <a:pt x="55" y="38"/>
                  <a:pt x="54" y="38"/>
                  <a:pt x="54" y="38"/>
                </a:cubicBezTo>
                <a:cubicBezTo>
                  <a:pt x="54" y="38"/>
                  <a:pt x="54" y="38"/>
                  <a:pt x="54" y="38"/>
                </a:cubicBezTo>
                <a:cubicBezTo>
                  <a:pt x="54" y="38"/>
                  <a:pt x="54" y="38"/>
                  <a:pt x="54" y="38"/>
                </a:cubicBezTo>
                <a:cubicBezTo>
                  <a:pt x="54" y="38"/>
                  <a:pt x="54" y="39"/>
                  <a:pt x="54" y="39"/>
                </a:cubicBezTo>
                <a:cubicBezTo>
                  <a:pt x="54" y="39"/>
                  <a:pt x="54" y="39"/>
                  <a:pt x="54" y="39"/>
                </a:cubicBezTo>
                <a:cubicBezTo>
                  <a:pt x="54" y="39"/>
                  <a:pt x="54" y="39"/>
                  <a:pt x="54" y="39"/>
                </a:cubicBezTo>
                <a:cubicBezTo>
                  <a:pt x="54" y="39"/>
                  <a:pt x="54" y="39"/>
                  <a:pt x="54" y="39"/>
                </a:cubicBezTo>
                <a:cubicBezTo>
                  <a:pt x="54" y="40"/>
                  <a:pt x="54" y="40"/>
                  <a:pt x="54" y="40"/>
                </a:cubicBezTo>
                <a:cubicBezTo>
                  <a:pt x="54" y="40"/>
                  <a:pt x="54" y="41"/>
                  <a:pt x="54" y="41"/>
                </a:cubicBezTo>
                <a:cubicBezTo>
                  <a:pt x="54" y="41"/>
                  <a:pt x="54" y="41"/>
                  <a:pt x="54" y="41"/>
                </a:cubicBezTo>
                <a:cubicBezTo>
                  <a:pt x="54" y="41"/>
                  <a:pt x="54" y="41"/>
                  <a:pt x="54" y="41"/>
                </a:cubicBezTo>
                <a:cubicBezTo>
                  <a:pt x="54" y="41"/>
                  <a:pt x="54" y="41"/>
                  <a:pt x="54" y="41"/>
                </a:cubicBezTo>
                <a:cubicBezTo>
                  <a:pt x="55" y="41"/>
                  <a:pt x="55" y="40"/>
                  <a:pt x="55" y="40"/>
                </a:cubicBezTo>
                <a:cubicBezTo>
                  <a:pt x="55" y="40"/>
                  <a:pt x="55" y="40"/>
                  <a:pt x="55" y="40"/>
                </a:cubicBezTo>
                <a:cubicBezTo>
                  <a:pt x="55" y="40"/>
                  <a:pt x="55" y="40"/>
                  <a:pt x="55" y="40"/>
                </a:cubicBezTo>
                <a:cubicBezTo>
                  <a:pt x="55" y="40"/>
                  <a:pt x="55" y="40"/>
                  <a:pt x="55" y="40"/>
                </a:cubicBezTo>
                <a:cubicBezTo>
                  <a:pt x="55" y="40"/>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8"/>
                  <a:pt x="55" y="38"/>
                </a:cubicBezTo>
                <a:cubicBezTo>
                  <a:pt x="55" y="38"/>
                  <a:pt x="55" y="38"/>
                  <a:pt x="55" y="38"/>
                </a:cubicBezTo>
                <a:cubicBezTo>
                  <a:pt x="55" y="38"/>
                  <a:pt x="55" y="38"/>
                  <a:pt x="55" y="38"/>
                </a:cubicBezTo>
                <a:close/>
              </a:path>
            </a:pathLst>
          </a:custGeom>
          <a:solidFill>
            <a:schemeClr val="bg1"/>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42" name="Oval 40"/>
          <p:cNvSpPr>
            <a:spLocks noChangeArrowheads="1"/>
          </p:cNvSpPr>
          <p:nvPr/>
        </p:nvSpPr>
        <p:spPr bwMode="auto">
          <a:xfrm>
            <a:off x="4265414" y="3201591"/>
            <a:ext cx="500063" cy="500063"/>
          </a:xfrm>
          <a:prstGeom prst="ellipse">
            <a:avLst/>
          </a:prstGeom>
          <a:noFill/>
          <a:ln w="63500">
            <a:solidFill>
              <a:schemeClr val="tx1"/>
            </a:solidFill>
            <a:miter lim="800000"/>
          </a:ln>
        </p:spPr>
        <p:txBody>
          <a:bodyPr lIns="60755" tIns="30377" rIns="60755" bIns="30377"/>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425"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43" name="Oval 42"/>
          <p:cNvSpPr>
            <a:spLocks noChangeArrowheads="1"/>
          </p:cNvSpPr>
          <p:nvPr/>
        </p:nvSpPr>
        <p:spPr bwMode="auto">
          <a:xfrm>
            <a:off x="7020521" y="3201591"/>
            <a:ext cx="497681" cy="500063"/>
          </a:xfrm>
          <a:prstGeom prst="ellipse">
            <a:avLst/>
          </a:prstGeom>
          <a:noFill/>
          <a:ln w="63500">
            <a:solidFill>
              <a:schemeClr val="tx2"/>
            </a:solidFill>
            <a:miter lim="800000"/>
          </a:ln>
        </p:spPr>
        <p:txBody>
          <a:bodyPr lIns="60755" tIns="30377" rIns="60755" bIns="30377"/>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425"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44" name="Freeform 44"/>
          <p:cNvSpPr>
            <a:spLocks noEditPoints="1"/>
          </p:cNvSpPr>
          <p:nvPr/>
        </p:nvSpPr>
        <p:spPr bwMode="auto">
          <a:xfrm>
            <a:off x="4372571" y="3327798"/>
            <a:ext cx="285750" cy="248840"/>
          </a:xfrm>
          <a:custGeom>
            <a:avLst/>
            <a:gdLst>
              <a:gd name="T0" fmla="*/ 252154 w 62"/>
              <a:gd name="T1" fmla="*/ 190582 h 54"/>
              <a:gd name="T2" fmla="*/ 209103 w 62"/>
              <a:gd name="T3" fmla="*/ 141399 h 54"/>
              <a:gd name="T4" fmla="*/ 202953 w 62"/>
              <a:gd name="T5" fmla="*/ 104513 h 54"/>
              <a:gd name="T6" fmla="*/ 184503 w 62"/>
              <a:gd name="T7" fmla="*/ 122956 h 54"/>
              <a:gd name="T8" fmla="*/ 141452 w 62"/>
              <a:gd name="T9" fmla="*/ 79921 h 54"/>
              <a:gd name="T10" fmla="*/ 110702 w 62"/>
              <a:gd name="T11" fmla="*/ 104513 h 54"/>
              <a:gd name="T12" fmla="*/ 43051 w 62"/>
              <a:gd name="T13" fmla="*/ 104513 h 54"/>
              <a:gd name="T14" fmla="*/ 43051 w 62"/>
              <a:gd name="T15" fmla="*/ 141399 h 54"/>
              <a:gd name="T16" fmla="*/ 0 w 62"/>
              <a:gd name="T17" fmla="*/ 190582 h 54"/>
              <a:gd name="T18" fmla="*/ 24600 w 62"/>
              <a:gd name="T19" fmla="*/ 221321 h 54"/>
              <a:gd name="T20" fmla="*/ 24600 w 62"/>
              <a:gd name="T21" fmla="*/ 282799 h 54"/>
              <a:gd name="T22" fmla="*/ 61501 w 62"/>
              <a:gd name="T23" fmla="*/ 288946 h 54"/>
              <a:gd name="T24" fmla="*/ 110702 w 62"/>
              <a:gd name="T25" fmla="*/ 331981 h 54"/>
              <a:gd name="T26" fmla="*/ 141452 w 62"/>
              <a:gd name="T27" fmla="*/ 307390 h 54"/>
              <a:gd name="T28" fmla="*/ 196803 w 62"/>
              <a:gd name="T29" fmla="*/ 295094 h 54"/>
              <a:gd name="T30" fmla="*/ 227554 w 62"/>
              <a:gd name="T31" fmla="*/ 282799 h 54"/>
              <a:gd name="T32" fmla="*/ 227554 w 62"/>
              <a:gd name="T33" fmla="*/ 221321 h 54"/>
              <a:gd name="T34" fmla="*/ 196803 w 62"/>
              <a:gd name="T35" fmla="*/ 233616 h 54"/>
              <a:gd name="T36" fmla="*/ 123002 w 62"/>
              <a:gd name="T37" fmla="*/ 282799 h 54"/>
              <a:gd name="T38" fmla="*/ 123002 w 62"/>
              <a:gd name="T39" fmla="*/ 129104 h 54"/>
              <a:gd name="T40" fmla="*/ 202953 w 62"/>
              <a:gd name="T41" fmla="*/ 202877 h 54"/>
              <a:gd name="T42" fmla="*/ 356706 w 62"/>
              <a:gd name="T43" fmla="*/ 215173 h 54"/>
              <a:gd name="T44" fmla="*/ 381306 w 62"/>
              <a:gd name="T45" fmla="*/ 233616 h 54"/>
              <a:gd name="T46" fmla="*/ 369006 w 62"/>
              <a:gd name="T47" fmla="*/ 252060 h 54"/>
              <a:gd name="T48" fmla="*/ 362856 w 62"/>
              <a:gd name="T49" fmla="*/ 282799 h 54"/>
              <a:gd name="T50" fmla="*/ 344405 w 62"/>
              <a:gd name="T51" fmla="*/ 288946 h 54"/>
              <a:gd name="T52" fmla="*/ 319805 w 62"/>
              <a:gd name="T53" fmla="*/ 307390 h 54"/>
              <a:gd name="T54" fmla="*/ 307505 w 62"/>
              <a:gd name="T55" fmla="*/ 295094 h 54"/>
              <a:gd name="T56" fmla="*/ 276754 w 62"/>
              <a:gd name="T57" fmla="*/ 295094 h 54"/>
              <a:gd name="T58" fmla="*/ 270604 w 62"/>
              <a:gd name="T59" fmla="*/ 276651 h 54"/>
              <a:gd name="T60" fmla="*/ 252154 w 62"/>
              <a:gd name="T61" fmla="*/ 252060 h 54"/>
              <a:gd name="T62" fmla="*/ 264454 w 62"/>
              <a:gd name="T63" fmla="*/ 239764 h 54"/>
              <a:gd name="T64" fmla="*/ 264454 w 62"/>
              <a:gd name="T65" fmla="*/ 202877 h 54"/>
              <a:gd name="T66" fmla="*/ 282904 w 62"/>
              <a:gd name="T67" fmla="*/ 202877 h 54"/>
              <a:gd name="T68" fmla="*/ 307505 w 62"/>
              <a:gd name="T69" fmla="*/ 178286 h 54"/>
              <a:gd name="T70" fmla="*/ 319805 w 62"/>
              <a:gd name="T71" fmla="*/ 190582 h 54"/>
              <a:gd name="T72" fmla="*/ 356706 w 62"/>
              <a:gd name="T73" fmla="*/ 190582 h 54"/>
              <a:gd name="T74" fmla="*/ 356706 w 62"/>
              <a:gd name="T75" fmla="*/ 215173 h 54"/>
              <a:gd name="T76" fmla="*/ 350556 w 62"/>
              <a:gd name="T77" fmla="*/ 245912 h 54"/>
              <a:gd name="T78" fmla="*/ 276754 w 62"/>
              <a:gd name="T79" fmla="*/ 245912 h 54"/>
              <a:gd name="T80" fmla="*/ 313655 w 62"/>
              <a:gd name="T81" fmla="*/ 282799 h 54"/>
              <a:gd name="T82" fmla="*/ 381306 w 62"/>
              <a:gd name="T83" fmla="*/ 73774 h 54"/>
              <a:gd name="T84" fmla="*/ 362856 w 62"/>
              <a:gd name="T85" fmla="*/ 92217 h 54"/>
              <a:gd name="T86" fmla="*/ 362856 w 62"/>
              <a:gd name="T87" fmla="*/ 135252 h 54"/>
              <a:gd name="T88" fmla="*/ 338255 w 62"/>
              <a:gd name="T89" fmla="*/ 141399 h 54"/>
              <a:gd name="T90" fmla="*/ 307505 w 62"/>
              <a:gd name="T91" fmla="*/ 172138 h 54"/>
              <a:gd name="T92" fmla="*/ 282904 w 62"/>
              <a:gd name="T93" fmla="*/ 153695 h 54"/>
              <a:gd name="T94" fmla="*/ 239854 w 62"/>
              <a:gd name="T95" fmla="*/ 153695 h 54"/>
              <a:gd name="T96" fmla="*/ 239854 w 62"/>
              <a:gd name="T97" fmla="*/ 122956 h 54"/>
              <a:gd name="T98" fmla="*/ 209103 w 62"/>
              <a:gd name="T99" fmla="*/ 92217 h 54"/>
              <a:gd name="T100" fmla="*/ 227554 w 62"/>
              <a:gd name="T101" fmla="*/ 73774 h 54"/>
              <a:gd name="T102" fmla="*/ 227554 w 62"/>
              <a:gd name="T103" fmla="*/ 30739 h 54"/>
              <a:gd name="T104" fmla="*/ 252154 w 62"/>
              <a:gd name="T105" fmla="*/ 30739 h 54"/>
              <a:gd name="T106" fmla="*/ 282904 w 62"/>
              <a:gd name="T107" fmla="*/ 0 h 54"/>
              <a:gd name="T108" fmla="*/ 301355 w 62"/>
              <a:gd name="T109" fmla="*/ 18443 h 54"/>
              <a:gd name="T110" fmla="*/ 344405 w 62"/>
              <a:gd name="T111" fmla="*/ 18443 h 54"/>
              <a:gd name="T112" fmla="*/ 350556 w 62"/>
              <a:gd name="T113" fmla="*/ 43035 h 54"/>
              <a:gd name="T114" fmla="*/ 295205 w 62"/>
              <a:gd name="T115" fmla="*/ 135252 h 54"/>
              <a:gd name="T116" fmla="*/ 246004 w 62"/>
              <a:gd name="T117" fmla="*/ 86069 h 54"/>
              <a:gd name="T118" fmla="*/ 344405 w 62"/>
              <a:gd name="T119" fmla="*/ 86069 h 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2" h="54">
                <a:moveTo>
                  <a:pt x="41" y="36"/>
                </a:moveTo>
                <a:cubicBezTo>
                  <a:pt x="41" y="31"/>
                  <a:pt x="41" y="31"/>
                  <a:pt x="41" y="31"/>
                </a:cubicBezTo>
                <a:cubicBezTo>
                  <a:pt x="37" y="31"/>
                  <a:pt x="37" y="31"/>
                  <a:pt x="37" y="31"/>
                </a:cubicBezTo>
                <a:cubicBezTo>
                  <a:pt x="37" y="28"/>
                  <a:pt x="36" y="25"/>
                  <a:pt x="34" y="23"/>
                </a:cubicBezTo>
                <a:cubicBezTo>
                  <a:pt x="37" y="20"/>
                  <a:pt x="37" y="20"/>
                  <a:pt x="37" y="20"/>
                </a:cubicBezTo>
                <a:cubicBezTo>
                  <a:pt x="33" y="17"/>
                  <a:pt x="33" y="17"/>
                  <a:pt x="33" y="17"/>
                </a:cubicBezTo>
                <a:cubicBezTo>
                  <a:pt x="32" y="18"/>
                  <a:pt x="32" y="18"/>
                  <a:pt x="32" y="18"/>
                </a:cubicBezTo>
                <a:cubicBezTo>
                  <a:pt x="30" y="20"/>
                  <a:pt x="30" y="20"/>
                  <a:pt x="30" y="20"/>
                </a:cubicBezTo>
                <a:cubicBezTo>
                  <a:pt x="28" y="18"/>
                  <a:pt x="26" y="17"/>
                  <a:pt x="23" y="17"/>
                </a:cubicBezTo>
                <a:cubicBezTo>
                  <a:pt x="23" y="13"/>
                  <a:pt x="23" y="13"/>
                  <a:pt x="23" y="13"/>
                </a:cubicBezTo>
                <a:cubicBezTo>
                  <a:pt x="18" y="13"/>
                  <a:pt x="18" y="13"/>
                  <a:pt x="18" y="13"/>
                </a:cubicBezTo>
                <a:cubicBezTo>
                  <a:pt x="18" y="17"/>
                  <a:pt x="18" y="17"/>
                  <a:pt x="18" y="17"/>
                </a:cubicBezTo>
                <a:cubicBezTo>
                  <a:pt x="15" y="17"/>
                  <a:pt x="12" y="18"/>
                  <a:pt x="10" y="20"/>
                </a:cubicBezTo>
                <a:cubicBezTo>
                  <a:pt x="7" y="17"/>
                  <a:pt x="7" y="17"/>
                  <a:pt x="7" y="17"/>
                </a:cubicBezTo>
                <a:cubicBezTo>
                  <a:pt x="4" y="20"/>
                  <a:pt x="4" y="20"/>
                  <a:pt x="4" y="20"/>
                </a:cubicBezTo>
                <a:cubicBezTo>
                  <a:pt x="7" y="23"/>
                  <a:pt x="7" y="23"/>
                  <a:pt x="7" y="23"/>
                </a:cubicBezTo>
                <a:cubicBezTo>
                  <a:pt x="5" y="26"/>
                  <a:pt x="4" y="28"/>
                  <a:pt x="4" y="31"/>
                </a:cubicBezTo>
                <a:cubicBezTo>
                  <a:pt x="0" y="31"/>
                  <a:pt x="0" y="31"/>
                  <a:pt x="0" y="31"/>
                </a:cubicBezTo>
                <a:cubicBezTo>
                  <a:pt x="0" y="36"/>
                  <a:pt x="0" y="36"/>
                  <a:pt x="0" y="36"/>
                </a:cubicBezTo>
                <a:cubicBezTo>
                  <a:pt x="4" y="36"/>
                  <a:pt x="4" y="36"/>
                  <a:pt x="4" y="36"/>
                </a:cubicBezTo>
                <a:cubicBezTo>
                  <a:pt x="4" y="39"/>
                  <a:pt x="5" y="41"/>
                  <a:pt x="7" y="44"/>
                </a:cubicBezTo>
                <a:cubicBezTo>
                  <a:pt x="4" y="46"/>
                  <a:pt x="4" y="46"/>
                  <a:pt x="4" y="46"/>
                </a:cubicBezTo>
                <a:cubicBezTo>
                  <a:pt x="7" y="50"/>
                  <a:pt x="7" y="50"/>
                  <a:pt x="7" y="50"/>
                </a:cubicBezTo>
                <a:cubicBezTo>
                  <a:pt x="10" y="47"/>
                  <a:pt x="10" y="47"/>
                  <a:pt x="10" y="47"/>
                </a:cubicBezTo>
                <a:cubicBezTo>
                  <a:pt x="12" y="49"/>
                  <a:pt x="15" y="50"/>
                  <a:pt x="18" y="50"/>
                </a:cubicBezTo>
                <a:cubicBezTo>
                  <a:pt x="18" y="54"/>
                  <a:pt x="18" y="54"/>
                  <a:pt x="18" y="54"/>
                </a:cubicBezTo>
                <a:cubicBezTo>
                  <a:pt x="23" y="54"/>
                  <a:pt x="23" y="54"/>
                  <a:pt x="23" y="54"/>
                </a:cubicBezTo>
                <a:cubicBezTo>
                  <a:pt x="23" y="50"/>
                  <a:pt x="23" y="50"/>
                  <a:pt x="23" y="50"/>
                </a:cubicBezTo>
                <a:cubicBezTo>
                  <a:pt x="26" y="50"/>
                  <a:pt x="28" y="49"/>
                  <a:pt x="31" y="47"/>
                </a:cubicBezTo>
                <a:cubicBezTo>
                  <a:pt x="32" y="48"/>
                  <a:pt x="32" y="48"/>
                  <a:pt x="32" y="48"/>
                </a:cubicBezTo>
                <a:cubicBezTo>
                  <a:pt x="33" y="50"/>
                  <a:pt x="33" y="50"/>
                  <a:pt x="33" y="50"/>
                </a:cubicBezTo>
                <a:cubicBezTo>
                  <a:pt x="37" y="46"/>
                  <a:pt x="37" y="46"/>
                  <a:pt x="37" y="46"/>
                </a:cubicBezTo>
                <a:cubicBezTo>
                  <a:pt x="34" y="43"/>
                  <a:pt x="34" y="43"/>
                  <a:pt x="34" y="43"/>
                </a:cubicBezTo>
                <a:cubicBezTo>
                  <a:pt x="36" y="41"/>
                  <a:pt x="37" y="39"/>
                  <a:pt x="37" y="36"/>
                </a:cubicBezTo>
                <a:cubicBezTo>
                  <a:pt x="41" y="36"/>
                  <a:pt x="41" y="36"/>
                  <a:pt x="41" y="36"/>
                </a:cubicBezTo>
                <a:close/>
                <a:moveTo>
                  <a:pt x="32" y="38"/>
                </a:moveTo>
                <a:cubicBezTo>
                  <a:pt x="32" y="38"/>
                  <a:pt x="32" y="38"/>
                  <a:pt x="32" y="38"/>
                </a:cubicBezTo>
                <a:cubicBezTo>
                  <a:pt x="30" y="43"/>
                  <a:pt x="26" y="46"/>
                  <a:pt x="20" y="46"/>
                </a:cubicBezTo>
                <a:cubicBezTo>
                  <a:pt x="14" y="46"/>
                  <a:pt x="8" y="40"/>
                  <a:pt x="8" y="33"/>
                </a:cubicBezTo>
                <a:cubicBezTo>
                  <a:pt x="8" y="27"/>
                  <a:pt x="14" y="21"/>
                  <a:pt x="20" y="21"/>
                </a:cubicBezTo>
                <a:cubicBezTo>
                  <a:pt x="26" y="21"/>
                  <a:pt x="30" y="24"/>
                  <a:pt x="32" y="29"/>
                </a:cubicBezTo>
                <a:cubicBezTo>
                  <a:pt x="32" y="30"/>
                  <a:pt x="33" y="32"/>
                  <a:pt x="33" y="33"/>
                </a:cubicBezTo>
                <a:cubicBezTo>
                  <a:pt x="33" y="35"/>
                  <a:pt x="32" y="37"/>
                  <a:pt x="32" y="38"/>
                </a:cubicBezTo>
                <a:close/>
                <a:moveTo>
                  <a:pt x="58" y="35"/>
                </a:moveTo>
                <a:cubicBezTo>
                  <a:pt x="59" y="36"/>
                  <a:pt x="59" y="37"/>
                  <a:pt x="60" y="38"/>
                </a:cubicBezTo>
                <a:cubicBezTo>
                  <a:pt x="62" y="38"/>
                  <a:pt x="62" y="38"/>
                  <a:pt x="62" y="38"/>
                </a:cubicBezTo>
                <a:cubicBezTo>
                  <a:pt x="62" y="41"/>
                  <a:pt x="62" y="41"/>
                  <a:pt x="62" y="41"/>
                </a:cubicBezTo>
                <a:cubicBezTo>
                  <a:pt x="60" y="41"/>
                  <a:pt x="60" y="41"/>
                  <a:pt x="60" y="41"/>
                </a:cubicBezTo>
                <a:cubicBezTo>
                  <a:pt x="59" y="42"/>
                  <a:pt x="59" y="44"/>
                  <a:pt x="58" y="45"/>
                </a:cubicBezTo>
                <a:cubicBezTo>
                  <a:pt x="59" y="46"/>
                  <a:pt x="59" y="46"/>
                  <a:pt x="59" y="46"/>
                </a:cubicBezTo>
                <a:cubicBezTo>
                  <a:pt x="58" y="48"/>
                  <a:pt x="58" y="48"/>
                  <a:pt x="58" y="48"/>
                </a:cubicBezTo>
                <a:cubicBezTo>
                  <a:pt x="56" y="47"/>
                  <a:pt x="56" y="47"/>
                  <a:pt x="56" y="47"/>
                </a:cubicBezTo>
                <a:cubicBezTo>
                  <a:pt x="55" y="47"/>
                  <a:pt x="54" y="48"/>
                  <a:pt x="52" y="48"/>
                </a:cubicBezTo>
                <a:cubicBezTo>
                  <a:pt x="52" y="50"/>
                  <a:pt x="52" y="50"/>
                  <a:pt x="52" y="50"/>
                </a:cubicBezTo>
                <a:cubicBezTo>
                  <a:pt x="50" y="50"/>
                  <a:pt x="50" y="50"/>
                  <a:pt x="50" y="50"/>
                </a:cubicBezTo>
                <a:cubicBezTo>
                  <a:pt x="50" y="48"/>
                  <a:pt x="50" y="48"/>
                  <a:pt x="50" y="48"/>
                </a:cubicBezTo>
                <a:cubicBezTo>
                  <a:pt x="49" y="48"/>
                  <a:pt x="47" y="47"/>
                  <a:pt x="46" y="47"/>
                </a:cubicBezTo>
                <a:cubicBezTo>
                  <a:pt x="45" y="48"/>
                  <a:pt x="45" y="48"/>
                  <a:pt x="45" y="48"/>
                </a:cubicBezTo>
                <a:cubicBezTo>
                  <a:pt x="43" y="46"/>
                  <a:pt x="43" y="46"/>
                  <a:pt x="43" y="46"/>
                </a:cubicBezTo>
                <a:cubicBezTo>
                  <a:pt x="44" y="45"/>
                  <a:pt x="44" y="45"/>
                  <a:pt x="44" y="45"/>
                </a:cubicBezTo>
                <a:cubicBezTo>
                  <a:pt x="43" y="44"/>
                  <a:pt x="43" y="42"/>
                  <a:pt x="43" y="41"/>
                </a:cubicBezTo>
                <a:cubicBezTo>
                  <a:pt x="41" y="41"/>
                  <a:pt x="41" y="41"/>
                  <a:pt x="41" y="41"/>
                </a:cubicBezTo>
                <a:cubicBezTo>
                  <a:pt x="41" y="39"/>
                  <a:pt x="41" y="39"/>
                  <a:pt x="41" y="39"/>
                </a:cubicBezTo>
                <a:cubicBezTo>
                  <a:pt x="43" y="39"/>
                  <a:pt x="43" y="39"/>
                  <a:pt x="43" y="39"/>
                </a:cubicBezTo>
                <a:cubicBezTo>
                  <a:pt x="43" y="37"/>
                  <a:pt x="43" y="36"/>
                  <a:pt x="44" y="35"/>
                </a:cubicBezTo>
                <a:cubicBezTo>
                  <a:pt x="43" y="33"/>
                  <a:pt x="43" y="33"/>
                  <a:pt x="43" y="33"/>
                </a:cubicBezTo>
                <a:cubicBezTo>
                  <a:pt x="45" y="32"/>
                  <a:pt x="45" y="32"/>
                  <a:pt x="45" y="32"/>
                </a:cubicBezTo>
                <a:cubicBezTo>
                  <a:pt x="46" y="33"/>
                  <a:pt x="46" y="33"/>
                  <a:pt x="46" y="33"/>
                </a:cubicBezTo>
                <a:cubicBezTo>
                  <a:pt x="47" y="32"/>
                  <a:pt x="48" y="32"/>
                  <a:pt x="50" y="31"/>
                </a:cubicBezTo>
                <a:cubicBezTo>
                  <a:pt x="50" y="29"/>
                  <a:pt x="50" y="29"/>
                  <a:pt x="50" y="29"/>
                </a:cubicBezTo>
                <a:cubicBezTo>
                  <a:pt x="52" y="29"/>
                  <a:pt x="52" y="29"/>
                  <a:pt x="52" y="29"/>
                </a:cubicBezTo>
                <a:cubicBezTo>
                  <a:pt x="52" y="31"/>
                  <a:pt x="52" y="31"/>
                  <a:pt x="52" y="31"/>
                </a:cubicBezTo>
                <a:cubicBezTo>
                  <a:pt x="54" y="32"/>
                  <a:pt x="55" y="32"/>
                  <a:pt x="56" y="33"/>
                </a:cubicBezTo>
                <a:cubicBezTo>
                  <a:pt x="58" y="31"/>
                  <a:pt x="58" y="31"/>
                  <a:pt x="58" y="31"/>
                </a:cubicBezTo>
                <a:cubicBezTo>
                  <a:pt x="59" y="33"/>
                  <a:pt x="59" y="33"/>
                  <a:pt x="59" y="33"/>
                </a:cubicBezTo>
                <a:cubicBezTo>
                  <a:pt x="58" y="35"/>
                  <a:pt x="58" y="35"/>
                  <a:pt x="58" y="35"/>
                </a:cubicBezTo>
                <a:close/>
                <a:moveTo>
                  <a:pt x="51" y="46"/>
                </a:moveTo>
                <a:cubicBezTo>
                  <a:pt x="55" y="46"/>
                  <a:pt x="57" y="43"/>
                  <a:pt x="57" y="40"/>
                </a:cubicBezTo>
                <a:cubicBezTo>
                  <a:pt x="57" y="36"/>
                  <a:pt x="55" y="34"/>
                  <a:pt x="51" y="34"/>
                </a:cubicBezTo>
                <a:cubicBezTo>
                  <a:pt x="48" y="34"/>
                  <a:pt x="45" y="36"/>
                  <a:pt x="45" y="40"/>
                </a:cubicBezTo>
                <a:cubicBezTo>
                  <a:pt x="45" y="43"/>
                  <a:pt x="48" y="46"/>
                  <a:pt x="51" y="46"/>
                </a:cubicBezTo>
                <a:cubicBezTo>
                  <a:pt x="51" y="46"/>
                  <a:pt x="51" y="46"/>
                  <a:pt x="51" y="46"/>
                </a:cubicBezTo>
                <a:close/>
                <a:moveTo>
                  <a:pt x="59" y="12"/>
                </a:moveTo>
                <a:cubicBezTo>
                  <a:pt x="62" y="12"/>
                  <a:pt x="62" y="12"/>
                  <a:pt x="62" y="12"/>
                </a:cubicBezTo>
                <a:cubicBezTo>
                  <a:pt x="62" y="15"/>
                  <a:pt x="62" y="15"/>
                  <a:pt x="62" y="15"/>
                </a:cubicBezTo>
                <a:cubicBezTo>
                  <a:pt x="59" y="15"/>
                  <a:pt x="59" y="15"/>
                  <a:pt x="59" y="15"/>
                </a:cubicBezTo>
                <a:cubicBezTo>
                  <a:pt x="59" y="17"/>
                  <a:pt x="58" y="19"/>
                  <a:pt x="57" y="20"/>
                </a:cubicBezTo>
                <a:cubicBezTo>
                  <a:pt x="59" y="22"/>
                  <a:pt x="59" y="22"/>
                  <a:pt x="59" y="22"/>
                </a:cubicBezTo>
                <a:cubicBezTo>
                  <a:pt x="56" y="25"/>
                  <a:pt x="56" y="25"/>
                  <a:pt x="56" y="25"/>
                </a:cubicBezTo>
                <a:cubicBezTo>
                  <a:pt x="55" y="23"/>
                  <a:pt x="55" y="23"/>
                  <a:pt x="55" y="23"/>
                </a:cubicBezTo>
                <a:cubicBezTo>
                  <a:pt x="53" y="24"/>
                  <a:pt x="51" y="25"/>
                  <a:pt x="50" y="25"/>
                </a:cubicBezTo>
                <a:cubicBezTo>
                  <a:pt x="50" y="28"/>
                  <a:pt x="50" y="28"/>
                  <a:pt x="50" y="28"/>
                </a:cubicBezTo>
                <a:cubicBezTo>
                  <a:pt x="46" y="28"/>
                  <a:pt x="46" y="28"/>
                  <a:pt x="46" y="28"/>
                </a:cubicBezTo>
                <a:cubicBezTo>
                  <a:pt x="46" y="25"/>
                  <a:pt x="46" y="25"/>
                  <a:pt x="46" y="25"/>
                </a:cubicBezTo>
                <a:cubicBezTo>
                  <a:pt x="44" y="25"/>
                  <a:pt x="43" y="24"/>
                  <a:pt x="41" y="23"/>
                </a:cubicBezTo>
                <a:cubicBezTo>
                  <a:pt x="39" y="25"/>
                  <a:pt x="39" y="25"/>
                  <a:pt x="39" y="25"/>
                </a:cubicBezTo>
                <a:cubicBezTo>
                  <a:pt x="37" y="22"/>
                  <a:pt x="37" y="22"/>
                  <a:pt x="37" y="22"/>
                </a:cubicBezTo>
                <a:cubicBezTo>
                  <a:pt x="39" y="20"/>
                  <a:pt x="39" y="20"/>
                  <a:pt x="39" y="20"/>
                </a:cubicBezTo>
                <a:cubicBezTo>
                  <a:pt x="38" y="19"/>
                  <a:pt x="37" y="17"/>
                  <a:pt x="37" y="15"/>
                </a:cubicBezTo>
                <a:cubicBezTo>
                  <a:pt x="34" y="15"/>
                  <a:pt x="34" y="15"/>
                  <a:pt x="34" y="15"/>
                </a:cubicBezTo>
                <a:cubicBezTo>
                  <a:pt x="34" y="12"/>
                  <a:pt x="34" y="12"/>
                  <a:pt x="34" y="12"/>
                </a:cubicBezTo>
                <a:cubicBezTo>
                  <a:pt x="37" y="12"/>
                  <a:pt x="37" y="12"/>
                  <a:pt x="37" y="12"/>
                </a:cubicBezTo>
                <a:cubicBezTo>
                  <a:pt x="37" y="10"/>
                  <a:pt x="38" y="9"/>
                  <a:pt x="39" y="7"/>
                </a:cubicBezTo>
                <a:cubicBezTo>
                  <a:pt x="37" y="5"/>
                  <a:pt x="37" y="5"/>
                  <a:pt x="37" y="5"/>
                </a:cubicBezTo>
                <a:cubicBezTo>
                  <a:pt x="39" y="3"/>
                  <a:pt x="39" y="3"/>
                  <a:pt x="39" y="3"/>
                </a:cubicBezTo>
                <a:cubicBezTo>
                  <a:pt x="41" y="5"/>
                  <a:pt x="41" y="5"/>
                  <a:pt x="41" y="5"/>
                </a:cubicBezTo>
                <a:cubicBezTo>
                  <a:pt x="43" y="4"/>
                  <a:pt x="44" y="3"/>
                  <a:pt x="46" y="3"/>
                </a:cubicBezTo>
                <a:cubicBezTo>
                  <a:pt x="46" y="0"/>
                  <a:pt x="46" y="0"/>
                  <a:pt x="46" y="0"/>
                </a:cubicBezTo>
                <a:cubicBezTo>
                  <a:pt x="49" y="0"/>
                  <a:pt x="49" y="0"/>
                  <a:pt x="49" y="0"/>
                </a:cubicBezTo>
                <a:cubicBezTo>
                  <a:pt x="49" y="3"/>
                  <a:pt x="49" y="3"/>
                  <a:pt x="49" y="3"/>
                </a:cubicBezTo>
                <a:cubicBezTo>
                  <a:pt x="51" y="3"/>
                  <a:pt x="53" y="4"/>
                  <a:pt x="54" y="5"/>
                </a:cubicBezTo>
                <a:cubicBezTo>
                  <a:pt x="56" y="3"/>
                  <a:pt x="56" y="3"/>
                  <a:pt x="56" y="3"/>
                </a:cubicBezTo>
                <a:cubicBezTo>
                  <a:pt x="59" y="5"/>
                  <a:pt x="59" y="5"/>
                  <a:pt x="59" y="5"/>
                </a:cubicBezTo>
                <a:cubicBezTo>
                  <a:pt x="57" y="7"/>
                  <a:pt x="57" y="7"/>
                  <a:pt x="57" y="7"/>
                </a:cubicBezTo>
                <a:cubicBezTo>
                  <a:pt x="58" y="8"/>
                  <a:pt x="59" y="10"/>
                  <a:pt x="59" y="12"/>
                </a:cubicBezTo>
                <a:close/>
                <a:moveTo>
                  <a:pt x="48" y="22"/>
                </a:moveTo>
                <a:cubicBezTo>
                  <a:pt x="48" y="22"/>
                  <a:pt x="48" y="22"/>
                  <a:pt x="48" y="22"/>
                </a:cubicBezTo>
                <a:cubicBezTo>
                  <a:pt x="43" y="22"/>
                  <a:pt x="40" y="18"/>
                  <a:pt x="40" y="14"/>
                </a:cubicBezTo>
                <a:cubicBezTo>
                  <a:pt x="40" y="9"/>
                  <a:pt x="43" y="6"/>
                  <a:pt x="48" y="6"/>
                </a:cubicBezTo>
                <a:cubicBezTo>
                  <a:pt x="52" y="6"/>
                  <a:pt x="56" y="9"/>
                  <a:pt x="56" y="14"/>
                </a:cubicBezTo>
                <a:cubicBezTo>
                  <a:pt x="56" y="18"/>
                  <a:pt x="52" y="22"/>
                  <a:pt x="48" y="22"/>
                </a:cubicBezTo>
                <a:close/>
              </a:path>
            </a:pathLst>
          </a:custGeom>
          <a:solidFill>
            <a:schemeClr val="tx1"/>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45" name="Freeform 45"/>
          <p:cNvSpPr>
            <a:spLocks noEditPoints="1"/>
          </p:cNvSpPr>
          <p:nvPr/>
        </p:nvSpPr>
        <p:spPr bwMode="auto">
          <a:xfrm>
            <a:off x="7163396" y="3332560"/>
            <a:ext cx="211931" cy="235744"/>
          </a:xfrm>
          <a:custGeom>
            <a:avLst/>
            <a:gdLst>
              <a:gd name="T0" fmla="*/ 245754 w 46"/>
              <a:gd name="T1" fmla="*/ 172412 h 51"/>
              <a:gd name="T2" fmla="*/ 215035 w 46"/>
              <a:gd name="T3" fmla="*/ 252460 h 51"/>
              <a:gd name="T4" fmla="*/ 208891 w 46"/>
              <a:gd name="T5" fmla="*/ 209357 h 51"/>
              <a:gd name="T6" fmla="*/ 178172 w 46"/>
              <a:gd name="T7" fmla="*/ 184727 h 51"/>
              <a:gd name="T8" fmla="*/ 178172 w 46"/>
              <a:gd name="T9" fmla="*/ 184727 h 51"/>
              <a:gd name="T10" fmla="*/ 165884 w 46"/>
              <a:gd name="T11" fmla="*/ 184727 h 51"/>
              <a:gd name="T12" fmla="*/ 153596 w 46"/>
              <a:gd name="T13" fmla="*/ 215515 h 51"/>
              <a:gd name="T14" fmla="*/ 147452 w 46"/>
              <a:gd name="T15" fmla="*/ 233988 h 51"/>
              <a:gd name="T16" fmla="*/ 147452 w 46"/>
              <a:gd name="T17" fmla="*/ 197042 h 51"/>
              <a:gd name="T18" fmla="*/ 147452 w 46"/>
              <a:gd name="T19" fmla="*/ 190885 h 51"/>
              <a:gd name="T20" fmla="*/ 141309 w 46"/>
              <a:gd name="T21" fmla="*/ 184727 h 51"/>
              <a:gd name="T22" fmla="*/ 135165 w 46"/>
              <a:gd name="T23" fmla="*/ 190885 h 51"/>
              <a:gd name="T24" fmla="*/ 135165 w 46"/>
              <a:gd name="T25" fmla="*/ 197042 h 51"/>
              <a:gd name="T26" fmla="*/ 129021 w 46"/>
              <a:gd name="T27" fmla="*/ 233988 h 51"/>
              <a:gd name="T28" fmla="*/ 122877 w 46"/>
              <a:gd name="T29" fmla="*/ 215515 h 51"/>
              <a:gd name="T30" fmla="*/ 116733 w 46"/>
              <a:gd name="T31" fmla="*/ 184727 h 51"/>
              <a:gd name="T32" fmla="*/ 92158 w 46"/>
              <a:gd name="T33" fmla="*/ 184727 h 51"/>
              <a:gd name="T34" fmla="*/ 92158 w 46"/>
              <a:gd name="T35" fmla="*/ 184727 h 51"/>
              <a:gd name="T36" fmla="*/ 67582 w 46"/>
              <a:gd name="T37" fmla="*/ 209357 h 51"/>
              <a:gd name="T38" fmla="*/ 61438 w 46"/>
              <a:gd name="T39" fmla="*/ 252460 h 51"/>
              <a:gd name="T40" fmla="*/ 30719 w 46"/>
              <a:gd name="T41" fmla="*/ 172412 h 51"/>
              <a:gd name="T42" fmla="*/ 141309 w 46"/>
              <a:gd name="T43" fmla="*/ 67733 h 51"/>
              <a:gd name="T44" fmla="*/ 141309 w 46"/>
              <a:gd name="T45" fmla="*/ 86206 h 51"/>
              <a:gd name="T46" fmla="*/ 153596 w 46"/>
              <a:gd name="T47" fmla="*/ 92364 h 51"/>
              <a:gd name="T48" fmla="*/ 172028 w 46"/>
              <a:gd name="T49" fmla="*/ 80048 h 51"/>
              <a:gd name="T50" fmla="*/ 196603 w 46"/>
              <a:gd name="T51" fmla="*/ 67733 h 51"/>
              <a:gd name="T52" fmla="*/ 208891 w 46"/>
              <a:gd name="T53" fmla="*/ 55418 h 51"/>
              <a:gd name="T54" fmla="*/ 208891 w 46"/>
              <a:gd name="T55" fmla="*/ 43103 h 51"/>
              <a:gd name="T56" fmla="*/ 196603 w 46"/>
              <a:gd name="T57" fmla="*/ 30788 h 51"/>
              <a:gd name="T58" fmla="*/ 172028 w 46"/>
              <a:gd name="T59" fmla="*/ 18473 h 51"/>
              <a:gd name="T60" fmla="*/ 153596 w 46"/>
              <a:gd name="T61" fmla="*/ 6158 h 51"/>
              <a:gd name="T62" fmla="*/ 141309 w 46"/>
              <a:gd name="T63" fmla="*/ 12315 h 51"/>
              <a:gd name="T64" fmla="*/ 141309 w 46"/>
              <a:gd name="T65" fmla="*/ 30788 h 51"/>
              <a:gd name="T66" fmla="*/ 0 w 46"/>
              <a:gd name="T67" fmla="*/ 172412 h 51"/>
              <a:gd name="T68" fmla="*/ 141309 w 46"/>
              <a:gd name="T69" fmla="*/ 314036 h 51"/>
              <a:gd name="T70" fmla="*/ 282617 w 46"/>
              <a:gd name="T71" fmla="*/ 172412 h 51"/>
              <a:gd name="T72" fmla="*/ 245754 w 46"/>
              <a:gd name="T73" fmla="*/ 172412 h 51"/>
              <a:gd name="T74" fmla="*/ 141309 w 46"/>
              <a:gd name="T75" fmla="*/ 116994 h 51"/>
              <a:gd name="T76" fmla="*/ 172028 w 46"/>
              <a:gd name="T77" fmla="*/ 147782 h 51"/>
              <a:gd name="T78" fmla="*/ 141309 w 46"/>
              <a:gd name="T79" fmla="*/ 178569 h 51"/>
              <a:gd name="T80" fmla="*/ 104445 w 46"/>
              <a:gd name="T81" fmla="*/ 147782 h 51"/>
              <a:gd name="T82" fmla="*/ 141309 w 46"/>
              <a:gd name="T83" fmla="*/ 116994 h 51"/>
              <a:gd name="T84" fmla="*/ 184315 w 46"/>
              <a:gd name="T85" fmla="*/ 227830 h 51"/>
              <a:gd name="T86" fmla="*/ 184315 w 46"/>
              <a:gd name="T87" fmla="*/ 227830 h 51"/>
              <a:gd name="T88" fmla="*/ 184315 w 46"/>
              <a:gd name="T89" fmla="*/ 227830 h 51"/>
              <a:gd name="T90" fmla="*/ 184315 w 46"/>
              <a:gd name="T91" fmla="*/ 270933 h 51"/>
              <a:gd name="T92" fmla="*/ 184315 w 46"/>
              <a:gd name="T93" fmla="*/ 270933 h 51"/>
              <a:gd name="T94" fmla="*/ 178172 w 46"/>
              <a:gd name="T95" fmla="*/ 227830 h 51"/>
              <a:gd name="T96" fmla="*/ 184315 w 46"/>
              <a:gd name="T97" fmla="*/ 227830 h 51"/>
              <a:gd name="T98" fmla="*/ 92158 w 46"/>
              <a:gd name="T99" fmla="*/ 227830 h 51"/>
              <a:gd name="T100" fmla="*/ 92158 w 46"/>
              <a:gd name="T101" fmla="*/ 227830 h 51"/>
              <a:gd name="T102" fmla="*/ 92158 w 46"/>
              <a:gd name="T103" fmla="*/ 270933 h 51"/>
              <a:gd name="T104" fmla="*/ 86014 w 46"/>
              <a:gd name="T105" fmla="*/ 270933 h 51"/>
              <a:gd name="T106" fmla="*/ 86014 w 46"/>
              <a:gd name="T107" fmla="*/ 227830 h 51"/>
              <a:gd name="T108" fmla="*/ 92158 w 46"/>
              <a:gd name="T109" fmla="*/ 227830 h 5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6" h="51">
                <a:moveTo>
                  <a:pt x="40" y="28"/>
                </a:moveTo>
                <a:cubicBezTo>
                  <a:pt x="40" y="33"/>
                  <a:pt x="38" y="38"/>
                  <a:pt x="35" y="41"/>
                </a:cubicBezTo>
                <a:cubicBezTo>
                  <a:pt x="34" y="38"/>
                  <a:pt x="34" y="35"/>
                  <a:pt x="34" y="34"/>
                </a:cubicBezTo>
                <a:cubicBezTo>
                  <a:pt x="33" y="31"/>
                  <a:pt x="30" y="30"/>
                  <a:pt x="29" y="30"/>
                </a:cubicBezTo>
                <a:cubicBezTo>
                  <a:pt x="29" y="30"/>
                  <a:pt x="29" y="30"/>
                  <a:pt x="29" y="30"/>
                </a:cubicBezTo>
                <a:cubicBezTo>
                  <a:pt x="27" y="30"/>
                  <a:pt x="27" y="30"/>
                  <a:pt x="27" y="30"/>
                </a:cubicBezTo>
                <a:cubicBezTo>
                  <a:pt x="25" y="35"/>
                  <a:pt x="25" y="35"/>
                  <a:pt x="25" y="35"/>
                </a:cubicBezTo>
                <a:cubicBezTo>
                  <a:pt x="24" y="38"/>
                  <a:pt x="24" y="38"/>
                  <a:pt x="24" y="38"/>
                </a:cubicBezTo>
                <a:cubicBezTo>
                  <a:pt x="24" y="32"/>
                  <a:pt x="24" y="32"/>
                  <a:pt x="24" y="32"/>
                </a:cubicBezTo>
                <a:cubicBezTo>
                  <a:pt x="24" y="32"/>
                  <a:pt x="24" y="31"/>
                  <a:pt x="24" y="31"/>
                </a:cubicBezTo>
                <a:cubicBezTo>
                  <a:pt x="24" y="31"/>
                  <a:pt x="23" y="30"/>
                  <a:pt x="23" y="30"/>
                </a:cubicBezTo>
                <a:cubicBezTo>
                  <a:pt x="22" y="30"/>
                  <a:pt x="22" y="31"/>
                  <a:pt x="22" y="31"/>
                </a:cubicBezTo>
                <a:cubicBezTo>
                  <a:pt x="22" y="31"/>
                  <a:pt x="22" y="32"/>
                  <a:pt x="22" y="32"/>
                </a:cubicBezTo>
                <a:cubicBezTo>
                  <a:pt x="21" y="38"/>
                  <a:pt x="21" y="38"/>
                  <a:pt x="21" y="38"/>
                </a:cubicBezTo>
                <a:cubicBezTo>
                  <a:pt x="20" y="35"/>
                  <a:pt x="20" y="35"/>
                  <a:pt x="20" y="35"/>
                </a:cubicBezTo>
                <a:cubicBezTo>
                  <a:pt x="19" y="30"/>
                  <a:pt x="19" y="30"/>
                  <a:pt x="19" y="30"/>
                </a:cubicBezTo>
                <a:cubicBezTo>
                  <a:pt x="15" y="30"/>
                  <a:pt x="15" y="30"/>
                  <a:pt x="15" y="30"/>
                </a:cubicBezTo>
                <a:cubicBezTo>
                  <a:pt x="15" y="30"/>
                  <a:pt x="15" y="30"/>
                  <a:pt x="15" y="30"/>
                </a:cubicBezTo>
                <a:cubicBezTo>
                  <a:pt x="13" y="31"/>
                  <a:pt x="11" y="31"/>
                  <a:pt x="11" y="34"/>
                </a:cubicBezTo>
                <a:cubicBezTo>
                  <a:pt x="10" y="35"/>
                  <a:pt x="10" y="37"/>
                  <a:pt x="10" y="41"/>
                </a:cubicBezTo>
                <a:cubicBezTo>
                  <a:pt x="7" y="37"/>
                  <a:pt x="5" y="33"/>
                  <a:pt x="5" y="28"/>
                </a:cubicBezTo>
                <a:cubicBezTo>
                  <a:pt x="5" y="19"/>
                  <a:pt x="13" y="11"/>
                  <a:pt x="23" y="11"/>
                </a:cubicBezTo>
                <a:cubicBezTo>
                  <a:pt x="23" y="14"/>
                  <a:pt x="23" y="14"/>
                  <a:pt x="23" y="14"/>
                </a:cubicBezTo>
                <a:cubicBezTo>
                  <a:pt x="23" y="15"/>
                  <a:pt x="24" y="15"/>
                  <a:pt x="25" y="15"/>
                </a:cubicBezTo>
                <a:cubicBezTo>
                  <a:pt x="28" y="13"/>
                  <a:pt x="28" y="13"/>
                  <a:pt x="28" y="13"/>
                </a:cubicBezTo>
                <a:cubicBezTo>
                  <a:pt x="29" y="12"/>
                  <a:pt x="30" y="11"/>
                  <a:pt x="32" y="11"/>
                </a:cubicBezTo>
                <a:cubicBezTo>
                  <a:pt x="34" y="9"/>
                  <a:pt x="34" y="9"/>
                  <a:pt x="34" y="9"/>
                </a:cubicBezTo>
                <a:cubicBezTo>
                  <a:pt x="36" y="8"/>
                  <a:pt x="36" y="7"/>
                  <a:pt x="34" y="7"/>
                </a:cubicBezTo>
                <a:cubicBezTo>
                  <a:pt x="32" y="5"/>
                  <a:pt x="32" y="5"/>
                  <a:pt x="32" y="5"/>
                </a:cubicBezTo>
                <a:cubicBezTo>
                  <a:pt x="30" y="4"/>
                  <a:pt x="29" y="3"/>
                  <a:pt x="28" y="3"/>
                </a:cubicBezTo>
                <a:cubicBezTo>
                  <a:pt x="25" y="1"/>
                  <a:pt x="25" y="1"/>
                  <a:pt x="25" y="1"/>
                </a:cubicBezTo>
                <a:cubicBezTo>
                  <a:pt x="24" y="0"/>
                  <a:pt x="23" y="1"/>
                  <a:pt x="23" y="2"/>
                </a:cubicBezTo>
                <a:cubicBezTo>
                  <a:pt x="23" y="5"/>
                  <a:pt x="23" y="5"/>
                  <a:pt x="23" y="5"/>
                </a:cubicBezTo>
                <a:cubicBezTo>
                  <a:pt x="10" y="5"/>
                  <a:pt x="0" y="16"/>
                  <a:pt x="0" y="28"/>
                </a:cubicBezTo>
                <a:cubicBezTo>
                  <a:pt x="0" y="41"/>
                  <a:pt x="10" y="51"/>
                  <a:pt x="23" y="51"/>
                </a:cubicBezTo>
                <a:cubicBezTo>
                  <a:pt x="35" y="51"/>
                  <a:pt x="46" y="41"/>
                  <a:pt x="46" y="28"/>
                </a:cubicBezTo>
                <a:cubicBezTo>
                  <a:pt x="40" y="28"/>
                  <a:pt x="40" y="28"/>
                  <a:pt x="40" y="28"/>
                </a:cubicBezTo>
                <a:close/>
                <a:moveTo>
                  <a:pt x="23" y="19"/>
                </a:moveTo>
                <a:cubicBezTo>
                  <a:pt x="26" y="19"/>
                  <a:pt x="28" y="21"/>
                  <a:pt x="28" y="24"/>
                </a:cubicBezTo>
                <a:cubicBezTo>
                  <a:pt x="28" y="27"/>
                  <a:pt x="26" y="29"/>
                  <a:pt x="23" y="29"/>
                </a:cubicBezTo>
                <a:cubicBezTo>
                  <a:pt x="20" y="29"/>
                  <a:pt x="17" y="27"/>
                  <a:pt x="17" y="24"/>
                </a:cubicBezTo>
                <a:cubicBezTo>
                  <a:pt x="17" y="21"/>
                  <a:pt x="20" y="19"/>
                  <a:pt x="23" y="19"/>
                </a:cubicBezTo>
                <a:close/>
                <a:moveTo>
                  <a:pt x="30" y="37"/>
                </a:moveTo>
                <a:cubicBezTo>
                  <a:pt x="30" y="37"/>
                  <a:pt x="30" y="37"/>
                  <a:pt x="30" y="37"/>
                </a:cubicBezTo>
                <a:cubicBezTo>
                  <a:pt x="30" y="37"/>
                  <a:pt x="30" y="37"/>
                  <a:pt x="30" y="37"/>
                </a:cubicBezTo>
                <a:cubicBezTo>
                  <a:pt x="30" y="44"/>
                  <a:pt x="30" y="44"/>
                  <a:pt x="30" y="44"/>
                </a:cubicBezTo>
                <a:cubicBezTo>
                  <a:pt x="30" y="44"/>
                  <a:pt x="30" y="44"/>
                  <a:pt x="30" y="44"/>
                </a:cubicBezTo>
                <a:cubicBezTo>
                  <a:pt x="29" y="37"/>
                  <a:pt x="29" y="37"/>
                  <a:pt x="29" y="37"/>
                </a:cubicBezTo>
                <a:cubicBezTo>
                  <a:pt x="30" y="37"/>
                  <a:pt x="30" y="37"/>
                  <a:pt x="30" y="37"/>
                </a:cubicBezTo>
                <a:close/>
                <a:moveTo>
                  <a:pt x="15" y="37"/>
                </a:moveTo>
                <a:cubicBezTo>
                  <a:pt x="15" y="37"/>
                  <a:pt x="15" y="37"/>
                  <a:pt x="15" y="37"/>
                </a:cubicBezTo>
                <a:cubicBezTo>
                  <a:pt x="15" y="44"/>
                  <a:pt x="15" y="44"/>
                  <a:pt x="15" y="44"/>
                </a:cubicBezTo>
                <a:cubicBezTo>
                  <a:pt x="15" y="44"/>
                  <a:pt x="14" y="44"/>
                  <a:pt x="14" y="44"/>
                </a:cubicBezTo>
                <a:cubicBezTo>
                  <a:pt x="14" y="37"/>
                  <a:pt x="14" y="37"/>
                  <a:pt x="14" y="37"/>
                </a:cubicBezTo>
                <a:cubicBezTo>
                  <a:pt x="14" y="37"/>
                  <a:pt x="14" y="37"/>
                  <a:pt x="15" y="37"/>
                </a:cubicBezTo>
                <a:close/>
              </a:path>
            </a:pathLst>
          </a:custGeom>
          <a:solidFill>
            <a:schemeClr val="tx2"/>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46" name="TextBox 148"/>
          <p:cNvSpPr txBox="1">
            <a:spLocks noChangeArrowheads="1"/>
          </p:cNvSpPr>
          <p:nvPr/>
        </p:nvSpPr>
        <p:spPr bwMode="auto">
          <a:xfrm>
            <a:off x="2567583" y="3800475"/>
            <a:ext cx="1178719" cy="229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0755" tIns="0" rIns="60755" bIns="0">
            <a:spAutoFit/>
          </a:bodyPr>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125" b="0" i="0" u="none" strike="noStrike" kern="1200" cap="none" spc="0" normalizeH="0" baseline="0" noProof="0">
                <a:ln>
                  <a:noFill/>
                </a:ln>
                <a:solidFill>
                  <a:srgbClr val="3992B5"/>
                </a:solidFill>
                <a:effectLst/>
                <a:uLnTx/>
                <a:uFillTx/>
                <a:latin typeface="微软雅黑" panose="020B0503020204020204" pitchFamily="34" charset="-122"/>
                <a:ea typeface="微软雅黑" panose="020B0503020204020204" pitchFamily="34" charset="-122"/>
                <a:cs typeface="华文黑体" charset="-122"/>
              </a:rPr>
              <a:t>点击添加标题</a:t>
            </a:r>
            <a:endParaRPr kumimoji="0" lang="zh-CN" altLang="en-US" sz="1125" b="0" i="0" u="none" strike="noStrike" kern="1200" cap="none" spc="0" normalizeH="0" baseline="0" noProof="0">
              <a:ln>
                <a:noFill/>
              </a:ln>
              <a:solidFill>
                <a:srgbClr val="3992B5"/>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47" name="TextBox 205"/>
          <p:cNvSpPr txBox="1">
            <a:spLocks noChangeArrowheads="1"/>
          </p:cNvSpPr>
          <p:nvPr/>
        </p:nvSpPr>
        <p:spPr bwMode="auto">
          <a:xfrm>
            <a:off x="3934421" y="3800475"/>
            <a:ext cx="1179910" cy="229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0755" tIns="0" rIns="60755" bIns="0">
            <a:spAutoFit/>
          </a:bodyPr>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125"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华文黑体" charset="-122"/>
              </a:rPr>
              <a:t>点击添加标题</a:t>
            </a:r>
            <a:endParaRPr kumimoji="0" lang="zh-CN" altLang="en-US" sz="1125"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48" name="TextBox 206"/>
          <p:cNvSpPr txBox="1">
            <a:spLocks noChangeArrowheads="1"/>
          </p:cNvSpPr>
          <p:nvPr/>
        </p:nvSpPr>
        <p:spPr bwMode="auto">
          <a:xfrm>
            <a:off x="5284590" y="3800475"/>
            <a:ext cx="1178719" cy="229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0755" tIns="0" rIns="60755" bIns="0">
            <a:spAutoFit/>
          </a:bodyPr>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125" b="0" i="0" u="none" strike="noStrike" kern="1200" cap="none" spc="0" normalizeH="0" baseline="0" noProof="0">
                <a:ln>
                  <a:noFill/>
                </a:ln>
                <a:solidFill>
                  <a:srgbClr val="3992B5"/>
                </a:solidFill>
                <a:effectLst/>
                <a:uLnTx/>
                <a:uFillTx/>
                <a:latin typeface="微软雅黑" panose="020B0503020204020204" pitchFamily="34" charset="-122"/>
                <a:ea typeface="微软雅黑" panose="020B0503020204020204" pitchFamily="34" charset="-122"/>
                <a:cs typeface="华文黑体" charset="-122"/>
              </a:rPr>
              <a:t>点击添加标题</a:t>
            </a:r>
            <a:endParaRPr kumimoji="0" lang="zh-CN" altLang="en-US" sz="1125" b="0" i="0" u="none" strike="noStrike" kern="1200" cap="none" spc="0" normalizeH="0" baseline="0" noProof="0">
              <a:ln>
                <a:noFill/>
              </a:ln>
              <a:solidFill>
                <a:srgbClr val="3992B5"/>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49" name="TextBox 207"/>
          <p:cNvSpPr txBox="1">
            <a:spLocks noChangeArrowheads="1"/>
          </p:cNvSpPr>
          <p:nvPr/>
        </p:nvSpPr>
        <p:spPr bwMode="auto">
          <a:xfrm>
            <a:off x="6687146" y="3800475"/>
            <a:ext cx="1178719" cy="229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0755" tIns="0" rIns="60755" bIns="0">
            <a:spAutoFit/>
          </a:bodyPr>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125"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华文黑体" charset="-122"/>
              </a:rPr>
              <a:t>点击添加标题</a:t>
            </a:r>
            <a:endParaRPr kumimoji="0" lang="zh-CN" altLang="en-US" sz="1125"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华文黑体" charset="-122"/>
            </a:endParaRPr>
          </a:p>
        </p:txBody>
      </p:sp>
      <p:grpSp>
        <p:nvGrpSpPr>
          <p:cNvPr id="50" name="组合 49"/>
          <p:cNvGrpSpPr/>
          <p:nvPr/>
        </p:nvGrpSpPr>
        <p:grpSpPr bwMode="auto">
          <a:xfrm>
            <a:off x="-18454" y="1794272"/>
            <a:ext cx="8346281" cy="1338263"/>
            <a:chOff x="-611847" y="2511445"/>
            <a:chExt cx="11127877" cy="1784933"/>
          </a:xfrm>
        </p:grpSpPr>
        <p:sp>
          <p:nvSpPr>
            <p:cNvPr id="51" name="右箭头 50"/>
            <p:cNvSpPr/>
            <p:nvPr/>
          </p:nvSpPr>
          <p:spPr>
            <a:xfrm>
              <a:off x="1947088" y="4120107"/>
              <a:ext cx="8568942" cy="176271"/>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3992B5"/>
                </a:solidFill>
                <a:effectLst/>
                <a:uLnTx/>
                <a:uFillTx/>
                <a:latin typeface="微软雅黑" panose="020B0503020204020204" pitchFamily="34" charset="-122"/>
                <a:ea typeface="微软雅黑" panose="020B0503020204020204" pitchFamily="34" charset="-122"/>
                <a:cs typeface="+mn-cs"/>
              </a:endParaRPr>
            </a:p>
          </p:txBody>
        </p:sp>
        <p:grpSp>
          <p:nvGrpSpPr>
            <p:cNvPr id="52" name="组合 210"/>
            <p:cNvGrpSpPr/>
            <p:nvPr/>
          </p:nvGrpSpPr>
          <p:grpSpPr bwMode="auto">
            <a:xfrm>
              <a:off x="-611847" y="2511445"/>
              <a:ext cx="2558925" cy="1697099"/>
              <a:chOff x="-611847" y="2511445"/>
              <a:chExt cx="2558925" cy="1697099"/>
            </a:xfrm>
          </p:grpSpPr>
          <p:cxnSp>
            <p:nvCxnSpPr>
              <p:cNvPr id="53" name="直接连接符 52"/>
              <p:cNvCxnSpPr>
                <a:endCxn id="51" idx="1"/>
              </p:cNvCxnSpPr>
              <p:nvPr/>
            </p:nvCxnSpPr>
            <p:spPr>
              <a:xfrm>
                <a:off x="1947088" y="2511445"/>
                <a:ext cx="0" cy="16975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flipV="1">
                <a:off x="-611847" y="3418203"/>
                <a:ext cx="2558935" cy="6510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55" name="组合 54"/>
          <p:cNvGrpSpPr/>
          <p:nvPr/>
        </p:nvGrpSpPr>
        <p:grpSpPr bwMode="auto">
          <a:xfrm>
            <a:off x="5617965" y="3201591"/>
            <a:ext cx="497681" cy="500063"/>
            <a:chOff x="6903150" y="4388972"/>
            <a:chExt cx="663920" cy="666206"/>
          </a:xfrm>
        </p:grpSpPr>
        <p:sp>
          <p:nvSpPr>
            <p:cNvPr id="56" name="Oval 41"/>
            <p:cNvSpPr>
              <a:spLocks noChangeArrowheads="1"/>
            </p:cNvSpPr>
            <p:nvPr/>
          </p:nvSpPr>
          <p:spPr bwMode="auto">
            <a:xfrm>
              <a:off x="6903150" y="4388972"/>
              <a:ext cx="663920" cy="666206"/>
            </a:xfrm>
            <a:prstGeom prst="ellipse">
              <a:avLst/>
            </a:prstGeom>
            <a:noFill/>
            <a:ln w="63500">
              <a:solidFill>
                <a:schemeClr val="bg2"/>
              </a:solidFill>
              <a:miter lim="800000"/>
            </a:ln>
            <a:extLst>
              <a:ext uri="{909E8E84-426E-40DD-AFC4-6F175D3DCCD1}">
                <a14:hiddenFill xmlns:a14="http://schemas.microsoft.com/office/drawing/2010/main">
                  <a:solidFill>
                    <a:srgbClr val="FFFFFF"/>
                  </a:solidFill>
                </a14:hiddenFill>
              </a:ext>
            </a:extLst>
          </p:spPr>
          <p:txBody>
            <a:bodyPr lIns="60761" tIns="30380" rIns="60761" bIns="30380"/>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425"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57" name="Freeform 173"/>
            <p:cNvSpPr>
              <a:spLocks noChangeAspect="1" noEditPoints="1" noChangeArrowheads="1"/>
            </p:cNvSpPr>
            <p:nvPr/>
          </p:nvSpPr>
          <p:spPr bwMode="auto">
            <a:xfrm>
              <a:off x="7088505" y="4556788"/>
              <a:ext cx="293210" cy="312664"/>
            </a:xfrm>
            <a:custGeom>
              <a:avLst/>
              <a:gdLst>
                <a:gd name="T0" fmla="*/ 1274679410 w 89"/>
                <a:gd name="T1" fmla="*/ 373159547 h 95"/>
                <a:gd name="T2" fmla="*/ 1512620973 w 89"/>
                <a:gd name="T3" fmla="*/ 898974824 h 95"/>
                <a:gd name="T4" fmla="*/ 1325668300 w 89"/>
                <a:gd name="T5" fmla="*/ 1356945304 h 95"/>
                <a:gd name="T6" fmla="*/ 798799580 w 89"/>
                <a:gd name="T7" fmla="*/ 898974824 h 95"/>
                <a:gd name="T8" fmla="*/ 1274679410 w 89"/>
                <a:gd name="T9" fmla="*/ 373159547 h 95"/>
                <a:gd name="T10" fmla="*/ 1291675707 w 89"/>
                <a:gd name="T11" fmla="*/ 1407830547 h 95"/>
                <a:gd name="T12" fmla="*/ 1172704926 w 89"/>
                <a:gd name="T13" fmla="*/ 1492638189 h 95"/>
                <a:gd name="T14" fmla="*/ 1257686408 w 89"/>
                <a:gd name="T15" fmla="*/ 1373904858 h 95"/>
                <a:gd name="T16" fmla="*/ 1291675707 w 89"/>
                <a:gd name="T17" fmla="*/ 1407830547 h 95"/>
                <a:gd name="T18" fmla="*/ 1087726738 w 89"/>
                <a:gd name="T19" fmla="*/ 1560486277 h 95"/>
                <a:gd name="T20" fmla="*/ 1223693815 w 89"/>
                <a:gd name="T21" fmla="*/ 1339982459 h 95"/>
                <a:gd name="T22" fmla="*/ 1189701222 w 89"/>
                <a:gd name="T23" fmla="*/ 1306060061 h 95"/>
                <a:gd name="T24" fmla="*/ 1019744846 w 89"/>
                <a:gd name="T25" fmla="*/ 1594408675 h 95"/>
                <a:gd name="T26" fmla="*/ 1087726738 w 89"/>
                <a:gd name="T27" fmla="*/ 1560486277 h 95"/>
                <a:gd name="T28" fmla="*/ 985752253 w 89"/>
                <a:gd name="T29" fmla="*/ 1543523432 h 95"/>
                <a:gd name="T30" fmla="*/ 1138715627 w 89"/>
                <a:gd name="T31" fmla="*/ 1272134371 h 95"/>
                <a:gd name="T32" fmla="*/ 1104723034 w 89"/>
                <a:gd name="T33" fmla="*/ 1255174818 h 95"/>
                <a:gd name="T34" fmla="*/ 968755957 w 89"/>
                <a:gd name="T35" fmla="*/ 1492638189 h 95"/>
                <a:gd name="T36" fmla="*/ 985752253 w 89"/>
                <a:gd name="T37" fmla="*/ 1543523432 h 95"/>
                <a:gd name="T38" fmla="*/ 951762954 w 89"/>
                <a:gd name="T39" fmla="*/ 1424790101 h 95"/>
                <a:gd name="T40" fmla="*/ 1070730441 w 89"/>
                <a:gd name="T41" fmla="*/ 1221249128 h 95"/>
                <a:gd name="T42" fmla="*/ 1036741143 w 89"/>
                <a:gd name="T43" fmla="*/ 1187326730 h 95"/>
                <a:gd name="T44" fmla="*/ 934766658 w 89"/>
                <a:gd name="T45" fmla="*/ 1373904858 h 95"/>
                <a:gd name="T46" fmla="*/ 951762954 w 89"/>
                <a:gd name="T47" fmla="*/ 1424790101 h 95"/>
                <a:gd name="T48" fmla="*/ 900774065 w 89"/>
                <a:gd name="T49" fmla="*/ 1323019614 h 95"/>
                <a:gd name="T50" fmla="*/ 1002748550 w 89"/>
                <a:gd name="T51" fmla="*/ 1153404331 h 95"/>
                <a:gd name="T52" fmla="*/ 968755957 w 89"/>
                <a:gd name="T53" fmla="*/ 1119478642 h 95"/>
                <a:gd name="T54" fmla="*/ 883777768 w 89"/>
                <a:gd name="T55" fmla="*/ 1272134371 h 95"/>
                <a:gd name="T56" fmla="*/ 900774065 w 89"/>
                <a:gd name="T57" fmla="*/ 1323019614 h 95"/>
                <a:gd name="T58" fmla="*/ 866781472 w 89"/>
                <a:gd name="T59" fmla="*/ 1204289574 h 95"/>
                <a:gd name="T60" fmla="*/ 934766658 w 89"/>
                <a:gd name="T61" fmla="*/ 1085556243 h 95"/>
                <a:gd name="T62" fmla="*/ 900774065 w 89"/>
                <a:gd name="T63" fmla="*/ 1051630554 h 95"/>
                <a:gd name="T64" fmla="*/ 849788470 w 89"/>
                <a:gd name="T65" fmla="*/ 1153404331 h 95"/>
                <a:gd name="T66" fmla="*/ 866781472 w 89"/>
                <a:gd name="T67" fmla="*/ 1204289574 h 95"/>
                <a:gd name="T68" fmla="*/ 815795877 w 89"/>
                <a:gd name="T69" fmla="*/ 1102519088 h 95"/>
                <a:gd name="T70" fmla="*/ 866781472 w 89"/>
                <a:gd name="T71" fmla="*/ 1034671000 h 95"/>
                <a:gd name="T72" fmla="*/ 832792173 w 89"/>
                <a:gd name="T73" fmla="*/ 1000745310 h 95"/>
                <a:gd name="T74" fmla="*/ 798799580 w 89"/>
                <a:gd name="T75" fmla="*/ 1034671000 h 95"/>
                <a:gd name="T76" fmla="*/ 815795877 w 89"/>
                <a:gd name="T77" fmla="*/ 1102519088 h 95"/>
                <a:gd name="T78" fmla="*/ 781803284 w 89"/>
                <a:gd name="T79" fmla="*/ 983785757 h 95"/>
                <a:gd name="T80" fmla="*/ 764806987 w 89"/>
                <a:gd name="T81" fmla="*/ 932900514 h 95"/>
                <a:gd name="T82" fmla="*/ 798799580 w 89"/>
                <a:gd name="T83" fmla="*/ 966822912 h 95"/>
                <a:gd name="T84" fmla="*/ 781803284 w 89"/>
                <a:gd name="T85" fmla="*/ 983785757 h 95"/>
                <a:gd name="T86" fmla="*/ 1002748550 w 89"/>
                <a:gd name="T87" fmla="*/ 288351906 h 95"/>
                <a:gd name="T88" fmla="*/ 696825096 w 89"/>
                <a:gd name="T89" fmla="*/ 915937669 h 95"/>
                <a:gd name="T90" fmla="*/ 611846908 w 89"/>
                <a:gd name="T91" fmla="*/ 220503818 h 95"/>
                <a:gd name="T92" fmla="*/ 0 w 89"/>
                <a:gd name="T93" fmla="*/ 915937669 h 95"/>
                <a:gd name="T94" fmla="*/ 696825096 w 89"/>
                <a:gd name="T95" fmla="*/ 1611371520 h 95"/>
                <a:gd name="T96" fmla="*/ 934766658 w 89"/>
                <a:gd name="T97" fmla="*/ 1577449122 h 95"/>
                <a:gd name="T98" fmla="*/ 696825096 w 89"/>
                <a:gd name="T99" fmla="*/ 915937669 h 95"/>
                <a:gd name="T100" fmla="*/ 1155711924 w 89"/>
                <a:gd name="T101" fmla="*/ 390122392 h 95"/>
                <a:gd name="T102" fmla="*/ 1002748550 w 89"/>
                <a:gd name="T103" fmla="*/ 288351906 h 95"/>
                <a:gd name="T104" fmla="*/ 730817689 w 89"/>
                <a:gd name="T105" fmla="*/ 0 h 95"/>
                <a:gd name="T106" fmla="*/ 645839501 w 89"/>
                <a:gd name="T107" fmla="*/ 0 h 95"/>
                <a:gd name="T108" fmla="*/ 730817689 w 89"/>
                <a:gd name="T109" fmla="*/ 695433851 h 95"/>
                <a:gd name="T110" fmla="*/ 1036741143 w 89"/>
                <a:gd name="T111" fmla="*/ 67848088 h 95"/>
                <a:gd name="T112" fmla="*/ 730817689 w 89"/>
                <a:gd name="T113" fmla="*/ 0 h 9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89"/>
                <a:gd name="T172" fmla="*/ 0 h 95"/>
                <a:gd name="T173" fmla="*/ 89 w 89"/>
                <a:gd name="T174" fmla="*/ 95 h 9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89" h="95">
                  <a:moveTo>
                    <a:pt x="75" y="22"/>
                  </a:moveTo>
                  <a:cubicBezTo>
                    <a:pt x="83" y="29"/>
                    <a:pt x="89" y="40"/>
                    <a:pt x="89" y="53"/>
                  </a:cubicBezTo>
                  <a:cubicBezTo>
                    <a:pt x="89" y="63"/>
                    <a:pt x="85" y="73"/>
                    <a:pt x="78" y="80"/>
                  </a:cubicBezTo>
                  <a:cubicBezTo>
                    <a:pt x="47" y="53"/>
                    <a:pt x="47" y="53"/>
                    <a:pt x="47" y="53"/>
                  </a:cubicBezTo>
                  <a:cubicBezTo>
                    <a:pt x="75" y="22"/>
                    <a:pt x="75" y="22"/>
                    <a:pt x="75" y="22"/>
                  </a:cubicBezTo>
                  <a:close/>
                  <a:moveTo>
                    <a:pt x="76" y="83"/>
                  </a:moveTo>
                  <a:cubicBezTo>
                    <a:pt x="74" y="85"/>
                    <a:pt x="72" y="87"/>
                    <a:pt x="69" y="88"/>
                  </a:cubicBezTo>
                  <a:cubicBezTo>
                    <a:pt x="74" y="81"/>
                    <a:pt x="74" y="81"/>
                    <a:pt x="74" y="81"/>
                  </a:cubicBezTo>
                  <a:cubicBezTo>
                    <a:pt x="76" y="83"/>
                    <a:pt x="76" y="83"/>
                    <a:pt x="76" y="83"/>
                  </a:cubicBezTo>
                  <a:close/>
                  <a:moveTo>
                    <a:pt x="64" y="92"/>
                  </a:moveTo>
                  <a:cubicBezTo>
                    <a:pt x="72" y="79"/>
                    <a:pt x="72" y="79"/>
                    <a:pt x="72" y="79"/>
                  </a:cubicBezTo>
                  <a:cubicBezTo>
                    <a:pt x="70" y="77"/>
                    <a:pt x="70" y="77"/>
                    <a:pt x="70" y="77"/>
                  </a:cubicBezTo>
                  <a:cubicBezTo>
                    <a:pt x="60" y="94"/>
                    <a:pt x="60" y="94"/>
                    <a:pt x="60" y="94"/>
                  </a:cubicBezTo>
                  <a:cubicBezTo>
                    <a:pt x="61" y="93"/>
                    <a:pt x="63" y="92"/>
                    <a:pt x="64" y="92"/>
                  </a:cubicBezTo>
                  <a:close/>
                  <a:moveTo>
                    <a:pt x="58" y="91"/>
                  </a:moveTo>
                  <a:cubicBezTo>
                    <a:pt x="67" y="75"/>
                    <a:pt x="67" y="75"/>
                    <a:pt x="67" y="75"/>
                  </a:cubicBezTo>
                  <a:cubicBezTo>
                    <a:pt x="65" y="74"/>
                    <a:pt x="65" y="74"/>
                    <a:pt x="65" y="74"/>
                  </a:cubicBezTo>
                  <a:cubicBezTo>
                    <a:pt x="57" y="88"/>
                    <a:pt x="57" y="88"/>
                    <a:pt x="57" y="88"/>
                  </a:cubicBezTo>
                  <a:cubicBezTo>
                    <a:pt x="58" y="91"/>
                    <a:pt x="58" y="91"/>
                    <a:pt x="58" y="91"/>
                  </a:cubicBezTo>
                  <a:close/>
                  <a:moveTo>
                    <a:pt x="56" y="84"/>
                  </a:moveTo>
                  <a:cubicBezTo>
                    <a:pt x="63" y="72"/>
                    <a:pt x="63" y="72"/>
                    <a:pt x="63" y="72"/>
                  </a:cubicBezTo>
                  <a:cubicBezTo>
                    <a:pt x="61" y="70"/>
                    <a:pt x="61" y="70"/>
                    <a:pt x="61" y="70"/>
                  </a:cubicBezTo>
                  <a:cubicBezTo>
                    <a:pt x="55" y="81"/>
                    <a:pt x="55" y="81"/>
                    <a:pt x="55" y="81"/>
                  </a:cubicBezTo>
                  <a:cubicBezTo>
                    <a:pt x="56" y="84"/>
                    <a:pt x="56" y="84"/>
                    <a:pt x="56" y="84"/>
                  </a:cubicBezTo>
                  <a:close/>
                  <a:moveTo>
                    <a:pt x="53" y="78"/>
                  </a:moveTo>
                  <a:cubicBezTo>
                    <a:pt x="59" y="68"/>
                    <a:pt x="59" y="68"/>
                    <a:pt x="59" y="68"/>
                  </a:cubicBezTo>
                  <a:cubicBezTo>
                    <a:pt x="57" y="66"/>
                    <a:pt x="57" y="66"/>
                    <a:pt x="57" y="66"/>
                  </a:cubicBezTo>
                  <a:cubicBezTo>
                    <a:pt x="52" y="75"/>
                    <a:pt x="52" y="75"/>
                    <a:pt x="52" y="75"/>
                  </a:cubicBezTo>
                  <a:cubicBezTo>
                    <a:pt x="53" y="78"/>
                    <a:pt x="53" y="78"/>
                    <a:pt x="53" y="78"/>
                  </a:cubicBezTo>
                  <a:close/>
                  <a:moveTo>
                    <a:pt x="51" y="71"/>
                  </a:moveTo>
                  <a:cubicBezTo>
                    <a:pt x="55" y="64"/>
                    <a:pt x="55" y="64"/>
                    <a:pt x="55" y="64"/>
                  </a:cubicBezTo>
                  <a:cubicBezTo>
                    <a:pt x="53" y="62"/>
                    <a:pt x="53" y="62"/>
                    <a:pt x="53" y="62"/>
                  </a:cubicBezTo>
                  <a:cubicBezTo>
                    <a:pt x="50" y="68"/>
                    <a:pt x="50" y="68"/>
                    <a:pt x="50" y="68"/>
                  </a:cubicBezTo>
                  <a:cubicBezTo>
                    <a:pt x="51" y="71"/>
                    <a:pt x="51" y="71"/>
                    <a:pt x="51" y="71"/>
                  </a:cubicBezTo>
                  <a:close/>
                  <a:moveTo>
                    <a:pt x="48" y="65"/>
                  </a:moveTo>
                  <a:cubicBezTo>
                    <a:pt x="51" y="61"/>
                    <a:pt x="51" y="61"/>
                    <a:pt x="51" y="61"/>
                  </a:cubicBezTo>
                  <a:cubicBezTo>
                    <a:pt x="49" y="59"/>
                    <a:pt x="49" y="59"/>
                    <a:pt x="49" y="59"/>
                  </a:cubicBezTo>
                  <a:cubicBezTo>
                    <a:pt x="47" y="61"/>
                    <a:pt x="47" y="61"/>
                    <a:pt x="47" y="61"/>
                  </a:cubicBezTo>
                  <a:cubicBezTo>
                    <a:pt x="48" y="65"/>
                    <a:pt x="48" y="65"/>
                    <a:pt x="48" y="65"/>
                  </a:cubicBezTo>
                  <a:close/>
                  <a:moveTo>
                    <a:pt x="46" y="58"/>
                  </a:moveTo>
                  <a:cubicBezTo>
                    <a:pt x="45" y="55"/>
                    <a:pt x="45" y="55"/>
                    <a:pt x="45" y="55"/>
                  </a:cubicBezTo>
                  <a:cubicBezTo>
                    <a:pt x="47" y="57"/>
                    <a:pt x="47" y="57"/>
                    <a:pt x="47" y="57"/>
                  </a:cubicBezTo>
                  <a:cubicBezTo>
                    <a:pt x="46" y="58"/>
                    <a:pt x="46" y="58"/>
                    <a:pt x="46" y="58"/>
                  </a:cubicBezTo>
                  <a:close/>
                  <a:moveTo>
                    <a:pt x="59" y="17"/>
                  </a:moveTo>
                  <a:cubicBezTo>
                    <a:pt x="41" y="54"/>
                    <a:pt x="41" y="54"/>
                    <a:pt x="41" y="54"/>
                  </a:cubicBezTo>
                  <a:cubicBezTo>
                    <a:pt x="41" y="54"/>
                    <a:pt x="38" y="28"/>
                    <a:pt x="36" y="13"/>
                  </a:cubicBezTo>
                  <a:cubicBezTo>
                    <a:pt x="16" y="15"/>
                    <a:pt x="0" y="33"/>
                    <a:pt x="0" y="54"/>
                  </a:cubicBezTo>
                  <a:cubicBezTo>
                    <a:pt x="0" y="77"/>
                    <a:pt x="18" y="95"/>
                    <a:pt x="41" y="95"/>
                  </a:cubicBezTo>
                  <a:cubicBezTo>
                    <a:pt x="46" y="95"/>
                    <a:pt x="51" y="94"/>
                    <a:pt x="55" y="93"/>
                  </a:cubicBezTo>
                  <a:cubicBezTo>
                    <a:pt x="41" y="54"/>
                    <a:pt x="41" y="54"/>
                    <a:pt x="41" y="54"/>
                  </a:cubicBezTo>
                  <a:cubicBezTo>
                    <a:pt x="68" y="23"/>
                    <a:pt x="68" y="23"/>
                    <a:pt x="68" y="23"/>
                  </a:cubicBezTo>
                  <a:cubicBezTo>
                    <a:pt x="66" y="20"/>
                    <a:pt x="63" y="18"/>
                    <a:pt x="59" y="17"/>
                  </a:cubicBezTo>
                  <a:close/>
                  <a:moveTo>
                    <a:pt x="43" y="0"/>
                  </a:moveTo>
                  <a:cubicBezTo>
                    <a:pt x="41" y="0"/>
                    <a:pt x="40" y="0"/>
                    <a:pt x="38" y="0"/>
                  </a:cubicBezTo>
                  <a:cubicBezTo>
                    <a:pt x="40" y="15"/>
                    <a:pt x="43" y="41"/>
                    <a:pt x="43" y="41"/>
                  </a:cubicBezTo>
                  <a:cubicBezTo>
                    <a:pt x="61" y="4"/>
                    <a:pt x="61" y="4"/>
                    <a:pt x="61" y="4"/>
                  </a:cubicBezTo>
                  <a:cubicBezTo>
                    <a:pt x="56" y="1"/>
                    <a:pt x="49" y="0"/>
                    <a:pt x="43" y="0"/>
                  </a:cubicBezTo>
                  <a:close/>
                </a:path>
              </a:pathLst>
            </a:custGeom>
            <a:solidFill>
              <a:schemeClr val="bg2"/>
            </a:solidFill>
            <a:ln>
              <a:noFill/>
            </a:ln>
            <a:extLst>
              <a:ext uri="{91240B29-F687-4F45-9708-019B960494DF}">
                <a14:hiddenLine xmlns:a14="http://schemas.microsoft.com/office/drawing/2010/main" w="63500">
                  <a:solidFill>
                    <a:srgbClr val="000000"/>
                  </a:solidFill>
                  <a:miter lim="800000"/>
                  <a:headEnd/>
                  <a:tailEnd/>
                </a14:hiddenLine>
              </a:ext>
            </a:extLst>
          </p:spPr>
          <p:txBody>
            <a:bodyPr lIns="91440" tIns="45720" rIns="91440" bIns="4572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gr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left)">
                                      <p:cBhvr>
                                        <p:cTn id="7" dur="500"/>
                                        <p:tgtEl>
                                          <p:spTgt spid="50"/>
                                        </p:tgtEl>
                                      </p:cBhvr>
                                    </p:animEffect>
                                  </p:childTnLst>
                                </p:cTn>
                              </p:par>
                            </p:childTnLst>
                          </p:cTn>
                        </p:par>
                        <p:par>
                          <p:cTn id="8" fill="hold">
                            <p:stCondLst>
                              <p:cond delay="500"/>
                            </p:stCondLst>
                            <p:childTnLst>
                              <p:par>
                                <p:cTn id="9" presetID="45" presetClass="entr" presetSubtype="0"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fade">
                                      <p:cBhvr>
                                        <p:cTn id="11" dur="500"/>
                                        <p:tgtEl>
                                          <p:spTgt spid="40"/>
                                        </p:tgtEl>
                                      </p:cBhvr>
                                    </p:animEffect>
                                    <p:anim calcmode="lin" valueType="num">
                                      <p:cBhvr>
                                        <p:cTn id="12" dur="500" fill="hold"/>
                                        <p:tgtEl>
                                          <p:spTgt spid="40"/>
                                        </p:tgtEl>
                                        <p:attrNameLst>
                                          <p:attrName>ppt_w</p:attrName>
                                        </p:attrNameLst>
                                      </p:cBhvr>
                                      <p:tavLst>
                                        <p:tav tm="0" fmla="#ppt_w*sin(2.5*pi*$)">
                                          <p:val>
                                            <p:fltVal val="0"/>
                                          </p:val>
                                        </p:tav>
                                        <p:tav tm="100000">
                                          <p:val>
                                            <p:fltVal val="1"/>
                                          </p:val>
                                        </p:tav>
                                      </p:tavLst>
                                    </p:anim>
                                    <p:anim calcmode="lin" valueType="num">
                                      <p:cBhvr>
                                        <p:cTn id="13" dur="500" fill="hold"/>
                                        <p:tgtEl>
                                          <p:spTgt spid="40"/>
                                        </p:tgtEl>
                                        <p:attrNameLst>
                                          <p:attrName>ppt_h</p:attrName>
                                        </p:attrNameLst>
                                      </p:cBhvr>
                                      <p:tavLst>
                                        <p:tav tm="0">
                                          <p:val>
                                            <p:strVal val="#ppt_h"/>
                                          </p:val>
                                        </p:tav>
                                        <p:tav tm="100000">
                                          <p:val>
                                            <p:strVal val="#ppt_h"/>
                                          </p:val>
                                        </p:tav>
                                      </p:tavLst>
                                    </p:anim>
                                  </p:childTnLst>
                                </p:cTn>
                              </p:par>
                              <p:par>
                                <p:cTn id="14" presetID="45" presetClass="entr" presetSubtype="0" fill="hold" grpId="0" nodeType="with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fade">
                                      <p:cBhvr>
                                        <p:cTn id="16" dur="500"/>
                                        <p:tgtEl>
                                          <p:spTgt spid="41"/>
                                        </p:tgtEl>
                                      </p:cBhvr>
                                    </p:animEffect>
                                    <p:anim calcmode="lin" valueType="num">
                                      <p:cBhvr>
                                        <p:cTn id="17" dur="500" fill="hold"/>
                                        <p:tgtEl>
                                          <p:spTgt spid="41"/>
                                        </p:tgtEl>
                                        <p:attrNameLst>
                                          <p:attrName>ppt_w</p:attrName>
                                        </p:attrNameLst>
                                      </p:cBhvr>
                                      <p:tavLst>
                                        <p:tav tm="0" fmla="#ppt_w*sin(2.5*pi*$)">
                                          <p:val>
                                            <p:fltVal val="0"/>
                                          </p:val>
                                        </p:tav>
                                        <p:tav tm="100000">
                                          <p:val>
                                            <p:fltVal val="1"/>
                                          </p:val>
                                        </p:tav>
                                      </p:tavLst>
                                    </p:anim>
                                    <p:anim calcmode="lin" valueType="num">
                                      <p:cBhvr>
                                        <p:cTn id="18" dur="500" fill="hold"/>
                                        <p:tgtEl>
                                          <p:spTgt spid="41"/>
                                        </p:tgtEl>
                                        <p:attrNameLst>
                                          <p:attrName>ppt_h</p:attrName>
                                        </p:attrNameLst>
                                      </p:cBhvr>
                                      <p:tavLst>
                                        <p:tav tm="0">
                                          <p:val>
                                            <p:strVal val="#ppt_h"/>
                                          </p:val>
                                        </p:tav>
                                        <p:tav tm="100000">
                                          <p:val>
                                            <p:strVal val="#ppt_h"/>
                                          </p:val>
                                        </p:tav>
                                      </p:tavLst>
                                    </p:anim>
                                  </p:childTnLst>
                                </p:cTn>
                              </p:par>
                            </p:childTnLst>
                          </p:cTn>
                        </p:par>
                        <p:par>
                          <p:cTn id="19" fill="hold">
                            <p:stCondLst>
                              <p:cond delay="1000"/>
                            </p:stCondLst>
                            <p:childTnLst>
                              <p:par>
                                <p:cTn id="20" presetID="47" presetClass="entr" presetSubtype="0" fill="hold" grpId="0" nodeType="afterEffect">
                                  <p:stCondLst>
                                    <p:cond delay="0"/>
                                  </p:stCondLst>
                                  <p:childTnLst>
                                    <p:set>
                                      <p:cBhvr>
                                        <p:cTn id="21" dur="1" fill="hold">
                                          <p:stCondLst>
                                            <p:cond delay="0"/>
                                          </p:stCondLst>
                                        </p:cTn>
                                        <p:tgtEl>
                                          <p:spTgt spid="46"/>
                                        </p:tgtEl>
                                        <p:attrNameLst>
                                          <p:attrName>style.visibility</p:attrName>
                                        </p:attrNameLst>
                                      </p:cBhvr>
                                      <p:to>
                                        <p:strVal val="visible"/>
                                      </p:to>
                                    </p:set>
                                    <p:animEffect transition="in" filter="fade">
                                      <p:cBhvr>
                                        <p:cTn id="22" dur="1000"/>
                                        <p:tgtEl>
                                          <p:spTgt spid="46"/>
                                        </p:tgtEl>
                                      </p:cBhvr>
                                    </p:animEffect>
                                    <p:anim calcmode="lin" valueType="num">
                                      <p:cBhvr>
                                        <p:cTn id="23" dur="1000" fill="hold"/>
                                        <p:tgtEl>
                                          <p:spTgt spid="46"/>
                                        </p:tgtEl>
                                        <p:attrNameLst>
                                          <p:attrName>ppt_x</p:attrName>
                                        </p:attrNameLst>
                                      </p:cBhvr>
                                      <p:tavLst>
                                        <p:tav tm="0">
                                          <p:val>
                                            <p:strVal val="#ppt_x"/>
                                          </p:val>
                                        </p:tav>
                                        <p:tav tm="100000">
                                          <p:val>
                                            <p:strVal val="#ppt_x"/>
                                          </p:val>
                                        </p:tav>
                                      </p:tavLst>
                                    </p:anim>
                                    <p:anim calcmode="lin" valueType="num">
                                      <p:cBhvr>
                                        <p:cTn id="24" dur="1000" fill="hold"/>
                                        <p:tgtEl>
                                          <p:spTgt spid="46"/>
                                        </p:tgtEl>
                                        <p:attrNameLst>
                                          <p:attrName>ppt_y</p:attrName>
                                        </p:attrNameLst>
                                      </p:cBhvr>
                                      <p:tavLst>
                                        <p:tav tm="0">
                                          <p:val>
                                            <p:strVal val="#ppt_y-.1"/>
                                          </p:val>
                                        </p:tav>
                                        <p:tav tm="100000">
                                          <p:val>
                                            <p:strVal val="#ppt_y"/>
                                          </p:val>
                                        </p:tav>
                                      </p:tavLst>
                                    </p:anim>
                                  </p:childTnLst>
                                </p:cTn>
                              </p:par>
                              <p:par>
                                <p:cTn id="25" presetID="22" presetClass="entr" presetSubtype="4"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down)">
                                      <p:cBhvr>
                                        <p:cTn id="27" dur="500"/>
                                        <p:tgtEl>
                                          <p:spTgt spid="5"/>
                                        </p:tgtEl>
                                      </p:cBhvr>
                                    </p:animEffect>
                                  </p:childTnLst>
                                </p:cTn>
                              </p:par>
                              <p:par>
                                <p:cTn id="28" presetID="22" presetClass="entr" presetSubtype="4" fill="hold" grpId="0" nodeType="withEffect">
                                  <p:stCondLst>
                                    <p:cond delay="200"/>
                                  </p:stCondLst>
                                  <p:childTnLst>
                                    <p:set>
                                      <p:cBhvr>
                                        <p:cTn id="29" dur="1" fill="hold">
                                          <p:stCondLst>
                                            <p:cond delay="0"/>
                                          </p:stCondLst>
                                        </p:cTn>
                                        <p:tgtEl>
                                          <p:spTgt spid="7"/>
                                        </p:tgtEl>
                                        <p:attrNameLst>
                                          <p:attrName>style.visibility</p:attrName>
                                        </p:attrNameLst>
                                      </p:cBhvr>
                                      <p:to>
                                        <p:strVal val="visible"/>
                                      </p:to>
                                    </p:set>
                                    <p:animEffect transition="in" filter="wipe(down)">
                                      <p:cBhvr>
                                        <p:cTn id="30" dur="500"/>
                                        <p:tgtEl>
                                          <p:spTgt spid="7"/>
                                        </p:tgtEl>
                                      </p:cBhvr>
                                    </p:animEffect>
                                  </p:childTnLst>
                                </p:cTn>
                              </p:par>
                              <p:par>
                                <p:cTn id="31" presetID="22" presetClass="entr" presetSubtype="4" fill="hold" grpId="0" nodeType="withEffect">
                                  <p:stCondLst>
                                    <p:cond delay="400"/>
                                  </p:stCondLst>
                                  <p:childTnLst>
                                    <p:set>
                                      <p:cBhvr>
                                        <p:cTn id="32" dur="1" fill="hold">
                                          <p:stCondLst>
                                            <p:cond delay="0"/>
                                          </p:stCondLst>
                                        </p:cTn>
                                        <p:tgtEl>
                                          <p:spTgt spid="8"/>
                                        </p:tgtEl>
                                        <p:attrNameLst>
                                          <p:attrName>style.visibility</p:attrName>
                                        </p:attrNameLst>
                                      </p:cBhvr>
                                      <p:to>
                                        <p:strVal val="visible"/>
                                      </p:to>
                                    </p:set>
                                    <p:animEffect transition="in" filter="wipe(down)">
                                      <p:cBhvr>
                                        <p:cTn id="33" dur="500"/>
                                        <p:tgtEl>
                                          <p:spTgt spid="8"/>
                                        </p:tgtEl>
                                      </p:cBhvr>
                                    </p:animEffect>
                                  </p:childTnLst>
                                </p:cTn>
                              </p:par>
                              <p:par>
                                <p:cTn id="34" presetID="22" presetClass="entr" presetSubtype="4" fill="hold" grpId="0" nodeType="withEffect">
                                  <p:stCondLst>
                                    <p:cond delay="600"/>
                                  </p:stCondLst>
                                  <p:childTnLst>
                                    <p:set>
                                      <p:cBhvr>
                                        <p:cTn id="35" dur="1" fill="hold">
                                          <p:stCondLst>
                                            <p:cond delay="0"/>
                                          </p:stCondLst>
                                        </p:cTn>
                                        <p:tgtEl>
                                          <p:spTgt spid="9"/>
                                        </p:tgtEl>
                                        <p:attrNameLst>
                                          <p:attrName>style.visibility</p:attrName>
                                        </p:attrNameLst>
                                      </p:cBhvr>
                                      <p:to>
                                        <p:strVal val="visible"/>
                                      </p:to>
                                    </p:set>
                                    <p:animEffect transition="in" filter="wipe(down)">
                                      <p:cBhvr>
                                        <p:cTn id="36" dur="500"/>
                                        <p:tgtEl>
                                          <p:spTgt spid="9"/>
                                        </p:tgtEl>
                                      </p:cBhvr>
                                    </p:animEffect>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wipe(down)">
                                      <p:cBhvr>
                                        <p:cTn id="40" dur="500"/>
                                        <p:tgtEl>
                                          <p:spTgt spid="6"/>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wipe(down)">
                                      <p:cBhvr>
                                        <p:cTn id="43" dur="500"/>
                                        <p:tgtEl>
                                          <p:spTgt spid="10"/>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wipe(down)">
                                      <p:cBhvr>
                                        <p:cTn id="46" dur="500"/>
                                        <p:tgtEl>
                                          <p:spTgt spid="11"/>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wipe(down)">
                                      <p:cBhvr>
                                        <p:cTn id="49" dur="500"/>
                                        <p:tgtEl>
                                          <p:spTgt spid="12"/>
                                        </p:tgtEl>
                                      </p:cBhvr>
                                    </p:animEffect>
                                  </p:childTnLst>
                                </p:cTn>
                              </p:par>
                            </p:childTnLst>
                          </p:cTn>
                        </p:par>
                        <p:par>
                          <p:cTn id="50" fill="hold">
                            <p:stCondLst>
                              <p:cond delay="2500"/>
                            </p:stCondLst>
                            <p:childTnLst>
                              <p:par>
                                <p:cTn id="51" presetID="45" presetClass="entr" presetSubtype="0" fill="hold" grpId="0" nodeType="afterEffect">
                                  <p:stCondLst>
                                    <p:cond delay="0"/>
                                  </p:stCondLst>
                                  <p:childTnLst>
                                    <p:set>
                                      <p:cBhvr>
                                        <p:cTn id="52" dur="1" fill="hold">
                                          <p:stCondLst>
                                            <p:cond delay="0"/>
                                          </p:stCondLst>
                                        </p:cTn>
                                        <p:tgtEl>
                                          <p:spTgt spid="42"/>
                                        </p:tgtEl>
                                        <p:attrNameLst>
                                          <p:attrName>style.visibility</p:attrName>
                                        </p:attrNameLst>
                                      </p:cBhvr>
                                      <p:to>
                                        <p:strVal val="visible"/>
                                      </p:to>
                                    </p:set>
                                    <p:animEffect transition="in" filter="fade">
                                      <p:cBhvr>
                                        <p:cTn id="53" dur="500"/>
                                        <p:tgtEl>
                                          <p:spTgt spid="42"/>
                                        </p:tgtEl>
                                      </p:cBhvr>
                                    </p:animEffect>
                                    <p:anim calcmode="lin" valueType="num">
                                      <p:cBhvr>
                                        <p:cTn id="54" dur="500" fill="hold"/>
                                        <p:tgtEl>
                                          <p:spTgt spid="42"/>
                                        </p:tgtEl>
                                        <p:attrNameLst>
                                          <p:attrName>ppt_w</p:attrName>
                                        </p:attrNameLst>
                                      </p:cBhvr>
                                      <p:tavLst>
                                        <p:tav tm="0" fmla="#ppt_w*sin(2.5*pi*$)">
                                          <p:val>
                                            <p:fltVal val="0"/>
                                          </p:val>
                                        </p:tav>
                                        <p:tav tm="100000">
                                          <p:val>
                                            <p:fltVal val="1"/>
                                          </p:val>
                                        </p:tav>
                                      </p:tavLst>
                                    </p:anim>
                                    <p:anim calcmode="lin" valueType="num">
                                      <p:cBhvr>
                                        <p:cTn id="55" dur="500" fill="hold"/>
                                        <p:tgtEl>
                                          <p:spTgt spid="42"/>
                                        </p:tgtEl>
                                        <p:attrNameLst>
                                          <p:attrName>ppt_h</p:attrName>
                                        </p:attrNameLst>
                                      </p:cBhvr>
                                      <p:tavLst>
                                        <p:tav tm="0">
                                          <p:val>
                                            <p:strVal val="#ppt_h"/>
                                          </p:val>
                                        </p:tav>
                                        <p:tav tm="100000">
                                          <p:val>
                                            <p:strVal val="#ppt_h"/>
                                          </p:val>
                                        </p:tav>
                                      </p:tavLst>
                                    </p:anim>
                                  </p:childTnLst>
                                </p:cTn>
                              </p:par>
                              <p:par>
                                <p:cTn id="56" presetID="45" presetClass="entr" presetSubtype="0" fill="hold" grpId="0" nodeType="withEffect">
                                  <p:stCondLst>
                                    <p:cond delay="0"/>
                                  </p:stCondLst>
                                  <p:childTnLst>
                                    <p:set>
                                      <p:cBhvr>
                                        <p:cTn id="57" dur="1" fill="hold">
                                          <p:stCondLst>
                                            <p:cond delay="0"/>
                                          </p:stCondLst>
                                        </p:cTn>
                                        <p:tgtEl>
                                          <p:spTgt spid="44"/>
                                        </p:tgtEl>
                                        <p:attrNameLst>
                                          <p:attrName>style.visibility</p:attrName>
                                        </p:attrNameLst>
                                      </p:cBhvr>
                                      <p:to>
                                        <p:strVal val="visible"/>
                                      </p:to>
                                    </p:set>
                                    <p:animEffect transition="in" filter="fade">
                                      <p:cBhvr>
                                        <p:cTn id="58" dur="500"/>
                                        <p:tgtEl>
                                          <p:spTgt spid="44"/>
                                        </p:tgtEl>
                                      </p:cBhvr>
                                    </p:animEffect>
                                    <p:anim calcmode="lin" valueType="num">
                                      <p:cBhvr>
                                        <p:cTn id="59" dur="500" fill="hold"/>
                                        <p:tgtEl>
                                          <p:spTgt spid="44"/>
                                        </p:tgtEl>
                                        <p:attrNameLst>
                                          <p:attrName>ppt_w</p:attrName>
                                        </p:attrNameLst>
                                      </p:cBhvr>
                                      <p:tavLst>
                                        <p:tav tm="0" fmla="#ppt_w*sin(2.5*pi*$)">
                                          <p:val>
                                            <p:fltVal val="0"/>
                                          </p:val>
                                        </p:tav>
                                        <p:tav tm="100000">
                                          <p:val>
                                            <p:fltVal val="1"/>
                                          </p:val>
                                        </p:tav>
                                      </p:tavLst>
                                    </p:anim>
                                    <p:anim calcmode="lin" valueType="num">
                                      <p:cBhvr>
                                        <p:cTn id="60" dur="500" fill="hold"/>
                                        <p:tgtEl>
                                          <p:spTgt spid="44"/>
                                        </p:tgtEl>
                                        <p:attrNameLst>
                                          <p:attrName>ppt_h</p:attrName>
                                        </p:attrNameLst>
                                      </p:cBhvr>
                                      <p:tavLst>
                                        <p:tav tm="0">
                                          <p:val>
                                            <p:strVal val="#ppt_h"/>
                                          </p:val>
                                        </p:tav>
                                        <p:tav tm="100000">
                                          <p:val>
                                            <p:strVal val="#ppt_h"/>
                                          </p:val>
                                        </p:tav>
                                      </p:tavLst>
                                    </p:anim>
                                  </p:childTnLst>
                                </p:cTn>
                              </p:par>
                              <p:par>
                                <p:cTn id="61" presetID="22" presetClass="entr" presetSubtype="4" fill="hold" grpId="0" nodeType="withEffect">
                                  <p:stCondLst>
                                    <p:cond delay="0"/>
                                  </p:stCondLst>
                                  <p:childTnLst>
                                    <p:set>
                                      <p:cBhvr>
                                        <p:cTn id="62" dur="1" fill="hold">
                                          <p:stCondLst>
                                            <p:cond delay="0"/>
                                          </p:stCondLst>
                                        </p:cTn>
                                        <p:tgtEl>
                                          <p:spTgt spid="13"/>
                                        </p:tgtEl>
                                        <p:attrNameLst>
                                          <p:attrName>style.visibility</p:attrName>
                                        </p:attrNameLst>
                                      </p:cBhvr>
                                      <p:to>
                                        <p:strVal val="visible"/>
                                      </p:to>
                                    </p:set>
                                    <p:animEffect transition="in" filter="wipe(down)">
                                      <p:cBhvr>
                                        <p:cTn id="63" dur="500"/>
                                        <p:tgtEl>
                                          <p:spTgt spid="13"/>
                                        </p:tgtEl>
                                      </p:cBhvr>
                                    </p:animEffect>
                                  </p:childTnLst>
                                </p:cTn>
                              </p:par>
                              <p:par>
                                <p:cTn id="64" presetID="22" presetClass="entr" presetSubtype="4" fill="hold" grpId="0" nodeType="withEffect">
                                  <p:stCondLst>
                                    <p:cond delay="200"/>
                                  </p:stCondLst>
                                  <p:childTnLst>
                                    <p:set>
                                      <p:cBhvr>
                                        <p:cTn id="65" dur="1" fill="hold">
                                          <p:stCondLst>
                                            <p:cond delay="0"/>
                                          </p:stCondLst>
                                        </p:cTn>
                                        <p:tgtEl>
                                          <p:spTgt spid="14"/>
                                        </p:tgtEl>
                                        <p:attrNameLst>
                                          <p:attrName>style.visibility</p:attrName>
                                        </p:attrNameLst>
                                      </p:cBhvr>
                                      <p:to>
                                        <p:strVal val="visible"/>
                                      </p:to>
                                    </p:set>
                                    <p:animEffect transition="in" filter="wipe(down)">
                                      <p:cBhvr>
                                        <p:cTn id="66" dur="500"/>
                                        <p:tgtEl>
                                          <p:spTgt spid="14"/>
                                        </p:tgtEl>
                                      </p:cBhvr>
                                    </p:animEffect>
                                  </p:childTnLst>
                                </p:cTn>
                              </p:par>
                              <p:par>
                                <p:cTn id="67" presetID="22" presetClass="entr" presetSubtype="4" fill="hold" grpId="0" nodeType="withEffect">
                                  <p:stCondLst>
                                    <p:cond delay="400"/>
                                  </p:stCondLst>
                                  <p:childTnLst>
                                    <p:set>
                                      <p:cBhvr>
                                        <p:cTn id="68" dur="1" fill="hold">
                                          <p:stCondLst>
                                            <p:cond delay="0"/>
                                          </p:stCondLst>
                                        </p:cTn>
                                        <p:tgtEl>
                                          <p:spTgt spid="15"/>
                                        </p:tgtEl>
                                        <p:attrNameLst>
                                          <p:attrName>style.visibility</p:attrName>
                                        </p:attrNameLst>
                                      </p:cBhvr>
                                      <p:to>
                                        <p:strVal val="visible"/>
                                      </p:to>
                                    </p:set>
                                    <p:animEffect transition="in" filter="wipe(down)">
                                      <p:cBhvr>
                                        <p:cTn id="69" dur="500"/>
                                        <p:tgtEl>
                                          <p:spTgt spid="15"/>
                                        </p:tgtEl>
                                      </p:cBhvr>
                                    </p:animEffect>
                                  </p:childTnLst>
                                </p:cTn>
                              </p:par>
                              <p:par>
                                <p:cTn id="70" presetID="22" presetClass="entr" presetSubtype="4" fill="hold" grpId="0" nodeType="withEffect">
                                  <p:stCondLst>
                                    <p:cond delay="600"/>
                                  </p:stCondLst>
                                  <p:childTnLst>
                                    <p:set>
                                      <p:cBhvr>
                                        <p:cTn id="71" dur="1" fill="hold">
                                          <p:stCondLst>
                                            <p:cond delay="0"/>
                                          </p:stCondLst>
                                        </p:cTn>
                                        <p:tgtEl>
                                          <p:spTgt spid="16"/>
                                        </p:tgtEl>
                                        <p:attrNameLst>
                                          <p:attrName>style.visibility</p:attrName>
                                        </p:attrNameLst>
                                      </p:cBhvr>
                                      <p:to>
                                        <p:strVal val="visible"/>
                                      </p:to>
                                    </p:set>
                                    <p:animEffect transition="in" filter="wipe(down)">
                                      <p:cBhvr>
                                        <p:cTn id="72" dur="500"/>
                                        <p:tgtEl>
                                          <p:spTgt spid="16"/>
                                        </p:tgtEl>
                                      </p:cBhvr>
                                    </p:animEffect>
                                  </p:childTnLst>
                                </p:cTn>
                              </p:par>
                            </p:childTnLst>
                          </p:cTn>
                        </p:par>
                        <p:par>
                          <p:cTn id="73" fill="hold">
                            <p:stCondLst>
                              <p:cond delay="3000"/>
                            </p:stCondLst>
                            <p:childTnLst>
                              <p:par>
                                <p:cTn id="74" presetID="22" presetClass="entr" presetSubtype="4" fill="hold" grpId="0" nodeType="afterEffect">
                                  <p:stCondLst>
                                    <p:cond delay="0"/>
                                  </p:stCondLst>
                                  <p:childTnLst>
                                    <p:set>
                                      <p:cBhvr>
                                        <p:cTn id="75" dur="1" fill="hold">
                                          <p:stCondLst>
                                            <p:cond delay="0"/>
                                          </p:stCondLst>
                                        </p:cTn>
                                        <p:tgtEl>
                                          <p:spTgt spid="17"/>
                                        </p:tgtEl>
                                        <p:attrNameLst>
                                          <p:attrName>style.visibility</p:attrName>
                                        </p:attrNameLst>
                                      </p:cBhvr>
                                      <p:to>
                                        <p:strVal val="visible"/>
                                      </p:to>
                                    </p:set>
                                    <p:animEffect transition="in" filter="wipe(down)">
                                      <p:cBhvr>
                                        <p:cTn id="76" dur="500"/>
                                        <p:tgtEl>
                                          <p:spTgt spid="17"/>
                                        </p:tgtEl>
                                      </p:cBhvr>
                                    </p:animEffect>
                                  </p:childTnLst>
                                </p:cTn>
                              </p:par>
                              <p:par>
                                <p:cTn id="77" presetID="22" presetClass="entr" presetSubtype="4" fill="hold" grpId="0" nodeType="withEffect">
                                  <p:stCondLst>
                                    <p:cond delay="0"/>
                                  </p:stCondLst>
                                  <p:childTnLst>
                                    <p:set>
                                      <p:cBhvr>
                                        <p:cTn id="78" dur="1" fill="hold">
                                          <p:stCondLst>
                                            <p:cond delay="0"/>
                                          </p:stCondLst>
                                        </p:cTn>
                                        <p:tgtEl>
                                          <p:spTgt spid="18"/>
                                        </p:tgtEl>
                                        <p:attrNameLst>
                                          <p:attrName>style.visibility</p:attrName>
                                        </p:attrNameLst>
                                      </p:cBhvr>
                                      <p:to>
                                        <p:strVal val="visible"/>
                                      </p:to>
                                    </p:set>
                                    <p:animEffect transition="in" filter="wipe(down)">
                                      <p:cBhvr>
                                        <p:cTn id="79" dur="500"/>
                                        <p:tgtEl>
                                          <p:spTgt spid="18"/>
                                        </p:tgtEl>
                                      </p:cBhvr>
                                    </p:animEffect>
                                  </p:childTnLst>
                                </p:cTn>
                              </p:par>
                              <p:par>
                                <p:cTn id="80" presetID="22" presetClass="entr" presetSubtype="4" fill="hold" grpId="0" nodeType="withEffect">
                                  <p:stCondLst>
                                    <p:cond delay="0"/>
                                  </p:stCondLst>
                                  <p:childTnLst>
                                    <p:set>
                                      <p:cBhvr>
                                        <p:cTn id="81" dur="1" fill="hold">
                                          <p:stCondLst>
                                            <p:cond delay="0"/>
                                          </p:stCondLst>
                                        </p:cTn>
                                        <p:tgtEl>
                                          <p:spTgt spid="19"/>
                                        </p:tgtEl>
                                        <p:attrNameLst>
                                          <p:attrName>style.visibility</p:attrName>
                                        </p:attrNameLst>
                                      </p:cBhvr>
                                      <p:to>
                                        <p:strVal val="visible"/>
                                      </p:to>
                                    </p:set>
                                    <p:animEffect transition="in" filter="wipe(down)">
                                      <p:cBhvr>
                                        <p:cTn id="82" dur="500"/>
                                        <p:tgtEl>
                                          <p:spTgt spid="19"/>
                                        </p:tgtEl>
                                      </p:cBhvr>
                                    </p:animEffect>
                                  </p:childTnLst>
                                </p:cTn>
                              </p:par>
                              <p:par>
                                <p:cTn id="83" presetID="22" presetClass="entr" presetSubtype="4" fill="hold" grpId="0" nodeType="withEffect">
                                  <p:stCondLst>
                                    <p:cond delay="0"/>
                                  </p:stCondLst>
                                  <p:childTnLst>
                                    <p:set>
                                      <p:cBhvr>
                                        <p:cTn id="84" dur="1" fill="hold">
                                          <p:stCondLst>
                                            <p:cond delay="0"/>
                                          </p:stCondLst>
                                        </p:cTn>
                                        <p:tgtEl>
                                          <p:spTgt spid="20"/>
                                        </p:tgtEl>
                                        <p:attrNameLst>
                                          <p:attrName>style.visibility</p:attrName>
                                        </p:attrNameLst>
                                      </p:cBhvr>
                                      <p:to>
                                        <p:strVal val="visible"/>
                                      </p:to>
                                    </p:set>
                                    <p:animEffect transition="in" filter="wipe(down)">
                                      <p:cBhvr>
                                        <p:cTn id="85" dur="500"/>
                                        <p:tgtEl>
                                          <p:spTgt spid="20"/>
                                        </p:tgtEl>
                                      </p:cBhvr>
                                    </p:animEffect>
                                  </p:childTnLst>
                                </p:cTn>
                              </p:par>
                              <p:par>
                                <p:cTn id="86" presetID="47" presetClass="entr" presetSubtype="0" fill="hold" grpId="0" nodeType="withEffect">
                                  <p:stCondLst>
                                    <p:cond delay="0"/>
                                  </p:stCondLst>
                                  <p:childTnLst>
                                    <p:set>
                                      <p:cBhvr>
                                        <p:cTn id="87" dur="1" fill="hold">
                                          <p:stCondLst>
                                            <p:cond delay="0"/>
                                          </p:stCondLst>
                                        </p:cTn>
                                        <p:tgtEl>
                                          <p:spTgt spid="47"/>
                                        </p:tgtEl>
                                        <p:attrNameLst>
                                          <p:attrName>style.visibility</p:attrName>
                                        </p:attrNameLst>
                                      </p:cBhvr>
                                      <p:to>
                                        <p:strVal val="visible"/>
                                      </p:to>
                                    </p:set>
                                    <p:animEffect transition="in" filter="fade">
                                      <p:cBhvr>
                                        <p:cTn id="88" dur="500"/>
                                        <p:tgtEl>
                                          <p:spTgt spid="47"/>
                                        </p:tgtEl>
                                      </p:cBhvr>
                                    </p:animEffect>
                                    <p:anim calcmode="lin" valueType="num">
                                      <p:cBhvr>
                                        <p:cTn id="89" dur="500" fill="hold"/>
                                        <p:tgtEl>
                                          <p:spTgt spid="47"/>
                                        </p:tgtEl>
                                        <p:attrNameLst>
                                          <p:attrName>ppt_x</p:attrName>
                                        </p:attrNameLst>
                                      </p:cBhvr>
                                      <p:tavLst>
                                        <p:tav tm="0">
                                          <p:val>
                                            <p:strVal val="#ppt_x"/>
                                          </p:val>
                                        </p:tav>
                                        <p:tav tm="100000">
                                          <p:val>
                                            <p:strVal val="#ppt_x"/>
                                          </p:val>
                                        </p:tav>
                                      </p:tavLst>
                                    </p:anim>
                                    <p:anim calcmode="lin" valueType="num">
                                      <p:cBhvr>
                                        <p:cTn id="90" dur="500" fill="hold"/>
                                        <p:tgtEl>
                                          <p:spTgt spid="47"/>
                                        </p:tgtEl>
                                        <p:attrNameLst>
                                          <p:attrName>ppt_y</p:attrName>
                                        </p:attrNameLst>
                                      </p:cBhvr>
                                      <p:tavLst>
                                        <p:tav tm="0">
                                          <p:val>
                                            <p:strVal val="#ppt_y-.1"/>
                                          </p:val>
                                        </p:tav>
                                        <p:tav tm="100000">
                                          <p:val>
                                            <p:strVal val="#ppt_y"/>
                                          </p:val>
                                        </p:tav>
                                      </p:tavLst>
                                    </p:anim>
                                  </p:childTnLst>
                                </p:cTn>
                              </p:par>
                            </p:childTnLst>
                          </p:cTn>
                        </p:par>
                        <p:par>
                          <p:cTn id="91" fill="hold">
                            <p:stCondLst>
                              <p:cond delay="3500"/>
                            </p:stCondLst>
                            <p:childTnLst>
                              <p:par>
                                <p:cTn id="92" presetID="45" presetClass="entr" presetSubtype="0" fill="hold" nodeType="afterEffect">
                                  <p:stCondLst>
                                    <p:cond delay="0"/>
                                  </p:stCondLst>
                                  <p:childTnLst>
                                    <p:set>
                                      <p:cBhvr>
                                        <p:cTn id="93" dur="1" fill="hold">
                                          <p:stCondLst>
                                            <p:cond delay="0"/>
                                          </p:stCondLst>
                                        </p:cTn>
                                        <p:tgtEl>
                                          <p:spTgt spid="55"/>
                                        </p:tgtEl>
                                        <p:attrNameLst>
                                          <p:attrName>style.visibility</p:attrName>
                                        </p:attrNameLst>
                                      </p:cBhvr>
                                      <p:to>
                                        <p:strVal val="visible"/>
                                      </p:to>
                                    </p:set>
                                    <p:animEffect transition="in" filter="fade">
                                      <p:cBhvr>
                                        <p:cTn id="94" dur="500"/>
                                        <p:tgtEl>
                                          <p:spTgt spid="55"/>
                                        </p:tgtEl>
                                      </p:cBhvr>
                                    </p:animEffect>
                                    <p:anim calcmode="lin" valueType="num">
                                      <p:cBhvr>
                                        <p:cTn id="95" dur="500" fill="hold"/>
                                        <p:tgtEl>
                                          <p:spTgt spid="55"/>
                                        </p:tgtEl>
                                        <p:attrNameLst>
                                          <p:attrName>ppt_w</p:attrName>
                                        </p:attrNameLst>
                                      </p:cBhvr>
                                      <p:tavLst>
                                        <p:tav tm="0" fmla="#ppt_w*sin(2.5*pi*$)">
                                          <p:val>
                                            <p:fltVal val="0"/>
                                          </p:val>
                                        </p:tav>
                                        <p:tav tm="100000">
                                          <p:val>
                                            <p:fltVal val="1"/>
                                          </p:val>
                                        </p:tav>
                                      </p:tavLst>
                                    </p:anim>
                                    <p:anim calcmode="lin" valueType="num">
                                      <p:cBhvr>
                                        <p:cTn id="96" dur="500" fill="hold"/>
                                        <p:tgtEl>
                                          <p:spTgt spid="55"/>
                                        </p:tgtEl>
                                        <p:attrNameLst>
                                          <p:attrName>ppt_h</p:attrName>
                                        </p:attrNameLst>
                                      </p:cBhvr>
                                      <p:tavLst>
                                        <p:tav tm="0">
                                          <p:val>
                                            <p:strVal val="#ppt_h"/>
                                          </p:val>
                                        </p:tav>
                                        <p:tav tm="100000">
                                          <p:val>
                                            <p:strVal val="#ppt_h"/>
                                          </p:val>
                                        </p:tav>
                                      </p:tavLst>
                                    </p:anim>
                                  </p:childTnLst>
                                </p:cTn>
                              </p:par>
                            </p:childTnLst>
                          </p:cTn>
                        </p:par>
                        <p:par>
                          <p:cTn id="97" fill="hold">
                            <p:stCondLst>
                              <p:cond delay="4000"/>
                            </p:stCondLst>
                            <p:childTnLst>
                              <p:par>
                                <p:cTn id="98" presetID="47" presetClass="entr" presetSubtype="0" fill="hold" grpId="0" nodeType="afterEffect">
                                  <p:stCondLst>
                                    <p:cond delay="0"/>
                                  </p:stCondLst>
                                  <p:childTnLst>
                                    <p:set>
                                      <p:cBhvr>
                                        <p:cTn id="99" dur="1" fill="hold">
                                          <p:stCondLst>
                                            <p:cond delay="0"/>
                                          </p:stCondLst>
                                        </p:cTn>
                                        <p:tgtEl>
                                          <p:spTgt spid="48"/>
                                        </p:tgtEl>
                                        <p:attrNameLst>
                                          <p:attrName>style.visibility</p:attrName>
                                        </p:attrNameLst>
                                      </p:cBhvr>
                                      <p:to>
                                        <p:strVal val="visible"/>
                                      </p:to>
                                    </p:set>
                                    <p:animEffect transition="in" filter="fade">
                                      <p:cBhvr>
                                        <p:cTn id="100" dur="1000"/>
                                        <p:tgtEl>
                                          <p:spTgt spid="48"/>
                                        </p:tgtEl>
                                      </p:cBhvr>
                                    </p:animEffect>
                                    <p:anim calcmode="lin" valueType="num">
                                      <p:cBhvr>
                                        <p:cTn id="101" dur="1000" fill="hold"/>
                                        <p:tgtEl>
                                          <p:spTgt spid="48"/>
                                        </p:tgtEl>
                                        <p:attrNameLst>
                                          <p:attrName>ppt_x</p:attrName>
                                        </p:attrNameLst>
                                      </p:cBhvr>
                                      <p:tavLst>
                                        <p:tav tm="0">
                                          <p:val>
                                            <p:strVal val="#ppt_x"/>
                                          </p:val>
                                        </p:tav>
                                        <p:tav tm="100000">
                                          <p:val>
                                            <p:strVal val="#ppt_x"/>
                                          </p:val>
                                        </p:tav>
                                      </p:tavLst>
                                    </p:anim>
                                    <p:anim calcmode="lin" valueType="num">
                                      <p:cBhvr>
                                        <p:cTn id="102" dur="1000" fill="hold"/>
                                        <p:tgtEl>
                                          <p:spTgt spid="48"/>
                                        </p:tgtEl>
                                        <p:attrNameLst>
                                          <p:attrName>ppt_y</p:attrName>
                                        </p:attrNameLst>
                                      </p:cBhvr>
                                      <p:tavLst>
                                        <p:tav tm="0">
                                          <p:val>
                                            <p:strVal val="#ppt_y-.1"/>
                                          </p:val>
                                        </p:tav>
                                        <p:tav tm="100000">
                                          <p:val>
                                            <p:strVal val="#ppt_y"/>
                                          </p:val>
                                        </p:tav>
                                      </p:tavLst>
                                    </p:anim>
                                  </p:childTnLst>
                                </p:cTn>
                              </p:par>
                              <p:par>
                                <p:cTn id="103" presetID="22" presetClass="entr" presetSubtype="4" fill="hold" grpId="0" nodeType="withEffect">
                                  <p:stCondLst>
                                    <p:cond delay="0"/>
                                  </p:stCondLst>
                                  <p:childTnLst>
                                    <p:set>
                                      <p:cBhvr>
                                        <p:cTn id="104" dur="1" fill="hold">
                                          <p:stCondLst>
                                            <p:cond delay="0"/>
                                          </p:stCondLst>
                                        </p:cTn>
                                        <p:tgtEl>
                                          <p:spTgt spid="21"/>
                                        </p:tgtEl>
                                        <p:attrNameLst>
                                          <p:attrName>style.visibility</p:attrName>
                                        </p:attrNameLst>
                                      </p:cBhvr>
                                      <p:to>
                                        <p:strVal val="visible"/>
                                      </p:to>
                                    </p:set>
                                    <p:animEffect transition="in" filter="wipe(down)">
                                      <p:cBhvr>
                                        <p:cTn id="105" dur="500"/>
                                        <p:tgtEl>
                                          <p:spTgt spid="21"/>
                                        </p:tgtEl>
                                      </p:cBhvr>
                                    </p:animEffect>
                                  </p:childTnLst>
                                </p:cTn>
                              </p:par>
                              <p:par>
                                <p:cTn id="106" presetID="22" presetClass="entr" presetSubtype="4" fill="hold" grpId="0" nodeType="withEffect">
                                  <p:stCondLst>
                                    <p:cond delay="200"/>
                                  </p:stCondLst>
                                  <p:childTnLst>
                                    <p:set>
                                      <p:cBhvr>
                                        <p:cTn id="107" dur="1" fill="hold">
                                          <p:stCondLst>
                                            <p:cond delay="0"/>
                                          </p:stCondLst>
                                        </p:cTn>
                                        <p:tgtEl>
                                          <p:spTgt spid="22"/>
                                        </p:tgtEl>
                                        <p:attrNameLst>
                                          <p:attrName>style.visibility</p:attrName>
                                        </p:attrNameLst>
                                      </p:cBhvr>
                                      <p:to>
                                        <p:strVal val="visible"/>
                                      </p:to>
                                    </p:set>
                                    <p:animEffect transition="in" filter="wipe(down)">
                                      <p:cBhvr>
                                        <p:cTn id="108" dur="500"/>
                                        <p:tgtEl>
                                          <p:spTgt spid="22"/>
                                        </p:tgtEl>
                                      </p:cBhvr>
                                    </p:animEffect>
                                  </p:childTnLst>
                                </p:cTn>
                              </p:par>
                              <p:par>
                                <p:cTn id="109" presetID="22" presetClass="entr" presetSubtype="4" fill="hold" grpId="0" nodeType="withEffect">
                                  <p:stCondLst>
                                    <p:cond delay="400"/>
                                  </p:stCondLst>
                                  <p:childTnLst>
                                    <p:set>
                                      <p:cBhvr>
                                        <p:cTn id="110" dur="1" fill="hold">
                                          <p:stCondLst>
                                            <p:cond delay="0"/>
                                          </p:stCondLst>
                                        </p:cTn>
                                        <p:tgtEl>
                                          <p:spTgt spid="23"/>
                                        </p:tgtEl>
                                        <p:attrNameLst>
                                          <p:attrName>style.visibility</p:attrName>
                                        </p:attrNameLst>
                                      </p:cBhvr>
                                      <p:to>
                                        <p:strVal val="visible"/>
                                      </p:to>
                                    </p:set>
                                    <p:animEffect transition="in" filter="wipe(down)">
                                      <p:cBhvr>
                                        <p:cTn id="111" dur="500"/>
                                        <p:tgtEl>
                                          <p:spTgt spid="23"/>
                                        </p:tgtEl>
                                      </p:cBhvr>
                                    </p:animEffect>
                                  </p:childTnLst>
                                </p:cTn>
                              </p:par>
                              <p:par>
                                <p:cTn id="112" presetID="22" presetClass="entr" presetSubtype="4" fill="hold" grpId="0" nodeType="withEffect">
                                  <p:stCondLst>
                                    <p:cond delay="600"/>
                                  </p:stCondLst>
                                  <p:childTnLst>
                                    <p:set>
                                      <p:cBhvr>
                                        <p:cTn id="113" dur="1" fill="hold">
                                          <p:stCondLst>
                                            <p:cond delay="0"/>
                                          </p:stCondLst>
                                        </p:cTn>
                                        <p:tgtEl>
                                          <p:spTgt spid="24"/>
                                        </p:tgtEl>
                                        <p:attrNameLst>
                                          <p:attrName>style.visibility</p:attrName>
                                        </p:attrNameLst>
                                      </p:cBhvr>
                                      <p:to>
                                        <p:strVal val="visible"/>
                                      </p:to>
                                    </p:set>
                                    <p:animEffect transition="in" filter="wipe(down)">
                                      <p:cBhvr>
                                        <p:cTn id="114" dur="500"/>
                                        <p:tgtEl>
                                          <p:spTgt spid="24"/>
                                        </p:tgtEl>
                                      </p:cBhvr>
                                    </p:animEffect>
                                  </p:childTnLst>
                                </p:cTn>
                              </p:par>
                            </p:childTnLst>
                          </p:cTn>
                        </p:par>
                        <p:par>
                          <p:cTn id="115" fill="hold">
                            <p:stCondLst>
                              <p:cond delay="5000"/>
                            </p:stCondLst>
                            <p:childTnLst>
                              <p:par>
                                <p:cTn id="116" presetID="22" presetClass="entr" presetSubtype="4" fill="hold" grpId="0" nodeType="afterEffect">
                                  <p:stCondLst>
                                    <p:cond delay="0"/>
                                  </p:stCondLst>
                                  <p:childTnLst>
                                    <p:set>
                                      <p:cBhvr>
                                        <p:cTn id="117" dur="1" fill="hold">
                                          <p:stCondLst>
                                            <p:cond delay="0"/>
                                          </p:stCondLst>
                                        </p:cTn>
                                        <p:tgtEl>
                                          <p:spTgt spid="31"/>
                                        </p:tgtEl>
                                        <p:attrNameLst>
                                          <p:attrName>style.visibility</p:attrName>
                                        </p:attrNameLst>
                                      </p:cBhvr>
                                      <p:to>
                                        <p:strVal val="visible"/>
                                      </p:to>
                                    </p:set>
                                    <p:animEffect transition="in" filter="wipe(down)">
                                      <p:cBhvr>
                                        <p:cTn id="118" dur="500"/>
                                        <p:tgtEl>
                                          <p:spTgt spid="31"/>
                                        </p:tgtEl>
                                      </p:cBhvr>
                                    </p:animEffect>
                                  </p:childTnLst>
                                </p:cTn>
                              </p:par>
                              <p:par>
                                <p:cTn id="119" presetID="22" presetClass="entr" presetSubtype="4" fill="hold" grpId="0" nodeType="withEffect">
                                  <p:stCondLst>
                                    <p:cond delay="0"/>
                                  </p:stCondLst>
                                  <p:childTnLst>
                                    <p:set>
                                      <p:cBhvr>
                                        <p:cTn id="120" dur="1" fill="hold">
                                          <p:stCondLst>
                                            <p:cond delay="0"/>
                                          </p:stCondLst>
                                        </p:cTn>
                                        <p:tgtEl>
                                          <p:spTgt spid="30"/>
                                        </p:tgtEl>
                                        <p:attrNameLst>
                                          <p:attrName>style.visibility</p:attrName>
                                        </p:attrNameLst>
                                      </p:cBhvr>
                                      <p:to>
                                        <p:strVal val="visible"/>
                                      </p:to>
                                    </p:set>
                                    <p:animEffect transition="in" filter="wipe(down)">
                                      <p:cBhvr>
                                        <p:cTn id="121" dur="500"/>
                                        <p:tgtEl>
                                          <p:spTgt spid="30"/>
                                        </p:tgtEl>
                                      </p:cBhvr>
                                    </p:animEffect>
                                  </p:childTnLst>
                                </p:cTn>
                              </p:par>
                              <p:par>
                                <p:cTn id="122" presetID="22" presetClass="entr" presetSubtype="4" fill="hold" grpId="0" nodeType="withEffect">
                                  <p:stCondLst>
                                    <p:cond delay="0"/>
                                  </p:stCondLst>
                                  <p:childTnLst>
                                    <p:set>
                                      <p:cBhvr>
                                        <p:cTn id="123" dur="1" fill="hold">
                                          <p:stCondLst>
                                            <p:cond delay="0"/>
                                          </p:stCondLst>
                                        </p:cTn>
                                        <p:tgtEl>
                                          <p:spTgt spid="29"/>
                                        </p:tgtEl>
                                        <p:attrNameLst>
                                          <p:attrName>style.visibility</p:attrName>
                                        </p:attrNameLst>
                                      </p:cBhvr>
                                      <p:to>
                                        <p:strVal val="visible"/>
                                      </p:to>
                                    </p:set>
                                    <p:animEffect transition="in" filter="wipe(down)">
                                      <p:cBhvr>
                                        <p:cTn id="124" dur="500"/>
                                        <p:tgtEl>
                                          <p:spTgt spid="29"/>
                                        </p:tgtEl>
                                      </p:cBhvr>
                                    </p:animEffect>
                                  </p:childTnLst>
                                </p:cTn>
                              </p:par>
                              <p:par>
                                <p:cTn id="125" presetID="22" presetClass="entr" presetSubtype="4" fill="hold" grpId="0" nodeType="withEffect">
                                  <p:stCondLst>
                                    <p:cond delay="0"/>
                                  </p:stCondLst>
                                  <p:childTnLst>
                                    <p:set>
                                      <p:cBhvr>
                                        <p:cTn id="126" dur="1" fill="hold">
                                          <p:stCondLst>
                                            <p:cond delay="0"/>
                                          </p:stCondLst>
                                        </p:cTn>
                                        <p:tgtEl>
                                          <p:spTgt spid="25"/>
                                        </p:tgtEl>
                                        <p:attrNameLst>
                                          <p:attrName>style.visibility</p:attrName>
                                        </p:attrNameLst>
                                      </p:cBhvr>
                                      <p:to>
                                        <p:strVal val="visible"/>
                                      </p:to>
                                    </p:set>
                                    <p:animEffect transition="in" filter="wipe(down)">
                                      <p:cBhvr>
                                        <p:cTn id="127" dur="500"/>
                                        <p:tgtEl>
                                          <p:spTgt spid="25"/>
                                        </p:tgtEl>
                                      </p:cBhvr>
                                    </p:animEffect>
                                  </p:childTnLst>
                                </p:cTn>
                              </p:par>
                              <p:par>
                                <p:cTn id="128" presetID="45" presetClass="entr" presetSubtype="0" fill="hold" grpId="0" nodeType="withEffect">
                                  <p:stCondLst>
                                    <p:cond delay="0"/>
                                  </p:stCondLst>
                                  <p:childTnLst>
                                    <p:set>
                                      <p:cBhvr>
                                        <p:cTn id="129" dur="1" fill="hold">
                                          <p:stCondLst>
                                            <p:cond delay="0"/>
                                          </p:stCondLst>
                                        </p:cTn>
                                        <p:tgtEl>
                                          <p:spTgt spid="43"/>
                                        </p:tgtEl>
                                        <p:attrNameLst>
                                          <p:attrName>style.visibility</p:attrName>
                                        </p:attrNameLst>
                                      </p:cBhvr>
                                      <p:to>
                                        <p:strVal val="visible"/>
                                      </p:to>
                                    </p:set>
                                    <p:animEffect transition="in" filter="fade">
                                      <p:cBhvr>
                                        <p:cTn id="130" dur="500"/>
                                        <p:tgtEl>
                                          <p:spTgt spid="43"/>
                                        </p:tgtEl>
                                      </p:cBhvr>
                                    </p:animEffect>
                                    <p:anim calcmode="lin" valueType="num">
                                      <p:cBhvr>
                                        <p:cTn id="131" dur="500" fill="hold"/>
                                        <p:tgtEl>
                                          <p:spTgt spid="43"/>
                                        </p:tgtEl>
                                        <p:attrNameLst>
                                          <p:attrName>ppt_w</p:attrName>
                                        </p:attrNameLst>
                                      </p:cBhvr>
                                      <p:tavLst>
                                        <p:tav tm="0" fmla="#ppt_w*sin(2.5*pi*$)">
                                          <p:val>
                                            <p:fltVal val="0"/>
                                          </p:val>
                                        </p:tav>
                                        <p:tav tm="100000">
                                          <p:val>
                                            <p:fltVal val="1"/>
                                          </p:val>
                                        </p:tav>
                                      </p:tavLst>
                                    </p:anim>
                                    <p:anim calcmode="lin" valueType="num">
                                      <p:cBhvr>
                                        <p:cTn id="132" dur="500" fill="hold"/>
                                        <p:tgtEl>
                                          <p:spTgt spid="43"/>
                                        </p:tgtEl>
                                        <p:attrNameLst>
                                          <p:attrName>ppt_h</p:attrName>
                                        </p:attrNameLst>
                                      </p:cBhvr>
                                      <p:tavLst>
                                        <p:tav tm="0">
                                          <p:val>
                                            <p:strVal val="#ppt_h"/>
                                          </p:val>
                                        </p:tav>
                                        <p:tav tm="100000">
                                          <p:val>
                                            <p:strVal val="#ppt_h"/>
                                          </p:val>
                                        </p:tav>
                                      </p:tavLst>
                                    </p:anim>
                                  </p:childTnLst>
                                </p:cTn>
                              </p:par>
                              <p:par>
                                <p:cTn id="133" presetID="45" presetClass="entr" presetSubtype="0" fill="hold" grpId="0" nodeType="withEffect">
                                  <p:stCondLst>
                                    <p:cond delay="0"/>
                                  </p:stCondLst>
                                  <p:childTnLst>
                                    <p:set>
                                      <p:cBhvr>
                                        <p:cTn id="134" dur="1" fill="hold">
                                          <p:stCondLst>
                                            <p:cond delay="0"/>
                                          </p:stCondLst>
                                        </p:cTn>
                                        <p:tgtEl>
                                          <p:spTgt spid="45"/>
                                        </p:tgtEl>
                                        <p:attrNameLst>
                                          <p:attrName>style.visibility</p:attrName>
                                        </p:attrNameLst>
                                      </p:cBhvr>
                                      <p:to>
                                        <p:strVal val="visible"/>
                                      </p:to>
                                    </p:set>
                                    <p:animEffect transition="in" filter="fade">
                                      <p:cBhvr>
                                        <p:cTn id="135" dur="500"/>
                                        <p:tgtEl>
                                          <p:spTgt spid="45"/>
                                        </p:tgtEl>
                                      </p:cBhvr>
                                    </p:animEffect>
                                    <p:anim calcmode="lin" valueType="num">
                                      <p:cBhvr>
                                        <p:cTn id="136" dur="500" fill="hold"/>
                                        <p:tgtEl>
                                          <p:spTgt spid="45"/>
                                        </p:tgtEl>
                                        <p:attrNameLst>
                                          <p:attrName>ppt_w</p:attrName>
                                        </p:attrNameLst>
                                      </p:cBhvr>
                                      <p:tavLst>
                                        <p:tav tm="0" fmla="#ppt_w*sin(2.5*pi*$)">
                                          <p:val>
                                            <p:fltVal val="0"/>
                                          </p:val>
                                        </p:tav>
                                        <p:tav tm="100000">
                                          <p:val>
                                            <p:fltVal val="1"/>
                                          </p:val>
                                        </p:tav>
                                      </p:tavLst>
                                    </p:anim>
                                    <p:anim calcmode="lin" valueType="num">
                                      <p:cBhvr>
                                        <p:cTn id="137" dur="500" fill="hold"/>
                                        <p:tgtEl>
                                          <p:spTgt spid="45"/>
                                        </p:tgtEl>
                                        <p:attrNameLst>
                                          <p:attrName>ppt_h</p:attrName>
                                        </p:attrNameLst>
                                      </p:cBhvr>
                                      <p:tavLst>
                                        <p:tav tm="0">
                                          <p:val>
                                            <p:strVal val="#ppt_h"/>
                                          </p:val>
                                        </p:tav>
                                        <p:tav tm="100000">
                                          <p:val>
                                            <p:strVal val="#ppt_h"/>
                                          </p:val>
                                        </p:tav>
                                      </p:tavLst>
                                    </p:anim>
                                  </p:childTnLst>
                                </p:cTn>
                              </p:par>
                            </p:childTnLst>
                          </p:cTn>
                        </p:par>
                        <p:par>
                          <p:cTn id="138" fill="hold">
                            <p:stCondLst>
                              <p:cond delay="5500"/>
                            </p:stCondLst>
                            <p:childTnLst>
                              <p:par>
                                <p:cTn id="139" presetID="47" presetClass="entr" presetSubtype="0" fill="hold" grpId="0" nodeType="afterEffect">
                                  <p:stCondLst>
                                    <p:cond delay="0"/>
                                  </p:stCondLst>
                                  <p:childTnLst>
                                    <p:set>
                                      <p:cBhvr>
                                        <p:cTn id="140" dur="1" fill="hold">
                                          <p:stCondLst>
                                            <p:cond delay="0"/>
                                          </p:stCondLst>
                                        </p:cTn>
                                        <p:tgtEl>
                                          <p:spTgt spid="49"/>
                                        </p:tgtEl>
                                        <p:attrNameLst>
                                          <p:attrName>style.visibility</p:attrName>
                                        </p:attrNameLst>
                                      </p:cBhvr>
                                      <p:to>
                                        <p:strVal val="visible"/>
                                      </p:to>
                                    </p:set>
                                    <p:animEffect transition="in" filter="fade">
                                      <p:cBhvr>
                                        <p:cTn id="141" dur="1000"/>
                                        <p:tgtEl>
                                          <p:spTgt spid="49"/>
                                        </p:tgtEl>
                                      </p:cBhvr>
                                    </p:animEffect>
                                    <p:anim calcmode="lin" valueType="num">
                                      <p:cBhvr>
                                        <p:cTn id="142" dur="1000" fill="hold"/>
                                        <p:tgtEl>
                                          <p:spTgt spid="49"/>
                                        </p:tgtEl>
                                        <p:attrNameLst>
                                          <p:attrName>ppt_x</p:attrName>
                                        </p:attrNameLst>
                                      </p:cBhvr>
                                      <p:tavLst>
                                        <p:tav tm="0">
                                          <p:val>
                                            <p:strVal val="#ppt_x"/>
                                          </p:val>
                                        </p:tav>
                                        <p:tav tm="100000">
                                          <p:val>
                                            <p:strVal val="#ppt_x"/>
                                          </p:val>
                                        </p:tav>
                                      </p:tavLst>
                                    </p:anim>
                                    <p:anim calcmode="lin" valueType="num">
                                      <p:cBhvr>
                                        <p:cTn id="143" dur="1000" fill="hold"/>
                                        <p:tgtEl>
                                          <p:spTgt spid="49"/>
                                        </p:tgtEl>
                                        <p:attrNameLst>
                                          <p:attrName>ppt_y</p:attrName>
                                        </p:attrNameLst>
                                      </p:cBhvr>
                                      <p:tavLst>
                                        <p:tav tm="0">
                                          <p:val>
                                            <p:strVal val="#ppt_y-.1"/>
                                          </p:val>
                                        </p:tav>
                                        <p:tav tm="100000">
                                          <p:val>
                                            <p:strVal val="#ppt_y"/>
                                          </p:val>
                                        </p:tav>
                                      </p:tavLst>
                                    </p:anim>
                                  </p:childTnLst>
                                </p:cTn>
                              </p:par>
                              <p:par>
                                <p:cTn id="144" presetID="22" presetClass="entr" presetSubtype="4" fill="hold" grpId="0" nodeType="withEffect">
                                  <p:stCondLst>
                                    <p:cond delay="0"/>
                                  </p:stCondLst>
                                  <p:childTnLst>
                                    <p:set>
                                      <p:cBhvr>
                                        <p:cTn id="145" dur="1" fill="hold">
                                          <p:stCondLst>
                                            <p:cond delay="0"/>
                                          </p:stCondLst>
                                        </p:cTn>
                                        <p:tgtEl>
                                          <p:spTgt spid="32"/>
                                        </p:tgtEl>
                                        <p:attrNameLst>
                                          <p:attrName>style.visibility</p:attrName>
                                        </p:attrNameLst>
                                      </p:cBhvr>
                                      <p:to>
                                        <p:strVal val="visible"/>
                                      </p:to>
                                    </p:set>
                                    <p:animEffect transition="in" filter="wipe(down)">
                                      <p:cBhvr>
                                        <p:cTn id="146" dur="500"/>
                                        <p:tgtEl>
                                          <p:spTgt spid="32"/>
                                        </p:tgtEl>
                                      </p:cBhvr>
                                    </p:animEffect>
                                  </p:childTnLst>
                                </p:cTn>
                              </p:par>
                              <p:par>
                                <p:cTn id="147" presetID="22" presetClass="entr" presetSubtype="4" fill="hold" grpId="0" nodeType="withEffect">
                                  <p:stCondLst>
                                    <p:cond delay="200"/>
                                  </p:stCondLst>
                                  <p:childTnLst>
                                    <p:set>
                                      <p:cBhvr>
                                        <p:cTn id="148" dur="1" fill="hold">
                                          <p:stCondLst>
                                            <p:cond delay="0"/>
                                          </p:stCondLst>
                                        </p:cTn>
                                        <p:tgtEl>
                                          <p:spTgt spid="33"/>
                                        </p:tgtEl>
                                        <p:attrNameLst>
                                          <p:attrName>style.visibility</p:attrName>
                                        </p:attrNameLst>
                                      </p:cBhvr>
                                      <p:to>
                                        <p:strVal val="visible"/>
                                      </p:to>
                                    </p:set>
                                    <p:animEffect transition="in" filter="wipe(down)">
                                      <p:cBhvr>
                                        <p:cTn id="149" dur="500"/>
                                        <p:tgtEl>
                                          <p:spTgt spid="33"/>
                                        </p:tgtEl>
                                      </p:cBhvr>
                                    </p:animEffect>
                                  </p:childTnLst>
                                </p:cTn>
                              </p:par>
                              <p:par>
                                <p:cTn id="150" presetID="22" presetClass="entr" presetSubtype="4" fill="hold" grpId="0" nodeType="withEffect">
                                  <p:stCondLst>
                                    <p:cond delay="400"/>
                                  </p:stCondLst>
                                  <p:childTnLst>
                                    <p:set>
                                      <p:cBhvr>
                                        <p:cTn id="151" dur="1" fill="hold">
                                          <p:stCondLst>
                                            <p:cond delay="0"/>
                                          </p:stCondLst>
                                        </p:cTn>
                                        <p:tgtEl>
                                          <p:spTgt spid="34"/>
                                        </p:tgtEl>
                                        <p:attrNameLst>
                                          <p:attrName>style.visibility</p:attrName>
                                        </p:attrNameLst>
                                      </p:cBhvr>
                                      <p:to>
                                        <p:strVal val="visible"/>
                                      </p:to>
                                    </p:set>
                                    <p:animEffect transition="in" filter="wipe(down)">
                                      <p:cBhvr>
                                        <p:cTn id="152" dur="500"/>
                                        <p:tgtEl>
                                          <p:spTgt spid="34"/>
                                        </p:tgtEl>
                                      </p:cBhvr>
                                    </p:animEffect>
                                  </p:childTnLst>
                                </p:cTn>
                              </p:par>
                              <p:par>
                                <p:cTn id="153" presetID="22" presetClass="entr" presetSubtype="4" fill="hold" grpId="0" nodeType="withEffect">
                                  <p:stCondLst>
                                    <p:cond delay="600"/>
                                  </p:stCondLst>
                                  <p:childTnLst>
                                    <p:set>
                                      <p:cBhvr>
                                        <p:cTn id="154" dur="1" fill="hold">
                                          <p:stCondLst>
                                            <p:cond delay="0"/>
                                          </p:stCondLst>
                                        </p:cTn>
                                        <p:tgtEl>
                                          <p:spTgt spid="35"/>
                                        </p:tgtEl>
                                        <p:attrNameLst>
                                          <p:attrName>style.visibility</p:attrName>
                                        </p:attrNameLst>
                                      </p:cBhvr>
                                      <p:to>
                                        <p:strVal val="visible"/>
                                      </p:to>
                                    </p:set>
                                    <p:animEffect transition="in" filter="wipe(down)">
                                      <p:cBhvr>
                                        <p:cTn id="155" dur="500"/>
                                        <p:tgtEl>
                                          <p:spTgt spid="35"/>
                                        </p:tgtEl>
                                      </p:cBhvr>
                                    </p:animEffect>
                                  </p:childTnLst>
                                </p:cTn>
                              </p:par>
                            </p:childTnLst>
                          </p:cTn>
                        </p:par>
                        <p:par>
                          <p:cTn id="156" fill="hold">
                            <p:stCondLst>
                              <p:cond delay="6500"/>
                            </p:stCondLst>
                            <p:childTnLst>
                              <p:par>
                                <p:cTn id="157" presetID="22" presetClass="entr" presetSubtype="4" fill="hold" grpId="0" nodeType="afterEffect">
                                  <p:stCondLst>
                                    <p:cond delay="0"/>
                                  </p:stCondLst>
                                  <p:childTnLst>
                                    <p:set>
                                      <p:cBhvr>
                                        <p:cTn id="158" dur="1" fill="hold">
                                          <p:stCondLst>
                                            <p:cond delay="0"/>
                                          </p:stCondLst>
                                        </p:cTn>
                                        <p:tgtEl>
                                          <p:spTgt spid="39"/>
                                        </p:tgtEl>
                                        <p:attrNameLst>
                                          <p:attrName>style.visibility</p:attrName>
                                        </p:attrNameLst>
                                      </p:cBhvr>
                                      <p:to>
                                        <p:strVal val="visible"/>
                                      </p:to>
                                    </p:set>
                                    <p:animEffect transition="in" filter="wipe(down)">
                                      <p:cBhvr>
                                        <p:cTn id="159" dur="500"/>
                                        <p:tgtEl>
                                          <p:spTgt spid="39"/>
                                        </p:tgtEl>
                                      </p:cBhvr>
                                    </p:animEffect>
                                  </p:childTnLst>
                                </p:cTn>
                              </p:par>
                              <p:par>
                                <p:cTn id="160" presetID="22" presetClass="entr" presetSubtype="4" fill="hold" grpId="0" nodeType="withEffect">
                                  <p:stCondLst>
                                    <p:cond delay="0"/>
                                  </p:stCondLst>
                                  <p:childTnLst>
                                    <p:set>
                                      <p:cBhvr>
                                        <p:cTn id="161" dur="1" fill="hold">
                                          <p:stCondLst>
                                            <p:cond delay="0"/>
                                          </p:stCondLst>
                                        </p:cTn>
                                        <p:tgtEl>
                                          <p:spTgt spid="36"/>
                                        </p:tgtEl>
                                        <p:attrNameLst>
                                          <p:attrName>style.visibility</p:attrName>
                                        </p:attrNameLst>
                                      </p:cBhvr>
                                      <p:to>
                                        <p:strVal val="visible"/>
                                      </p:to>
                                    </p:set>
                                    <p:animEffect transition="in" filter="wipe(down)">
                                      <p:cBhvr>
                                        <p:cTn id="162" dur="500"/>
                                        <p:tgtEl>
                                          <p:spTgt spid="36"/>
                                        </p:tgtEl>
                                      </p:cBhvr>
                                    </p:animEffect>
                                  </p:childTnLst>
                                </p:cTn>
                              </p:par>
                              <p:par>
                                <p:cTn id="163" presetID="22" presetClass="entr" presetSubtype="4" fill="hold" grpId="0" nodeType="withEffect">
                                  <p:stCondLst>
                                    <p:cond delay="0"/>
                                  </p:stCondLst>
                                  <p:childTnLst>
                                    <p:set>
                                      <p:cBhvr>
                                        <p:cTn id="164" dur="1" fill="hold">
                                          <p:stCondLst>
                                            <p:cond delay="0"/>
                                          </p:stCondLst>
                                        </p:cTn>
                                        <p:tgtEl>
                                          <p:spTgt spid="37"/>
                                        </p:tgtEl>
                                        <p:attrNameLst>
                                          <p:attrName>style.visibility</p:attrName>
                                        </p:attrNameLst>
                                      </p:cBhvr>
                                      <p:to>
                                        <p:strVal val="visible"/>
                                      </p:to>
                                    </p:set>
                                    <p:animEffect transition="in" filter="wipe(down)">
                                      <p:cBhvr>
                                        <p:cTn id="165" dur="500"/>
                                        <p:tgtEl>
                                          <p:spTgt spid="37"/>
                                        </p:tgtEl>
                                      </p:cBhvr>
                                    </p:animEffect>
                                  </p:childTnLst>
                                </p:cTn>
                              </p:par>
                              <p:par>
                                <p:cTn id="166" presetID="22" presetClass="entr" presetSubtype="4" fill="hold" grpId="0" nodeType="withEffect">
                                  <p:stCondLst>
                                    <p:cond delay="0"/>
                                  </p:stCondLst>
                                  <p:childTnLst>
                                    <p:set>
                                      <p:cBhvr>
                                        <p:cTn id="167" dur="1" fill="hold">
                                          <p:stCondLst>
                                            <p:cond delay="0"/>
                                          </p:stCondLst>
                                        </p:cTn>
                                        <p:tgtEl>
                                          <p:spTgt spid="38"/>
                                        </p:tgtEl>
                                        <p:attrNameLst>
                                          <p:attrName>style.visibility</p:attrName>
                                        </p:attrNameLst>
                                      </p:cBhvr>
                                      <p:to>
                                        <p:strVal val="visible"/>
                                      </p:to>
                                    </p:set>
                                    <p:animEffect transition="in" filter="wipe(down)">
                                      <p:cBhvr>
                                        <p:cTn id="168" dur="3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p:bldP spid="47" grpId="0"/>
      <p:bldP spid="48" grpId="0"/>
      <p:bldP spid="4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grpSp>
        <p:nvGrpSpPr>
          <p:cNvPr id="5" name="组合 4"/>
          <p:cNvGrpSpPr/>
          <p:nvPr/>
        </p:nvGrpSpPr>
        <p:grpSpPr>
          <a:xfrm flipH="1">
            <a:off x="4672286" y="1653740"/>
            <a:ext cx="1041050" cy="27000"/>
            <a:chOff x="2531312" y="2421168"/>
            <a:chExt cx="1388066" cy="36000"/>
          </a:xfrm>
          <a:solidFill>
            <a:srgbClr val="0070C0"/>
          </a:solidFill>
        </p:grpSpPr>
        <p:cxnSp>
          <p:nvCxnSpPr>
            <p:cNvPr id="6" name="直接连接符 5"/>
            <p:cNvCxnSpPr/>
            <p:nvPr/>
          </p:nvCxnSpPr>
          <p:spPr>
            <a:xfrm>
              <a:off x="2539779" y="2439168"/>
              <a:ext cx="1379599" cy="0"/>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椭圆 6"/>
            <p:cNvSpPr/>
            <p:nvPr/>
          </p:nvSpPr>
          <p:spPr>
            <a:xfrm>
              <a:off x="2531312" y="2421168"/>
              <a:ext cx="36000" cy="360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grpSp>
        <p:nvGrpSpPr>
          <p:cNvPr id="8" name="组合 7"/>
          <p:cNvGrpSpPr/>
          <p:nvPr/>
        </p:nvGrpSpPr>
        <p:grpSpPr>
          <a:xfrm flipH="1">
            <a:off x="5713336" y="3110744"/>
            <a:ext cx="1041050" cy="27000"/>
            <a:chOff x="2531312" y="2421168"/>
            <a:chExt cx="1388066" cy="36000"/>
          </a:xfrm>
          <a:solidFill>
            <a:srgbClr val="0070C0"/>
          </a:solidFill>
        </p:grpSpPr>
        <p:cxnSp>
          <p:nvCxnSpPr>
            <p:cNvPr id="9" name="直接连接符 8"/>
            <p:cNvCxnSpPr/>
            <p:nvPr/>
          </p:nvCxnSpPr>
          <p:spPr>
            <a:xfrm>
              <a:off x="2539779" y="2439168"/>
              <a:ext cx="1379599" cy="0"/>
            </a:xfrm>
            <a:prstGeom prst="line">
              <a:avLst/>
            </a:prstGeom>
            <a:grpFill/>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椭圆 9"/>
            <p:cNvSpPr/>
            <p:nvPr/>
          </p:nvSpPr>
          <p:spPr>
            <a:xfrm>
              <a:off x="2531312" y="2421168"/>
              <a:ext cx="36000" cy="36000"/>
            </a:xfrm>
            <a:prstGeom prst="ellipse">
              <a:avLst/>
            </a:prstGeom>
            <a:grp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grpSp>
        <p:nvGrpSpPr>
          <p:cNvPr id="11" name="组合 10"/>
          <p:cNvGrpSpPr/>
          <p:nvPr/>
        </p:nvGrpSpPr>
        <p:grpSpPr>
          <a:xfrm>
            <a:off x="2018557" y="1653740"/>
            <a:ext cx="1041050" cy="27000"/>
            <a:chOff x="2531312" y="2421168"/>
            <a:chExt cx="1388066" cy="36000"/>
          </a:xfrm>
          <a:solidFill>
            <a:srgbClr val="0070C0"/>
          </a:solidFill>
        </p:grpSpPr>
        <p:cxnSp>
          <p:nvCxnSpPr>
            <p:cNvPr id="12" name="直接连接符 11"/>
            <p:cNvCxnSpPr/>
            <p:nvPr/>
          </p:nvCxnSpPr>
          <p:spPr>
            <a:xfrm>
              <a:off x="2539779" y="2439168"/>
              <a:ext cx="1379599" cy="0"/>
            </a:xfrm>
            <a:prstGeom prst="line">
              <a:avLst/>
            </a:prstGeom>
            <a:grpFill/>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椭圆 12"/>
            <p:cNvSpPr/>
            <p:nvPr/>
          </p:nvSpPr>
          <p:spPr>
            <a:xfrm>
              <a:off x="2531312" y="2421168"/>
              <a:ext cx="36000" cy="36000"/>
            </a:xfrm>
            <a:prstGeom prst="ellips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grpSp>
        <p:nvGrpSpPr>
          <p:cNvPr id="14" name="组合 13"/>
          <p:cNvGrpSpPr/>
          <p:nvPr/>
        </p:nvGrpSpPr>
        <p:grpSpPr>
          <a:xfrm>
            <a:off x="2898365" y="3110744"/>
            <a:ext cx="1041050" cy="27000"/>
            <a:chOff x="2531312" y="2421168"/>
            <a:chExt cx="1388066" cy="36000"/>
          </a:xfrm>
          <a:solidFill>
            <a:srgbClr val="0070C0"/>
          </a:solidFill>
        </p:grpSpPr>
        <p:cxnSp>
          <p:nvCxnSpPr>
            <p:cNvPr id="15" name="直接连接符 14"/>
            <p:cNvCxnSpPr/>
            <p:nvPr/>
          </p:nvCxnSpPr>
          <p:spPr>
            <a:xfrm>
              <a:off x="2539779" y="2439168"/>
              <a:ext cx="1379599" cy="0"/>
            </a:xfrm>
            <a:prstGeom prst="line">
              <a:avLst/>
            </a:prstGeom>
            <a:grpFill/>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椭圆 15"/>
            <p:cNvSpPr/>
            <p:nvPr/>
          </p:nvSpPr>
          <p:spPr>
            <a:xfrm>
              <a:off x="2531312" y="2421168"/>
              <a:ext cx="36000" cy="36000"/>
            </a:xfrm>
            <a:prstGeom prst="ellipse">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grpSp>
        <p:nvGrpSpPr>
          <p:cNvPr id="17" name="组合 18"/>
          <p:cNvGrpSpPr/>
          <p:nvPr/>
        </p:nvGrpSpPr>
        <p:grpSpPr bwMode="auto">
          <a:xfrm>
            <a:off x="2653513" y="1488026"/>
            <a:ext cx="1994036" cy="1349530"/>
            <a:chOff x="0" y="0"/>
            <a:chExt cx="2093189" cy="1416774"/>
          </a:xfrm>
          <a:solidFill>
            <a:srgbClr val="007FDE"/>
          </a:solidFill>
        </p:grpSpPr>
        <p:sp>
          <p:nvSpPr>
            <p:cNvPr id="18" name="等腰三角形 19">
              <a:hlinkClick r:id="rId1"/>
            </p:cNvPr>
            <p:cNvSpPr>
              <a:spLocks noChangeArrowheads="1"/>
            </p:cNvSpPr>
            <p:nvPr/>
          </p:nvSpPr>
          <p:spPr bwMode="auto">
            <a:xfrm flipH="1" flipV="1">
              <a:off x="0" y="0"/>
              <a:ext cx="2093189" cy="1416774"/>
            </a:xfrm>
            <a:prstGeom prst="triangle">
              <a:avLst>
                <a:gd name="adj" fmla="val 50000"/>
              </a:avLst>
            </a:prstGeom>
            <a:solidFill>
              <a:schemeClr val="bg1"/>
            </a:solidFill>
            <a:ln w="12700" cap="flat" cmpd="sng">
              <a:noFill/>
              <a:bevel/>
            </a:ln>
          </p:spPr>
          <p:txBody>
            <a:bodyPr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zh-CN" sz="107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19" name="文本框 20"/>
            <p:cNvSpPr>
              <a:spLocks noChangeArrowheads="1"/>
            </p:cNvSpPr>
            <p:nvPr/>
          </p:nvSpPr>
          <p:spPr bwMode="auto">
            <a:xfrm>
              <a:off x="709935" y="122472"/>
              <a:ext cx="668373" cy="581602"/>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algn="ctr" defTabSz="685165" rtl="0" eaLnBrk="1" fontAlgn="auto" latinLnBrk="0" hangingPunct="1">
                <a:lnSpc>
                  <a:spcPct val="100000"/>
                </a:lnSpc>
                <a:spcBef>
                  <a:spcPts val="0"/>
                </a:spcBef>
                <a:spcAft>
                  <a:spcPts val="0"/>
                </a:spcAft>
                <a:buClrTx/>
                <a:buSzTx/>
                <a:buFontTx/>
                <a:buNone/>
                <a:defRPr/>
              </a:pPr>
              <a:r>
                <a:rPr kumimoji="0" lang="en-US" sz="30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01</a:t>
              </a:r>
              <a:endParaRPr kumimoji="0" lang="zh-CN" altLang="en-US" sz="30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grpSp>
        <p:nvGrpSpPr>
          <p:cNvPr id="20" name="组合 21"/>
          <p:cNvGrpSpPr/>
          <p:nvPr/>
        </p:nvGrpSpPr>
        <p:grpSpPr bwMode="auto">
          <a:xfrm>
            <a:off x="3691379" y="1488026"/>
            <a:ext cx="1995549" cy="1349530"/>
            <a:chOff x="0" y="0"/>
            <a:chExt cx="2093189" cy="1416774"/>
          </a:xfrm>
          <a:solidFill>
            <a:srgbClr val="00CC66"/>
          </a:solidFill>
        </p:grpSpPr>
        <p:sp>
          <p:nvSpPr>
            <p:cNvPr id="21" name="等腰三角形 22">
              <a:hlinkClick r:id="rId1"/>
            </p:cNvPr>
            <p:cNvSpPr>
              <a:spLocks noChangeArrowheads="1"/>
            </p:cNvSpPr>
            <p:nvPr/>
          </p:nvSpPr>
          <p:spPr bwMode="auto">
            <a:xfrm>
              <a:off x="0" y="0"/>
              <a:ext cx="2093189" cy="1416774"/>
            </a:xfrm>
            <a:prstGeom prst="triangle">
              <a:avLst>
                <a:gd name="adj" fmla="val 50000"/>
              </a:avLst>
            </a:prstGeom>
            <a:solidFill>
              <a:schemeClr val="tx1"/>
            </a:solidFill>
            <a:ln w="12700" cap="flat" cmpd="sng">
              <a:noFill/>
              <a:bevel/>
            </a:ln>
          </p:spPr>
          <p:txBody>
            <a:bodyPr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zh-CN" sz="107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22" name="文本框 23"/>
            <p:cNvSpPr>
              <a:spLocks noChangeArrowheads="1"/>
            </p:cNvSpPr>
            <p:nvPr/>
          </p:nvSpPr>
          <p:spPr bwMode="auto">
            <a:xfrm>
              <a:off x="712660" y="579708"/>
              <a:ext cx="667867" cy="581602"/>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algn="ctr" defTabSz="685165" rtl="0" eaLnBrk="1" fontAlgn="auto" latinLnBrk="0" hangingPunct="1">
                <a:lnSpc>
                  <a:spcPct val="100000"/>
                </a:lnSpc>
                <a:spcBef>
                  <a:spcPts val="0"/>
                </a:spcBef>
                <a:spcAft>
                  <a:spcPts val="0"/>
                </a:spcAft>
                <a:buClrTx/>
                <a:buSzTx/>
                <a:buFontTx/>
                <a:buNone/>
                <a:defRPr/>
              </a:pPr>
              <a:r>
                <a:rPr kumimoji="0" lang="en-US" sz="30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02</a:t>
              </a:r>
              <a:endParaRPr kumimoji="0" lang="zh-CN" altLang="en-US" sz="30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grpSp>
        <p:nvGrpSpPr>
          <p:cNvPr id="23" name="组合 24"/>
          <p:cNvGrpSpPr/>
          <p:nvPr/>
        </p:nvGrpSpPr>
        <p:grpSpPr bwMode="auto">
          <a:xfrm>
            <a:off x="3691379" y="2878404"/>
            <a:ext cx="1995549" cy="1349530"/>
            <a:chOff x="0" y="0"/>
            <a:chExt cx="2093189" cy="1416774"/>
          </a:xfrm>
          <a:solidFill>
            <a:srgbClr val="007FDE"/>
          </a:solidFill>
        </p:grpSpPr>
        <p:sp>
          <p:nvSpPr>
            <p:cNvPr id="24" name="等腰三角形 25">
              <a:hlinkClick r:id="rId1"/>
            </p:cNvPr>
            <p:cNvSpPr>
              <a:spLocks noChangeArrowheads="1"/>
            </p:cNvSpPr>
            <p:nvPr/>
          </p:nvSpPr>
          <p:spPr bwMode="auto">
            <a:xfrm flipH="1" flipV="1">
              <a:off x="0" y="0"/>
              <a:ext cx="2093189" cy="1416774"/>
            </a:xfrm>
            <a:prstGeom prst="triangle">
              <a:avLst>
                <a:gd name="adj" fmla="val 50000"/>
              </a:avLst>
            </a:prstGeom>
            <a:solidFill>
              <a:schemeClr val="bg2"/>
            </a:solidFill>
            <a:ln w="12700" cap="flat" cmpd="sng">
              <a:noFill/>
              <a:bevel/>
            </a:ln>
          </p:spPr>
          <p:txBody>
            <a:bodyPr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zh-CN" sz="107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25" name="文本框 26"/>
            <p:cNvSpPr>
              <a:spLocks noChangeArrowheads="1"/>
            </p:cNvSpPr>
            <p:nvPr/>
          </p:nvSpPr>
          <p:spPr bwMode="auto">
            <a:xfrm>
              <a:off x="712660" y="180213"/>
              <a:ext cx="667867" cy="581602"/>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algn="ctr" defTabSz="685165" rtl="0" eaLnBrk="1" fontAlgn="auto" latinLnBrk="0" hangingPunct="1">
                <a:lnSpc>
                  <a:spcPct val="100000"/>
                </a:lnSpc>
                <a:spcBef>
                  <a:spcPts val="0"/>
                </a:spcBef>
                <a:spcAft>
                  <a:spcPts val="0"/>
                </a:spcAft>
                <a:buClrTx/>
                <a:buSzTx/>
                <a:buFontTx/>
                <a:buNone/>
                <a:defRPr/>
              </a:pPr>
              <a:r>
                <a:rPr kumimoji="0" lang="en-US" sz="30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03</a:t>
              </a:r>
              <a:endParaRPr kumimoji="0" lang="zh-CN" altLang="en-US" sz="30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grpSp>
        <p:nvGrpSpPr>
          <p:cNvPr id="29" name="组合 27"/>
          <p:cNvGrpSpPr/>
          <p:nvPr/>
        </p:nvGrpSpPr>
        <p:grpSpPr bwMode="auto">
          <a:xfrm>
            <a:off x="4730760" y="2878404"/>
            <a:ext cx="1994036" cy="1349530"/>
            <a:chOff x="0" y="0"/>
            <a:chExt cx="2093189" cy="1416774"/>
          </a:xfrm>
          <a:solidFill>
            <a:srgbClr val="00CC66"/>
          </a:solidFill>
        </p:grpSpPr>
        <p:sp>
          <p:nvSpPr>
            <p:cNvPr id="30" name="等腰三角形 28">
              <a:hlinkClick r:id="rId1"/>
            </p:cNvPr>
            <p:cNvSpPr>
              <a:spLocks noChangeArrowheads="1"/>
            </p:cNvSpPr>
            <p:nvPr/>
          </p:nvSpPr>
          <p:spPr bwMode="auto">
            <a:xfrm>
              <a:off x="0" y="0"/>
              <a:ext cx="2093189" cy="1416774"/>
            </a:xfrm>
            <a:prstGeom prst="triangle">
              <a:avLst>
                <a:gd name="adj" fmla="val 50000"/>
              </a:avLst>
            </a:prstGeom>
            <a:solidFill>
              <a:schemeClr val="tx2"/>
            </a:solidFill>
            <a:ln w="12700" cap="flat" cmpd="sng">
              <a:noFill/>
              <a:bevel/>
            </a:ln>
          </p:spPr>
          <p:txBody>
            <a:bodyPr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zh-CN" sz="107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31" name="文本框 29"/>
            <p:cNvSpPr>
              <a:spLocks noChangeArrowheads="1"/>
            </p:cNvSpPr>
            <p:nvPr/>
          </p:nvSpPr>
          <p:spPr bwMode="auto">
            <a:xfrm>
              <a:off x="712405" y="520297"/>
              <a:ext cx="668373" cy="581602"/>
            </a:xfrm>
            <a:prstGeom prst="rect">
              <a:avLst/>
            </a:prstGeom>
            <a:noFill/>
            <a:ln w="9525">
              <a:noFill/>
              <a:miter lim="800000"/>
            </a:ln>
          </p:spPr>
          <p:txBody>
            <a:bodyPr wrap="none">
              <a:spAutoFit/>
            </a:bodyPr>
            <a:lstStyle/>
            <a:p>
              <a:pPr marL="0" marR="0" lvl="0" indent="0" algn="ctr" defTabSz="685165" rtl="0" eaLnBrk="1" fontAlgn="auto" latinLnBrk="0" hangingPunct="1">
                <a:lnSpc>
                  <a:spcPct val="100000"/>
                </a:lnSpc>
                <a:spcBef>
                  <a:spcPts val="0"/>
                </a:spcBef>
                <a:spcAft>
                  <a:spcPts val="0"/>
                </a:spcAft>
                <a:buClrTx/>
                <a:buSzTx/>
                <a:buFontTx/>
                <a:buNone/>
                <a:defRPr/>
              </a:pPr>
              <a:r>
                <a:rPr kumimoji="0" lang="en-US" sz="30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04</a:t>
              </a:r>
              <a:endParaRPr kumimoji="0" lang="zh-CN" altLang="en-US" sz="30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sp>
        <p:nvSpPr>
          <p:cNvPr id="32" name="TextBox 223"/>
          <p:cNvSpPr txBox="1"/>
          <p:nvPr/>
        </p:nvSpPr>
        <p:spPr>
          <a:xfrm>
            <a:off x="974527" y="1930983"/>
            <a:ext cx="1993106" cy="429340"/>
          </a:xfrm>
          <a:prstGeom prst="rect">
            <a:avLst/>
          </a:prstGeom>
          <a:noFill/>
        </p:spPr>
        <p:txBody>
          <a:bodyPr lIns="68573" tIns="34286" rIns="68573" bIns="34286">
            <a:spAutoFit/>
          </a:bodyPr>
          <a:lstStyle/>
          <a:p>
            <a:pPr marL="0" marR="0" lvl="0" indent="0" algn="l" defTabSz="685165" rtl="0" eaLnBrk="1" fontAlgn="auto" latinLnBrk="0" hangingPunct="1">
              <a:lnSpc>
                <a:spcPct val="130000"/>
              </a:lnSpc>
              <a:spcBef>
                <a:spcPts val="0"/>
              </a:spcBef>
              <a:spcAft>
                <a:spcPts val="0"/>
              </a:spcAft>
              <a:buClrTx/>
              <a:buSzTx/>
              <a:buFontTx/>
              <a:buNone/>
              <a:defRPr/>
            </a:pPr>
            <a:r>
              <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您的内容打在这里，或者通过复制您的文本</a:t>
            </a:r>
            <a:r>
              <a:rPr kumimoji="0" lang="en-US" altLang="zh-CN"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a:t>
            </a:r>
            <a:r>
              <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您的内容打在这里，</a:t>
            </a:r>
            <a:endPar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3" name="TextBox 232"/>
          <p:cNvSpPr txBox="1"/>
          <p:nvPr/>
        </p:nvSpPr>
        <p:spPr>
          <a:xfrm>
            <a:off x="5762031" y="1941699"/>
            <a:ext cx="1993106" cy="429340"/>
          </a:xfrm>
          <a:prstGeom prst="rect">
            <a:avLst/>
          </a:prstGeom>
          <a:noFill/>
        </p:spPr>
        <p:txBody>
          <a:bodyPr lIns="68573" tIns="34286" rIns="68573" bIns="34286">
            <a:spAutoFit/>
          </a:bodyPr>
          <a:lstStyle/>
          <a:p>
            <a:pPr marL="0" marR="0" lvl="0" indent="0" algn="l" defTabSz="685165" rtl="0" eaLnBrk="1" fontAlgn="auto" latinLnBrk="0" hangingPunct="1">
              <a:lnSpc>
                <a:spcPct val="130000"/>
              </a:lnSpc>
              <a:spcBef>
                <a:spcPts val="0"/>
              </a:spcBef>
              <a:spcAft>
                <a:spcPts val="0"/>
              </a:spcAft>
              <a:buClrTx/>
              <a:buSzTx/>
              <a:buFontTx/>
              <a:buNone/>
              <a:defRPr/>
            </a:pPr>
            <a:r>
              <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您的内容打在这里，或者通过复制您的文本</a:t>
            </a:r>
            <a:r>
              <a:rPr kumimoji="0" lang="en-US" altLang="zh-CN"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a:t>
            </a:r>
            <a:r>
              <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您的内容打在这里，</a:t>
            </a:r>
            <a:endPar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4" name="TextBox 235"/>
          <p:cNvSpPr txBox="1"/>
          <p:nvPr/>
        </p:nvSpPr>
        <p:spPr>
          <a:xfrm>
            <a:off x="1859161" y="3337112"/>
            <a:ext cx="1994297" cy="429340"/>
          </a:xfrm>
          <a:prstGeom prst="rect">
            <a:avLst/>
          </a:prstGeom>
          <a:noFill/>
        </p:spPr>
        <p:txBody>
          <a:bodyPr lIns="68573" tIns="34286" rIns="68573" bIns="34286">
            <a:spAutoFit/>
          </a:bodyPr>
          <a:lstStyle/>
          <a:p>
            <a:pPr marL="0" marR="0" lvl="0" indent="0" algn="l" defTabSz="685165" rtl="0" eaLnBrk="1" fontAlgn="auto" latinLnBrk="0" hangingPunct="1">
              <a:lnSpc>
                <a:spcPct val="130000"/>
              </a:lnSpc>
              <a:spcBef>
                <a:spcPts val="0"/>
              </a:spcBef>
              <a:spcAft>
                <a:spcPts val="0"/>
              </a:spcAft>
              <a:buClrTx/>
              <a:buSzTx/>
              <a:buFontTx/>
              <a:buNone/>
              <a:defRPr/>
            </a:pPr>
            <a:r>
              <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您的内容打在这里，或者通过复制您的文本</a:t>
            </a:r>
            <a:r>
              <a:rPr kumimoji="0" lang="en-US" altLang="zh-CN"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a:t>
            </a:r>
            <a:r>
              <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您的内容打在这里，</a:t>
            </a:r>
            <a:endPar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5" name="TextBox 238"/>
          <p:cNvSpPr txBox="1"/>
          <p:nvPr/>
        </p:nvSpPr>
        <p:spPr>
          <a:xfrm>
            <a:off x="6737152" y="3313299"/>
            <a:ext cx="1993106" cy="429340"/>
          </a:xfrm>
          <a:prstGeom prst="rect">
            <a:avLst/>
          </a:prstGeom>
          <a:noFill/>
        </p:spPr>
        <p:txBody>
          <a:bodyPr lIns="68573" tIns="34286" rIns="68573" bIns="34286">
            <a:spAutoFit/>
          </a:bodyPr>
          <a:lstStyle/>
          <a:p>
            <a:pPr marL="0" marR="0" lvl="0" indent="0" algn="l" defTabSz="685165" rtl="0" eaLnBrk="1" fontAlgn="auto" latinLnBrk="0" hangingPunct="1">
              <a:lnSpc>
                <a:spcPct val="130000"/>
              </a:lnSpc>
              <a:spcBef>
                <a:spcPts val="0"/>
              </a:spcBef>
              <a:spcAft>
                <a:spcPts val="0"/>
              </a:spcAft>
              <a:buClrTx/>
              <a:buSzTx/>
              <a:buFontTx/>
              <a:buNone/>
              <a:defRPr/>
            </a:pPr>
            <a:r>
              <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您的内容打在这里，或者通过复制您的文本</a:t>
            </a:r>
            <a:r>
              <a:rPr kumimoji="0" lang="en-US" altLang="zh-CN"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a:t>
            </a:r>
            <a:r>
              <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您的内容打在这里，</a:t>
            </a:r>
            <a:endPar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nvGrpSpPr>
          <p:cNvPr id="36" name="组合 35"/>
          <p:cNvGrpSpPr/>
          <p:nvPr/>
        </p:nvGrpSpPr>
        <p:grpSpPr bwMode="auto">
          <a:xfrm>
            <a:off x="1082874" y="1469020"/>
            <a:ext cx="908447" cy="415498"/>
            <a:chOff x="1354515" y="2174815"/>
            <a:chExt cx="1212299" cy="554749"/>
          </a:xfrm>
        </p:grpSpPr>
        <p:sp>
          <p:nvSpPr>
            <p:cNvPr id="37" name="圆角矩形 36"/>
            <p:cNvSpPr/>
            <p:nvPr/>
          </p:nvSpPr>
          <p:spPr>
            <a:xfrm>
              <a:off x="1354515" y="2193891"/>
              <a:ext cx="1101079" cy="52299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8" name="TextBox 224"/>
            <p:cNvSpPr txBox="1">
              <a:spLocks noChangeArrowheads="1"/>
            </p:cNvSpPr>
            <p:nvPr/>
          </p:nvSpPr>
          <p:spPr bwMode="auto">
            <a:xfrm>
              <a:off x="1386761" y="2174815"/>
              <a:ext cx="1180053" cy="554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73" tIns="0" rIns="68573" bIns="0">
              <a:spAutoFit/>
            </a:bodyPr>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8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华文黑体" charset="-122"/>
                </a:rPr>
                <a:t>标题</a:t>
              </a:r>
              <a:endPar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华文黑体" charset="-122"/>
              </a:endParaRPr>
            </a:p>
          </p:txBody>
        </p:sp>
      </p:grpSp>
      <p:grpSp>
        <p:nvGrpSpPr>
          <p:cNvPr id="39" name="组合 38"/>
          <p:cNvGrpSpPr/>
          <p:nvPr/>
        </p:nvGrpSpPr>
        <p:grpSpPr bwMode="auto">
          <a:xfrm>
            <a:off x="5833468" y="1459495"/>
            <a:ext cx="884634" cy="415529"/>
            <a:chOff x="7689097" y="2162652"/>
            <a:chExt cx="1180053" cy="554236"/>
          </a:xfrm>
        </p:grpSpPr>
        <p:sp>
          <p:nvSpPr>
            <p:cNvPr id="40" name="圆角矩形 39"/>
            <p:cNvSpPr/>
            <p:nvPr/>
          </p:nvSpPr>
          <p:spPr>
            <a:xfrm>
              <a:off x="7725626" y="2194413"/>
              <a:ext cx="1100643" cy="522475"/>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1" name="TextBox 87"/>
            <p:cNvSpPr txBox="1">
              <a:spLocks noChangeArrowheads="1"/>
            </p:cNvSpPr>
            <p:nvPr/>
          </p:nvSpPr>
          <p:spPr bwMode="auto">
            <a:xfrm>
              <a:off x="7689097" y="2162652"/>
              <a:ext cx="1180053" cy="554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73" tIns="0" rIns="68573" bIns="0">
              <a:spAutoFit/>
            </a:bodyPr>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华文黑体" charset="-122"/>
                </a:rPr>
                <a:t>标题</a:t>
              </a:r>
              <a:endPar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华文黑体" charset="-122"/>
              </a:endParaRPr>
            </a:p>
          </p:txBody>
        </p:sp>
      </p:grpSp>
      <p:grpSp>
        <p:nvGrpSpPr>
          <p:cNvPr id="42" name="组合 41"/>
          <p:cNvGrpSpPr/>
          <p:nvPr/>
        </p:nvGrpSpPr>
        <p:grpSpPr bwMode="auto">
          <a:xfrm>
            <a:off x="6839546" y="2844193"/>
            <a:ext cx="907256" cy="463153"/>
            <a:chOff x="9031522" y="4008808"/>
            <a:chExt cx="1209355" cy="616613"/>
          </a:xfrm>
        </p:grpSpPr>
        <p:sp>
          <p:nvSpPr>
            <p:cNvPr id="43" name="圆角矩形 42"/>
            <p:cNvSpPr/>
            <p:nvPr/>
          </p:nvSpPr>
          <p:spPr>
            <a:xfrm>
              <a:off x="9031522" y="4102330"/>
              <a:ext cx="1099847" cy="523091"/>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4" name="TextBox 89"/>
            <p:cNvSpPr txBox="1">
              <a:spLocks noChangeArrowheads="1"/>
            </p:cNvSpPr>
            <p:nvPr/>
          </p:nvSpPr>
          <p:spPr bwMode="auto">
            <a:xfrm>
              <a:off x="9060824" y="4008808"/>
              <a:ext cx="1180053" cy="553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73" tIns="0" rIns="68573" bIns="0">
              <a:spAutoFit/>
            </a:bodyPr>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华文黑体" charset="-122"/>
                </a:rPr>
                <a:t>标题</a:t>
              </a:r>
              <a:endPar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华文黑体" charset="-122"/>
              </a:endParaRPr>
            </a:p>
          </p:txBody>
        </p:sp>
      </p:grpSp>
      <p:grpSp>
        <p:nvGrpSpPr>
          <p:cNvPr id="45" name="组合 44"/>
          <p:cNvGrpSpPr/>
          <p:nvPr/>
        </p:nvGrpSpPr>
        <p:grpSpPr bwMode="auto">
          <a:xfrm>
            <a:off x="1917502" y="2906106"/>
            <a:ext cx="900113" cy="440531"/>
            <a:chOff x="2518192" y="4091250"/>
            <a:chExt cx="1200750" cy="586813"/>
          </a:xfrm>
        </p:grpSpPr>
        <p:sp>
          <p:nvSpPr>
            <p:cNvPr id="46" name="圆角矩形 45"/>
            <p:cNvSpPr/>
            <p:nvPr/>
          </p:nvSpPr>
          <p:spPr>
            <a:xfrm>
              <a:off x="2518192" y="4154689"/>
              <a:ext cx="1100688" cy="523374"/>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7" name="TextBox 91"/>
            <p:cNvSpPr txBox="1">
              <a:spLocks noChangeArrowheads="1"/>
            </p:cNvSpPr>
            <p:nvPr/>
          </p:nvSpPr>
          <p:spPr bwMode="auto">
            <a:xfrm>
              <a:off x="2538889" y="4091250"/>
              <a:ext cx="1180053" cy="553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73" tIns="0" rIns="68573" bIns="0">
              <a:spAutoFit/>
            </a:bodyPr>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华文黑体" charset="-122"/>
                </a:rPr>
                <a:t>标题</a:t>
              </a:r>
              <a:endPar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华文黑体"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1" fill="hold" nodeType="afterEffect">
                                  <p:stCondLst>
                                    <p:cond delay="0"/>
                                  </p:stCondLst>
                                  <p:childTnLst>
                                    <p:set>
                                      <p:cBhvr>
                                        <p:cTn id="11" dur="1" fill="hold">
                                          <p:stCondLst>
                                            <p:cond delay="0"/>
                                          </p:stCondLst>
                                        </p:cTn>
                                        <p:tgtEl>
                                          <p:spTgt spid="20"/>
                                        </p:tgtEl>
                                        <p:attrNameLst>
                                          <p:attrName>style.visibility</p:attrName>
                                        </p:attrNameLst>
                                      </p:cBhvr>
                                      <p:to>
                                        <p:strVal val="visible"/>
                                      </p:to>
                                    </p:set>
                                    <p:anim calcmode="lin" valueType="num">
                                      <p:cBhvr additive="base">
                                        <p:cTn id="12" dur="500" fill="hold"/>
                                        <p:tgtEl>
                                          <p:spTgt spid="20"/>
                                        </p:tgtEl>
                                        <p:attrNameLst>
                                          <p:attrName>ppt_x</p:attrName>
                                        </p:attrNameLst>
                                      </p:cBhvr>
                                      <p:tavLst>
                                        <p:tav tm="0">
                                          <p:val>
                                            <p:strVal val="#ppt_x"/>
                                          </p:val>
                                        </p:tav>
                                        <p:tav tm="100000">
                                          <p:val>
                                            <p:strVal val="#ppt_x"/>
                                          </p:val>
                                        </p:tav>
                                      </p:tavLst>
                                    </p:anim>
                                    <p:anim calcmode="lin" valueType="num">
                                      <p:cBhvr additive="base">
                                        <p:cTn id="13" dur="500" fill="hold"/>
                                        <p:tgtEl>
                                          <p:spTgt spid="20"/>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1" fill="hold" nodeType="after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additive="base">
                                        <p:cTn id="17" dur="500" fill="hold"/>
                                        <p:tgtEl>
                                          <p:spTgt spid="23"/>
                                        </p:tgtEl>
                                        <p:attrNameLst>
                                          <p:attrName>ppt_x</p:attrName>
                                        </p:attrNameLst>
                                      </p:cBhvr>
                                      <p:tavLst>
                                        <p:tav tm="0">
                                          <p:val>
                                            <p:strVal val="#ppt_x"/>
                                          </p:val>
                                        </p:tav>
                                        <p:tav tm="100000">
                                          <p:val>
                                            <p:strVal val="#ppt_x"/>
                                          </p:val>
                                        </p:tav>
                                      </p:tavLst>
                                    </p:anim>
                                    <p:anim calcmode="lin" valueType="num">
                                      <p:cBhvr additive="base">
                                        <p:cTn id="18" dur="500" fill="hold"/>
                                        <p:tgtEl>
                                          <p:spTgt spid="23"/>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2" presetClass="entr" presetSubtype="1" fill="hold" nodeType="afterEffect">
                                  <p:stCondLst>
                                    <p:cond delay="0"/>
                                  </p:stCondLst>
                                  <p:childTnLst>
                                    <p:set>
                                      <p:cBhvr>
                                        <p:cTn id="21" dur="1" fill="hold">
                                          <p:stCondLst>
                                            <p:cond delay="0"/>
                                          </p:stCondLst>
                                        </p:cTn>
                                        <p:tgtEl>
                                          <p:spTgt spid="29"/>
                                        </p:tgtEl>
                                        <p:attrNameLst>
                                          <p:attrName>style.visibility</p:attrName>
                                        </p:attrNameLst>
                                      </p:cBhvr>
                                      <p:to>
                                        <p:strVal val="visible"/>
                                      </p:to>
                                    </p:set>
                                    <p:anim calcmode="lin" valueType="num">
                                      <p:cBhvr additive="base">
                                        <p:cTn id="22" dur="500" fill="hold"/>
                                        <p:tgtEl>
                                          <p:spTgt spid="29"/>
                                        </p:tgtEl>
                                        <p:attrNameLst>
                                          <p:attrName>ppt_x</p:attrName>
                                        </p:attrNameLst>
                                      </p:cBhvr>
                                      <p:tavLst>
                                        <p:tav tm="0">
                                          <p:val>
                                            <p:strVal val="#ppt_x"/>
                                          </p:val>
                                        </p:tav>
                                        <p:tav tm="100000">
                                          <p:val>
                                            <p:strVal val="#ppt_x"/>
                                          </p:val>
                                        </p:tav>
                                      </p:tavLst>
                                    </p:anim>
                                    <p:anim calcmode="lin" valueType="num">
                                      <p:cBhvr additive="base">
                                        <p:cTn id="23" dur="500" fill="hold"/>
                                        <p:tgtEl>
                                          <p:spTgt spid="29"/>
                                        </p:tgtEl>
                                        <p:attrNameLst>
                                          <p:attrName>ppt_y</p:attrName>
                                        </p:attrNameLst>
                                      </p:cBhvr>
                                      <p:tavLst>
                                        <p:tav tm="0">
                                          <p:val>
                                            <p:strVal val="0-#ppt_h/2"/>
                                          </p:val>
                                        </p:tav>
                                        <p:tav tm="100000">
                                          <p:val>
                                            <p:strVal val="#ppt_y"/>
                                          </p:val>
                                        </p:tav>
                                      </p:tavLst>
                                    </p:anim>
                                  </p:childTnLst>
                                </p:cTn>
                              </p:par>
                            </p:childTnLst>
                          </p:cTn>
                        </p:par>
                        <p:par>
                          <p:cTn id="24" fill="hold">
                            <p:stCondLst>
                              <p:cond delay="2000"/>
                            </p:stCondLst>
                            <p:childTnLst>
                              <p:par>
                                <p:cTn id="25" presetID="22" presetClass="entr" presetSubtype="8"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left)">
                                      <p:cBhvr>
                                        <p:cTn id="27" dur="500"/>
                                        <p:tgtEl>
                                          <p:spTgt spid="5"/>
                                        </p:tgtEl>
                                      </p:cBhvr>
                                    </p:animEffect>
                                  </p:childTnLst>
                                </p:cTn>
                              </p:par>
                              <p:par>
                                <p:cTn id="28" presetID="22" presetClass="entr" presetSubtype="8" fill="hold" nodeType="with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wipe(left)">
                                      <p:cBhvr>
                                        <p:cTn id="30" dur="500"/>
                                        <p:tgtEl>
                                          <p:spTgt spid="8"/>
                                        </p:tgtEl>
                                      </p:cBhvr>
                                    </p:animEffect>
                                  </p:childTnLst>
                                </p:cTn>
                              </p:par>
                            </p:childTnLst>
                          </p:cTn>
                        </p:par>
                        <p:par>
                          <p:cTn id="31" fill="hold">
                            <p:stCondLst>
                              <p:cond delay="2500"/>
                            </p:stCondLst>
                            <p:childTnLst>
                              <p:par>
                                <p:cTn id="32" presetID="22" presetClass="entr" presetSubtype="2" fill="hold" nodeType="after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wipe(right)">
                                      <p:cBhvr>
                                        <p:cTn id="34" dur="500"/>
                                        <p:tgtEl>
                                          <p:spTgt spid="11"/>
                                        </p:tgtEl>
                                      </p:cBhvr>
                                    </p:animEffect>
                                  </p:childTnLst>
                                </p:cTn>
                              </p:par>
                              <p:par>
                                <p:cTn id="35" presetID="22" presetClass="entr" presetSubtype="2" fill="hold"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right)">
                                      <p:cBhvr>
                                        <p:cTn id="37" dur="500"/>
                                        <p:tgtEl>
                                          <p:spTgt spid="14"/>
                                        </p:tgtEl>
                                      </p:cBhvr>
                                    </p:animEffect>
                                  </p:childTnLst>
                                </p:cTn>
                              </p:par>
                              <p:par>
                                <p:cTn id="38" presetID="2" presetClass="entr" presetSubtype="8" fill="hold" nodeType="withEffect">
                                  <p:stCondLst>
                                    <p:cond delay="0"/>
                                  </p:stCondLst>
                                  <p:childTnLst>
                                    <p:set>
                                      <p:cBhvr>
                                        <p:cTn id="39" dur="1" fill="hold">
                                          <p:stCondLst>
                                            <p:cond delay="0"/>
                                          </p:stCondLst>
                                        </p:cTn>
                                        <p:tgtEl>
                                          <p:spTgt spid="36"/>
                                        </p:tgtEl>
                                        <p:attrNameLst>
                                          <p:attrName>style.visibility</p:attrName>
                                        </p:attrNameLst>
                                      </p:cBhvr>
                                      <p:to>
                                        <p:strVal val="visible"/>
                                      </p:to>
                                    </p:set>
                                    <p:anim calcmode="lin" valueType="num">
                                      <p:cBhvr additive="base">
                                        <p:cTn id="40" dur="500" fill="hold"/>
                                        <p:tgtEl>
                                          <p:spTgt spid="36"/>
                                        </p:tgtEl>
                                        <p:attrNameLst>
                                          <p:attrName>ppt_x</p:attrName>
                                        </p:attrNameLst>
                                      </p:cBhvr>
                                      <p:tavLst>
                                        <p:tav tm="0">
                                          <p:val>
                                            <p:strVal val="0-#ppt_w/2"/>
                                          </p:val>
                                        </p:tav>
                                        <p:tav tm="100000">
                                          <p:val>
                                            <p:strVal val="#ppt_x"/>
                                          </p:val>
                                        </p:tav>
                                      </p:tavLst>
                                    </p:anim>
                                    <p:anim calcmode="lin" valueType="num">
                                      <p:cBhvr additive="base">
                                        <p:cTn id="41" dur="500" fill="hold"/>
                                        <p:tgtEl>
                                          <p:spTgt spid="36"/>
                                        </p:tgtEl>
                                        <p:attrNameLst>
                                          <p:attrName>ppt_y</p:attrName>
                                        </p:attrNameLst>
                                      </p:cBhvr>
                                      <p:tavLst>
                                        <p:tav tm="0">
                                          <p:val>
                                            <p:strVal val="#ppt_y"/>
                                          </p:val>
                                        </p:tav>
                                        <p:tav tm="100000">
                                          <p:val>
                                            <p:strVal val="#ppt_y"/>
                                          </p:val>
                                        </p:tav>
                                      </p:tavLst>
                                    </p:anim>
                                  </p:childTnLst>
                                </p:cTn>
                              </p:par>
                              <p:par>
                                <p:cTn id="42" presetID="2" presetClass="entr" presetSubtype="8" fill="hold" nodeType="withEffect">
                                  <p:stCondLst>
                                    <p:cond delay="0"/>
                                  </p:stCondLst>
                                  <p:childTnLst>
                                    <p:set>
                                      <p:cBhvr>
                                        <p:cTn id="43" dur="1" fill="hold">
                                          <p:stCondLst>
                                            <p:cond delay="0"/>
                                          </p:stCondLst>
                                        </p:cTn>
                                        <p:tgtEl>
                                          <p:spTgt spid="45"/>
                                        </p:tgtEl>
                                        <p:attrNameLst>
                                          <p:attrName>style.visibility</p:attrName>
                                        </p:attrNameLst>
                                      </p:cBhvr>
                                      <p:to>
                                        <p:strVal val="visible"/>
                                      </p:to>
                                    </p:set>
                                    <p:anim calcmode="lin" valueType="num">
                                      <p:cBhvr additive="base">
                                        <p:cTn id="44" dur="500" fill="hold"/>
                                        <p:tgtEl>
                                          <p:spTgt spid="45"/>
                                        </p:tgtEl>
                                        <p:attrNameLst>
                                          <p:attrName>ppt_x</p:attrName>
                                        </p:attrNameLst>
                                      </p:cBhvr>
                                      <p:tavLst>
                                        <p:tav tm="0">
                                          <p:val>
                                            <p:strVal val="0-#ppt_w/2"/>
                                          </p:val>
                                        </p:tav>
                                        <p:tav tm="100000">
                                          <p:val>
                                            <p:strVal val="#ppt_x"/>
                                          </p:val>
                                        </p:tav>
                                      </p:tavLst>
                                    </p:anim>
                                    <p:anim calcmode="lin" valueType="num">
                                      <p:cBhvr additive="base">
                                        <p:cTn id="45" dur="500" fill="hold"/>
                                        <p:tgtEl>
                                          <p:spTgt spid="45"/>
                                        </p:tgtEl>
                                        <p:attrNameLst>
                                          <p:attrName>ppt_y</p:attrName>
                                        </p:attrNameLst>
                                      </p:cBhvr>
                                      <p:tavLst>
                                        <p:tav tm="0">
                                          <p:val>
                                            <p:strVal val="#ppt_y"/>
                                          </p:val>
                                        </p:tav>
                                        <p:tav tm="100000">
                                          <p:val>
                                            <p:strVal val="#ppt_y"/>
                                          </p:val>
                                        </p:tav>
                                      </p:tavLst>
                                    </p:anim>
                                  </p:childTnLst>
                                </p:cTn>
                              </p:par>
                              <p:par>
                                <p:cTn id="46" presetID="2" presetClass="entr" presetSubtype="2" fill="hold" nodeType="withEffect">
                                  <p:stCondLst>
                                    <p:cond delay="0"/>
                                  </p:stCondLst>
                                  <p:childTnLst>
                                    <p:set>
                                      <p:cBhvr>
                                        <p:cTn id="47" dur="1" fill="hold">
                                          <p:stCondLst>
                                            <p:cond delay="0"/>
                                          </p:stCondLst>
                                        </p:cTn>
                                        <p:tgtEl>
                                          <p:spTgt spid="39"/>
                                        </p:tgtEl>
                                        <p:attrNameLst>
                                          <p:attrName>style.visibility</p:attrName>
                                        </p:attrNameLst>
                                      </p:cBhvr>
                                      <p:to>
                                        <p:strVal val="visible"/>
                                      </p:to>
                                    </p:set>
                                    <p:anim calcmode="lin" valueType="num">
                                      <p:cBhvr additive="base">
                                        <p:cTn id="48" dur="500" fill="hold"/>
                                        <p:tgtEl>
                                          <p:spTgt spid="39"/>
                                        </p:tgtEl>
                                        <p:attrNameLst>
                                          <p:attrName>ppt_x</p:attrName>
                                        </p:attrNameLst>
                                      </p:cBhvr>
                                      <p:tavLst>
                                        <p:tav tm="0">
                                          <p:val>
                                            <p:strVal val="1+#ppt_w/2"/>
                                          </p:val>
                                        </p:tav>
                                        <p:tav tm="100000">
                                          <p:val>
                                            <p:strVal val="#ppt_x"/>
                                          </p:val>
                                        </p:tav>
                                      </p:tavLst>
                                    </p:anim>
                                    <p:anim calcmode="lin" valueType="num">
                                      <p:cBhvr additive="base">
                                        <p:cTn id="49" dur="500" fill="hold"/>
                                        <p:tgtEl>
                                          <p:spTgt spid="39"/>
                                        </p:tgtEl>
                                        <p:attrNameLst>
                                          <p:attrName>ppt_y</p:attrName>
                                        </p:attrNameLst>
                                      </p:cBhvr>
                                      <p:tavLst>
                                        <p:tav tm="0">
                                          <p:val>
                                            <p:strVal val="#ppt_y"/>
                                          </p:val>
                                        </p:tav>
                                        <p:tav tm="100000">
                                          <p:val>
                                            <p:strVal val="#ppt_y"/>
                                          </p:val>
                                        </p:tav>
                                      </p:tavLst>
                                    </p:anim>
                                  </p:childTnLst>
                                </p:cTn>
                              </p:par>
                              <p:par>
                                <p:cTn id="50" presetID="2" presetClass="entr" presetSubtype="2" fill="hold" nodeType="withEffect">
                                  <p:stCondLst>
                                    <p:cond delay="0"/>
                                  </p:stCondLst>
                                  <p:childTnLst>
                                    <p:set>
                                      <p:cBhvr>
                                        <p:cTn id="51" dur="1" fill="hold">
                                          <p:stCondLst>
                                            <p:cond delay="0"/>
                                          </p:stCondLst>
                                        </p:cTn>
                                        <p:tgtEl>
                                          <p:spTgt spid="42"/>
                                        </p:tgtEl>
                                        <p:attrNameLst>
                                          <p:attrName>style.visibility</p:attrName>
                                        </p:attrNameLst>
                                      </p:cBhvr>
                                      <p:to>
                                        <p:strVal val="visible"/>
                                      </p:to>
                                    </p:set>
                                    <p:anim calcmode="lin" valueType="num">
                                      <p:cBhvr additive="base">
                                        <p:cTn id="52" dur="500" fill="hold"/>
                                        <p:tgtEl>
                                          <p:spTgt spid="42"/>
                                        </p:tgtEl>
                                        <p:attrNameLst>
                                          <p:attrName>ppt_x</p:attrName>
                                        </p:attrNameLst>
                                      </p:cBhvr>
                                      <p:tavLst>
                                        <p:tav tm="0">
                                          <p:val>
                                            <p:strVal val="1+#ppt_w/2"/>
                                          </p:val>
                                        </p:tav>
                                        <p:tav tm="100000">
                                          <p:val>
                                            <p:strVal val="#ppt_x"/>
                                          </p:val>
                                        </p:tav>
                                      </p:tavLst>
                                    </p:anim>
                                    <p:anim calcmode="lin" valueType="num">
                                      <p:cBhvr additive="base">
                                        <p:cTn id="53" dur="500" fill="hold"/>
                                        <p:tgtEl>
                                          <p:spTgt spid="42"/>
                                        </p:tgtEl>
                                        <p:attrNameLst>
                                          <p:attrName>ppt_y</p:attrName>
                                        </p:attrNameLst>
                                      </p:cBhvr>
                                      <p:tavLst>
                                        <p:tav tm="0">
                                          <p:val>
                                            <p:strVal val="#ppt_y"/>
                                          </p:val>
                                        </p:tav>
                                        <p:tav tm="100000">
                                          <p:val>
                                            <p:strVal val="#ppt_y"/>
                                          </p:val>
                                        </p:tav>
                                      </p:tavLst>
                                    </p:anim>
                                  </p:childTnLst>
                                </p:cTn>
                              </p:par>
                            </p:childTnLst>
                          </p:cTn>
                        </p:par>
                        <p:par>
                          <p:cTn id="54" fill="hold">
                            <p:stCondLst>
                              <p:cond delay="3000"/>
                            </p:stCondLst>
                            <p:childTnLst>
                              <p:par>
                                <p:cTn id="55" presetID="14" presetClass="entr" presetSubtype="10" fill="hold" grpId="0" nodeType="afterEffect">
                                  <p:stCondLst>
                                    <p:cond delay="0"/>
                                  </p:stCondLst>
                                  <p:childTnLst>
                                    <p:set>
                                      <p:cBhvr>
                                        <p:cTn id="56" dur="1" fill="hold">
                                          <p:stCondLst>
                                            <p:cond delay="0"/>
                                          </p:stCondLst>
                                        </p:cTn>
                                        <p:tgtEl>
                                          <p:spTgt spid="32"/>
                                        </p:tgtEl>
                                        <p:attrNameLst>
                                          <p:attrName>style.visibility</p:attrName>
                                        </p:attrNameLst>
                                      </p:cBhvr>
                                      <p:to>
                                        <p:strVal val="visible"/>
                                      </p:to>
                                    </p:set>
                                    <p:animEffect transition="in" filter="randombar(horizontal)">
                                      <p:cBhvr>
                                        <p:cTn id="57" dur="500"/>
                                        <p:tgtEl>
                                          <p:spTgt spid="32"/>
                                        </p:tgtEl>
                                      </p:cBhvr>
                                    </p:animEffect>
                                  </p:childTnLst>
                                </p:cTn>
                              </p:par>
                              <p:par>
                                <p:cTn id="58" presetID="14" presetClass="entr" presetSubtype="10" fill="hold" grpId="0" nodeType="withEffect">
                                  <p:stCondLst>
                                    <p:cond delay="0"/>
                                  </p:stCondLst>
                                  <p:childTnLst>
                                    <p:set>
                                      <p:cBhvr>
                                        <p:cTn id="59" dur="1" fill="hold">
                                          <p:stCondLst>
                                            <p:cond delay="0"/>
                                          </p:stCondLst>
                                        </p:cTn>
                                        <p:tgtEl>
                                          <p:spTgt spid="33"/>
                                        </p:tgtEl>
                                        <p:attrNameLst>
                                          <p:attrName>style.visibility</p:attrName>
                                        </p:attrNameLst>
                                      </p:cBhvr>
                                      <p:to>
                                        <p:strVal val="visible"/>
                                      </p:to>
                                    </p:set>
                                    <p:animEffect transition="in" filter="randombar(horizontal)">
                                      <p:cBhvr>
                                        <p:cTn id="60" dur="500"/>
                                        <p:tgtEl>
                                          <p:spTgt spid="33"/>
                                        </p:tgtEl>
                                      </p:cBhvr>
                                    </p:animEffect>
                                  </p:childTnLst>
                                </p:cTn>
                              </p:par>
                              <p:par>
                                <p:cTn id="61" presetID="14" presetClass="entr" presetSubtype="10" fill="hold" grpId="0" nodeType="withEffect">
                                  <p:stCondLst>
                                    <p:cond delay="0"/>
                                  </p:stCondLst>
                                  <p:childTnLst>
                                    <p:set>
                                      <p:cBhvr>
                                        <p:cTn id="62" dur="1" fill="hold">
                                          <p:stCondLst>
                                            <p:cond delay="0"/>
                                          </p:stCondLst>
                                        </p:cTn>
                                        <p:tgtEl>
                                          <p:spTgt spid="34"/>
                                        </p:tgtEl>
                                        <p:attrNameLst>
                                          <p:attrName>style.visibility</p:attrName>
                                        </p:attrNameLst>
                                      </p:cBhvr>
                                      <p:to>
                                        <p:strVal val="visible"/>
                                      </p:to>
                                    </p:set>
                                    <p:animEffect transition="in" filter="randombar(horizontal)">
                                      <p:cBhvr>
                                        <p:cTn id="63" dur="500"/>
                                        <p:tgtEl>
                                          <p:spTgt spid="34"/>
                                        </p:tgtEl>
                                      </p:cBhvr>
                                    </p:animEffect>
                                  </p:childTnLst>
                                </p:cTn>
                              </p:par>
                              <p:par>
                                <p:cTn id="64" presetID="14" presetClass="entr" presetSubtype="10" fill="hold" grpId="0" nodeType="withEffect">
                                  <p:stCondLst>
                                    <p:cond delay="0"/>
                                  </p:stCondLst>
                                  <p:childTnLst>
                                    <p:set>
                                      <p:cBhvr>
                                        <p:cTn id="65" dur="1" fill="hold">
                                          <p:stCondLst>
                                            <p:cond delay="0"/>
                                          </p:stCondLst>
                                        </p:cTn>
                                        <p:tgtEl>
                                          <p:spTgt spid="35"/>
                                        </p:tgtEl>
                                        <p:attrNameLst>
                                          <p:attrName>style.visibility</p:attrName>
                                        </p:attrNameLst>
                                      </p:cBhvr>
                                      <p:to>
                                        <p:strVal val="visible"/>
                                      </p:to>
                                    </p:set>
                                    <p:animEffect transition="in" filter="randombar(horizontal)">
                                      <p:cBhvr>
                                        <p:cTn id="66"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4" grpId="0"/>
      <p:bldP spid="3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5" name="矩形 4"/>
          <p:cNvSpPr/>
          <p:nvPr/>
        </p:nvSpPr>
        <p:spPr>
          <a:xfrm>
            <a:off x="1565077" y="3471862"/>
            <a:ext cx="1020366" cy="21550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3" tIns="34286" rIns="68573" bIns="34286"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6" name="矩形 5"/>
          <p:cNvSpPr/>
          <p:nvPr/>
        </p:nvSpPr>
        <p:spPr>
          <a:xfrm>
            <a:off x="1565077" y="2455069"/>
            <a:ext cx="2139554" cy="21550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3" tIns="34286" rIns="68573" bIns="34286"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7" name="矩形 6"/>
          <p:cNvSpPr/>
          <p:nvPr/>
        </p:nvSpPr>
        <p:spPr>
          <a:xfrm>
            <a:off x="1565077" y="2963466"/>
            <a:ext cx="1518047" cy="2155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3" tIns="34286" rIns="68573" bIns="34286"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8" name="矩形 7"/>
          <p:cNvSpPr/>
          <p:nvPr/>
        </p:nvSpPr>
        <p:spPr>
          <a:xfrm>
            <a:off x="1565077" y="1946673"/>
            <a:ext cx="2338388" cy="2155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3" tIns="34286" rIns="68573" bIns="34286"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nvGrpSpPr>
          <p:cNvPr id="9" name="组合 8"/>
          <p:cNvGrpSpPr/>
          <p:nvPr/>
        </p:nvGrpSpPr>
        <p:grpSpPr bwMode="auto">
          <a:xfrm>
            <a:off x="1565077" y="1508522"/>
            <a:ext cx="2988469" cy="2524125"/>
            <a:chOff x="2085451" y="2010617"/>
            <a:chExt cx="3985040" cy="3365639"/>
          </a:xfrm>
        </p:grpSpPr>
        <p:cxnSp>
          <p:nvCxnSpPr>
            <p:cNvPr id="10" name="直接箭头连接符 9"/>
            <p:cNvCxnSpPr/>
            <p:nvPr/>
          </p:nvCxnSpPr>
          <p:spPr>
            <a:xfrm>
              <a:off x="2085451" y="5376256"/>
              <a:ext cx="3985040" cy="0"/>
            </a:xfrm>
            <a:prstGeom prst="straightConnector1">
              <a:avLst/>
            </a:prstGeom>
            <a:ln>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11" name="直接箭头连接符 10"/>
            <p:cNvCxnSpPr/>
            <p:nvPr/>
          </p:nvCxnSpPr>
          <p:spPr>
            <a:xfrm flipV="1">
              <a:off x="2085451" y="2010617"/>
              <a:ext cx="0" cy="3345000"/>
            </a:xfrm>
            <a:prstGeom prst="straightConnector1">
              <a:avLst/>
            </a:prstGeom>
            <a:ln>
              <a:solidFill>
                <a:schemeClr val="accent3"/>
              </a:solidFill>
              <a:tailEnd type="arrow"/>
            </a:ln>
          </p:spPr>
          <p:style>
            <a:lnRef idx="1">
              <a:schemeClr val="accent1"/>
            </a:lnRef>
            <a:fillRef idx="0">
              <a:schemeClr val="accent1"/>
            </a:fillRef>
            <a:effectRef idx="0">
              <a:schemeClr val="accent1"/>
            </a:effectRef>
            <a:fontRef idx="minor">
              <a:schemeClr val="tx1"/>
            </a:fontRef>
          </p:style>
        </p:cxnSp>
      </p:grpSp>
      <p:sp>
        <p:nvSpPr>
          <p:cNvPr id="12" name="TextBox 122"/>
          <p:cNvSpPr txBox="1"/>
          <p:nvPr/>
        </p:nvSpPr>
        <p:spPr>
          <a:xfrm>
            <a:off x="5688212" y="1168004"/>
            <a:ext cx="1104900" cy="233774"/>
          </a:xfrm>
          <a:prstGeom prst="rect">
            <a:avLst/>
          </a:prstGeom>
          <a:noFill/>
        </p:spPr>
        <p:txBody>
          <a:bodyPr lIns="68573" tIns="34286" rIns="68573" bIns="34286">
            <a:spAutoFit/>
          </a:bodyPr>
          <a:lstStyle/>
          <a:p>
            <a:pPr marL="0" marR="0" lvl="0" indent="0" algn="l" defTabSz="685165" rtl="0" eaLnBrk="1" fontAlgn="auto" latinLnBrk="0" hangingPunct="1">
              <a:lnSpc>
                <a:spcPct val="100000"/>
              </a:lnSpc>
              <a:spcBef>
                <a:spcPts val="0"/>
              </a:spcBef>
              <a:spcAft>
                <a:spcPts val="0"/>
              </a:spcAft>
              <a:buClrTx/>
              <a:buSzTx/>
              <a:buFontTx/>
              <a:buNone/>
              <a:defRPr/>
            </a:pPr>
            <a:r>
              <a:rPr kumimoji="0" lang="zh-CN" altLang="en-US" sz="1070" b="0"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rPr>
              <a:t>添加内容</a:t>
            </a:r>
            <a:endParaRPr kumimoji="0" lang="zh-CN" altLang="en-US" sz="1070" b="0"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endParaRPr>
          </a:p>
        </p:txBody>
      </p:sp>
      <p:pic>
        <p:nvPicPr>
          <p:cNvPr id="13" name="图片 12"/>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a:off x="5273874" y="2908697"/>
            <a:ext cx="2728913"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25"/>
          <p:cNvSpPr txBox="1"/>
          <p:nvPr/>
        </p:nvSpPr>
        <p:spPr>
          <a:xfrm>
            <a:off x="5698927" y="1441848"/>
            <a:ext cx="2437210" cy="414336"/>
          </a:xfrm>
          <a:prstGeom prst="rect">
            <a:avLst/>
          </a:prstGeom>
          <a:noFill/>
        </p:spPr>
        <p:txBody>
          <a:bodyPr lIns="68573" tIns="34286" rIns="68573" bIns="34286">
            <a:spAutoFit/>
          </a:bodyPr>
          <a:lstStyle/>
          <a:p>
            <a:pPr marL="0" marR="0" lvl="0" indent="0" algn="l" defTabSz="685165" rtl="0" eaLnBrk="1" fontAlgn="auto" latinLnBrk="0" hangingPunct="1">
              <a:lnSpc>
                <a:spcPct val="130000"/>
              </a:lnSpc>
              <a:spcBef>
                <a:spcPts val="0"/>
              </a:spcBef>
              <a:spcAft>
                <a:spcPts val="0"/>
              </a:spcAft>
              <a:buClrTx/>
              <a:buSzTx/>
              <a:buFontTx/>
              <a:buNone/>
              <a:defRPr/>
            </a:pPr>
            <a:r>
              <a:rPr kumimoji="0" lang="zh-CN" altLang="en-US" sz="825"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您的内容打在这里，或者通过复制您的文本后，在此框中选择粘贴，并选择只保留文字</a:t>
            </a:r>
            <a:r>
              <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a:t>
            </a:r>
            <a:endPar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5" name="任意多边形 14"/>
          <p:cNvSpPr/>
          <p:nvPr/>
        </p:nvSpPr>
        <p:spPr>
          <a:xfrm>
            <a:off x="3449837" y="2034778"/>
            <a:ext cx="992981" cy="1985963"/>
          </a:xfrm>
          <a:custGeom>
            <a:avLst/>
            <a:gdLst>
              <a:gd name="connsiteX0" fmla="*/ 0 w 1323975"/>
              <a:gd name="connsiteY0" fmla="*/ 2647950 h 2647950"/>
              <a:gd name="connsiteX1" fmla="*/ 190500 w 1323975"/>
              <a:gd name="connsiteY1" fmla="*/ 2314575 h 2647950"/>
              <a:gd name="connsiteX2" fmla="*/ 219075 w 1323975"/>
              <a:gd name="connsiteY2" fmla="*/ 2238375 h 2647950"/>
              <a:gd name="connsiteX3" fmla="*/ 247650 w 1323975"/>
              <a:gd name="connsiteY3" fmla="*/ 2076450 h 2647950"/>
              <a:gd name="connsiteX4" fmla="*/ 276225 w 1323975"/>
              <a:gd name="connsiteY4" fmla="*/ 1905000 h 2647950"/>
              <a:gd name="connsiteX5" fmla="*/ 304800 w 1323975"/>
              <a:gd name="connsiteY5" fmla="*/ 1914525 h 2647950"/>
              <a:gd name="connsiteX6" fmla="*/ 371475 w 1323975"/>
              <a:gd name="connsiteY6" fmla="*/ 1990725 h 2647950"/>
              <a:gd name="connsiteX7" fmla="*/ 390525 w 1323975"/>
              <a:gd name="connsiteY7" fmla="*/ 2019300 h 2647950"/>
              <a:gd name="connsiteX8" fmla="*/ 447675 w 1323975"/>
              <a:gd name="connsiteY8" fmla="*/ 2066925 h 2647950"/>
              <a:gd name="connsiteX9" fmla="*/ 504825 w 1323975"/>
              <a:gd name="connsiteY9" fmla="*/ 2085975 h 2647950"/>
              <a:gd name="connsiteX10" fmla="*/ 542925 w 1323975"/>
              <a:gd name="connsiteY10" fmla="*/ 2076450 h 2647950"/>
              <a:gd name="connsiteX11" fmla="*/ 552450 w 1323975"/>
              <a:gd name="connsiteY11" fmla="*/ 2047875 h 2647950"/>
              <a:gd name="connsiteX12" fmla="*/ 571500 w 1323975"/>
              <a:gd name="connsiteY12" fmla="*/ 1981200 h 2647950"/>
              <a:gd name="connsiteX13" fmla="*/ 600075 w 1323975"/>
              <a:gd name="connsiteY13" fmla="*/ 1857375 h 2647950"/>
              <a:gd name="connsiteX14" fmla="*/ 619125 w 1323975"/>
              <a:gd name="connsiteY14" fmla="*/ 1762125 h 2647950"/>
              <a:gd name="connsiteX15" fmla="*/ 638175 w 1323975"/>
              <a:gd name="connsiteY15" fmla="*/ 1704975 h 2647950"/>
              <a:gd name="connsiteX16" fmla="*/ 657225 w 1323975"/>
              <a:gd name="connsiteY16" fmla="*/ 1638300 h 2647950"/>
              <a:gd name="connsiteX17" fmla="*/ 676275 w 1323975"/>
              <a:gd name="connsiteY17" fmla="*/ 1428750 h 2647950"/>
              <a:gd name="connsiteX18" fmla="*/ 685800 w 1323975"/>
              <a:gd name="connsiteY18" fmla="*/ 1362075 h 2647950"/>
              <a:gd name="connsiteX19" fmla="*/ 704850 w 1323975"/>
              <a:gd name="connsiteY19" fmla="*/ 1323975 h 2647950"/>
              <a:gd name="connsiteX20" fmla="*/ 790575 w 1323975"/>
              <a:gd name="connsiteY20" fmla="*/ 1323975 h 2647950"/>
              <a:gd name="connsiteX21" fmla="*/ 809625 w 1323975"/>
              <a:gd name="connsiteY21" fmla="*/ 1352550 h 2647950"/>
              <a:gd name="connsiteX22" fmla="*/ 885825 w 1323975"/>
              <a:gd name="connsiteY22" fmla="*/ 1428750 h 2647950"/>
              <a:gd name="connsiteX23" fmla="*/ 904875 w 1323975"/>
              <a:gd name="connsiteY23" fmla="*/ 1466850 h 2647950"/>
              <a:gd name="connsiteX24" fmla="*/ 962025 w 1323975"/>
              <a:gd name="connsiteY24" fmla="*/ 1504950 h 2647950"/>
              <a:gd name="connsiteX25" fmla="*/ 1009650 w 1323975"/>
              <a:gd name="connsiteY25" fmla="*/ 1276350 h 2647950"/>
              <a:gd name="connsiteX26" fmla="*/ 1038225 w 1323975"/>
              <a:gd name="connsiteY26" fmla="*/ 1143000 h 2647950"/>
              <a:gd name="connsiteX27" fmla="*/ 1057275 w 1323975"/>
              <a:gd name="connsiteY27" fmla="*/ 990600 h 2647950"/>
              <a:gd name="connsiteX28" fmla="*/ 1066800 w 1323975"/>
              <a:gd name="connsiteY28" fmla="*/ 895350 h 2647950"/>
              <a:gd name="connsiteX29" fmla="*/ 1104900 w 1323975"/>
              <a:gd name="connsiteY29" fmla="*/ 790575 h 2647950"/>
              <a:gd name="connsiteX30" fmla="*/ 1143000 w 1323975"/>
              <a:gd name="connsiteY30" fmla="*/ 638175 h 2647950"/>
              <a:gd name="connsiteX31" fmla="*/ 1238250 w 1323975"/>
              <a:gd name="connsiteY31" fmla="*/ 314325 h 2647950"/>
              <a:gd name="connsiteX32" fmla="*/ 1266825 w 1323975"/>
              <a:gd name="connsiteY32" fmla="*/ 200025 h 2647950"/>
              <a:gd name="connsiteX33" fmla="*/ 1304925 w 1323975"/>
              <a:gd name="connsiteY33" fmla="*/ 76200 h 2647950"/>
              <a:gd name="connsiteX34" fmla="*/ 1323975 w 1323975"/>
              <a:gd name="connsiteY34"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323975" h="2647950">
                <a:moveTo>
                  <a:pt x="0" y="2647950"/>
                </a:moveTo>
                <a:cubicBezTo>
                  <a:pt x="28342" y="2600123"/>
                  <a:pt x="147318" y="2413277"/>
                  <a:pt x="190500" y="2314575"/>
                </a:cubicBezTo>
                <a:cubicBezTo>
                  <a:pt x="201373" y="2289722"/>
                  <a:pt x="209550" y="2263775"/>
                  <a:pt x="219075" y="2238375"/>
                </a:cubicBezTo>
                <a:cubicBezTo>
                  <a:pt x="242936" y="2071348"/>
                  <a:pt x="210125" y="2292217"/>
                  <a:pt x="247650" y="2076450"/>
                </a:cubicBezTo>
                <a:cubicBezTo>
                  <a:pt x="290673" y="1829065"/>
                  <a:pt x="250171" y="2035272"/>
                  <a:pt x="276225" y="1905000"/>
                </a:cubicBezTo>
                <a:cubicBezTo>
                  <a:pt x="285750" y="1908175"/>
                  <a:pt x="296630" y="1908689"/>
                  <a:pt x="304800" y="1914525"/>
                </a:cubicBezTo>
                <a:cubicBezTo>
                  <a:pt x="329245" y="1931985"/>
                  <a:pt x="354115" y="1966421"/>
                  <a:pt x="371475" y="1990725"/>
                </a:cubicBezTo>
                <a:cubicBezTo>
                  <a:pt x="378129" y="2000040"/>
                  <a:pt x="383196" y="2010506"/>
                  <a:pt x="390525" y="2019300"/>
                </a:cubicBezTo>
                <a:cubicBezTo>
                  <a:pt x="403720" y="2035134"/>
                  <a:pt x="427842" y="2058110"/>
                  <a:pt x="447675" y="2066925"/>
                </a:cubicBezTo>
                <a:cubicBezTo>
                  <a:pt x="466025" y="2075080"/>
                  <a:pt x="485775" y="2079625"/>
                  <a:pt x="504825" y="2085975"/>
                </a:cubicBezTo>
                <a:cubicBezTo>
                  <a:pt x="517525" y="2082800"/>
                  <a:pt x="532703" y="2084628"/>
                  <a:pt x="542925" y="2076450"/>
                </a:cubicBezTo>
                <a:cubicBezTo>
                  <a:pt x="550765" y="2070178"/>
                  <a:pt x="549565" y="2057492"/>
                  <a:pt x="552450" y="2047875"/>
                </a:cubicBezTo>
                <a:cubicBezTo>
                  <a:pt x="559092" y="2025735"/>
                  <a:pt x="565894" y="2003624"/>
                  <a:pt x="571500" y="1981200"/>
                </a:cubicBezTo>
                <a:cubicBezTo>
                  <a:pt x="581774" y="1940105"/>
                  <a:pt x="591077" y="1898768"/>
                  <a:pt x="600075" y="1857375"/>
                </a:cubicBezTo>
                <a:cubicBezTo>
                  <a:pt x="606953" y="1825735"/>
                  <a:pt x="611272" y="1793537"/>
                  <a:pt x="619125" y="1762125"/>
                </a:cubicBezTo>
                <a:cubicBezTo>
                  <a:pt x="623995" y="1742644"/>
                  <a:pt x="632270" y="1724167"/>
                  <a:pt x="638175" y="1704975"/>
                </a:cubicBezTo>
                <a:cubicBezTo>
                  <a:pt x="644973" y="1682883"/>
                  <a:pt x="650875" y="1660525"/>
                  <a:pt x="657225" y="1638300"/>
                </a:cubicBezTo>
                <a:cubicBezTo>
                  <a:pt x="663575" y="1568450"/>
                  <a:pt x="669058" y="1498516"/>
                  <a:pt x="676275" y="1428750"/>
                </a:cubicBezTo>
                <a:cubicBezTo>
                  <a:pt x="678585" y="1406419"/>
                  <a:pt x="679893" y="1383735"/>
                  <a:pt x="685800" y="1362075"/>
                </a:cubicBezTo>
                <a:cubicBezTo>
                  <a:pt x="689536" y="1348376"/>
                  <a:pt x="698500" y="1336675"/>
                  <a:pt x="704850" y="1323975"/>
                </a:cubicBezTo>
                <a:cubicBezTo>
                  <a:pt x="718783" y="1254312"/>
                  <a:pt x="703360" y="1254203"/>
                  <a:pt x="790575" y="1323975"/>
                </a:cubicBezTo>
                <a:cubicBezTo>
                  <a:pt x="799514" y="1331126"/>
                  <a:pt x="801924" y="1344079"/>
                  <a:pt x="809625" y="1352550"/>
                </a:cubicBezTo>
                <a:cubicBezTo>
                  <a:pt x="833788" y="1379129"/>
                  <a:pt x="860425" y="1403350"/>
                  <a:pt x="885825" y="1428750"/>
                </a:cubicBezTo>
                <a:cubicBezTo>
                  <a:pt x="895865" y="1438790"/>
                  <a:pt x="896622" y="1455296"/>
                  <a:pt x="904875" y="1466850"/>
                </a:cubicBezTo>
                <a:cubicBezTo>
                  <a:pt x="927172" y="1498065"/>
                  <a:pt x="930642" y="1494489"/>
                  <a:pt x="962025" y="1504950"/>
                </a:cubicBezTo>
                <a:cubicBezTo>
                  <a:pt x="1015096" y="1310357"/>
                  <a:pt x="969513" y="1493091"/>
                  <a:pt x="1009650" y="1276350"/>
                </a:cubicBezTo>
                <a:cubicBezTo>
                  <a:pt x="1017928" y="1231651"/>
                  <a:pt x="1030752" y="1187841"/>
                  <a:pt x="1038225" y="1143000"/>
                </a:cubicBezTo>
                <a:cubicBezTo>
                  <a:pt x="1046641" y="1092501"/>
                  <a:pt x="1051407" y="1041458"/>
                  <a:pt x="1057275" y="990600"/>
                </a:cubicBezTo>
                <a:cubicBezTo>
                  <a:pt x="1060932" y="958902"/>
                  <a:pt x="1059409" y="926391"/>
                  <a:pt x="1066800" y="895350"/>
                </a:cubicBezTo>
                <a:cubicBezTo>
                  <a:pt x="1075408" y="859198"/>
                  <a:pt x="1094343" y="826206"/>
                  <a:pt x="1104900" y="790575"/>
                </a:cubicBezTo>
                <a:cubicBezTo>
                  <a:pt x="1119776" y="740369"/>
                  <a:pt x="1128881" y="688599"/>
                  <a:pt x="1143000" y="638175"/>
                </a:cubicBezTo>
                <a:cubicBezTo>
                  <a:pt x="1173339" y="529820"/>
                  <a:pt x="1210959" y="423488"/>
                  <a:pt x="1238250" y="314325"/>
                </a:cubicBezTo>
                <a:cubicBezTo>
                  <a:pt x="1247775" y="276225"/>
                  <a:pt x="1255540" y="237641"/>
                  <a:pt x="1266825" y="200025"/>
                </a:cubicBezTo>
                <a:cubicBezTo>
                  <a:pt x="1340507" y="-45582"/>
                  <a:pt x="1266553" y="242480"/>
                  <a:pt x="1304925" y="76200"/>
                </a:cubicBezTo>
                <a:cubicBezTo>
                  <a:pt x="1310812" y="50689"/>
                  <a:pt x="1323975" y="0"/>
                  <a:pt x="1323975" y="0"/>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lIns="68573" tIns="34286" rIns="68573" bIns="34286"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nvGrpSpPr>
          <p:cNvPr id="16" name="组合 15"/>
          <p:cNvGrpSpPr/>
          <p:nvPr/>
        </p:nvGrpSpPr>
        <p:grpSpPr bwMode="auto">
          <a:xfrm>
            <a:off x="2593777" y="1946672"/>
            <a:ext cx="1812131" cy="1736343"/>
            <a:chOff x="3457037" y="2595233"/>
            <a:chExt cx="2416836" cy="2315792"/>
          </a:xfrm>
        </p:grpSpPr>
        <p:sp>
          <p:nvSpPr>
            <p:cNvPr id="17" name="TextBox 133"/>
            <p:cNvSpPr txBox="1"/>
            <p:nvPr/>
          </p:nvSpPr>
          <p:spPr>
            <a:xfrm>
              <a:off x="5203766" y="2595233"/>
              <a:ext cx="670107" cy="311789"/>
            </a:xfrm>
            <a:prstGeom prst="rect">
              <a:avLst/>
            </a:prstGeom>
            <a:noFill/>
          </p:spPr>
          <p:txBody>
            <a:bodyPr lIns="68573" tIns="34286" rIns="68573" bIns="34286">
              <a:spAutoFit/>
            </a:bodyPr>
            <a:lstStyle/>
            <a:p>
              <a:pPr marL="0" marR="0" lvl="0" indent="0" algn="l" defTabSz="685165" rtl="0" eaLnBrk="1" fontAlgn="auto" latinLnBrk="0" hangingPunct="1">
                <a:lnSpc>
                  <a:spcPct val="100000"/>
                </a:lnSpc>
                <a:spcBef>
                  <a:spcPts val="0"/>
                </a:spcBef>
                <a:spcAft>
                  <a:spcPts val="0"/>
                </a:spcAft>
                <a:buClrTx/>
                <a:buSzTx/>
                <a:buFontTx/>
                <a:buNone/>
                <a:defRPr/>
              </a:pPr>
              <a:r>
                <a:rPr kumimoji="0" lang="en-US" altLang="zh-CN" sz="1070" b="0" i="0" u="none" strike="noStrike" kern="1200" cap="none" spc="-113"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82%</a:t>
              </a:r>
              <a:endParaRPr kumimoji="0" lang="zh-CN" altLang="en-US" sz="1070" b="0" i="0" u="none" strike="noStrike" kern="1200" cap="none" spc="-113"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8" name="TextBox 134"/>
            <p:cNvSpPr txBox="1"/>
            <p:nvPr/>
          </p:nvSpPr>
          <p:spPr>
            <a:xfrm>
              <a:off x="4938580" y="3273291"/>
              <a:ext cx="668520" cy="311789"/>
            </a:xfrm>
            <a:prstGeom prst="rect">
              <a:avLst/>
            </a:prstGeom>
            <a:noFill/>
          </p:spPr>
          <p:txBody>
            <a:bodyPr lIns="68573" tIns="34286" rIns="68573" bIns="34286">
              <a:spAutoFit/>
            </a:bodyPr>
            <a:lstStyle/>
            <a:p>
              <a:pPr marL="0" marR="0" lvl="0" indent="0" algn="l" defTabSz="685165" rtl="0" eaLnBrk="1" fontAlgn="auto" latinLnBrk="0" hangingPunct="1">
                <a:lnSpc>
                  <a:spcPct val="100000"/>
                </a:lnSpc>
                <a:spcBef>
                  <a:spcPts val="0"/>
                </a:spcBef>
                <a:spcAft>
                  <a:spcPts val="0"/>
                </a:spcAft>
                <a:buClrTx/>
                <a:buSzTx/>
                <a:buFontTx/>
                <a:buNone/>
                <a:defRPr/>
              </a:pPr>
              <a:r>
                <a:rPr kumimoji="0" lang="en-US" altLang="zh-CN" sz="1070" b="0" i="0" u="none" strike="noStrike" kern="1200" cap="none" spc="-113"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73%</a:t>
              </a:r>
              <a:endParaRPr kumimoji="0" lang="zh-CN" altLang="en-US" sz="1070" b="0" i="0" u="none" strike="noStrike" kern="1200" cap="none" spc="-113"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9" name="TextBox 135"/>
            <p:cNvSpPr txBox="1"/>
            <p:nvPr/>
          </p:nvSpPr>
          <p:spPr>
            <a:xfrm>
              <a:off x="4111265" y="3952937"/>
              <a:ext cx="668522" cy="311789"/>
            </a:xfrm>
            <a:prstGeom prst="rect">
              <a:avLst/>
            </a:prstGeom>
            <a:noFill/>
          </p:spPr>
          <p:txBody>
            <a:bodyPr lIns="68573" tIns="34286" rIns="68573" bIns="34286">
              <a:spAutoFit/>
            </a:bodyPr>
            <a:lstStyle/>
            <a:p>
              <a:pPr marL="0" marR="0" lvl="0" indent="0" algn="l" defTabSz="685165" rtl="0" eaLnBrk="1" fontAlgn="auto" latinLnBrk="0" hangingPunct="1">
                <a:lnSpc>
                  <a:spcPct val="100000"/>
                </a:lnSpc>
                <a:spcBef>
                  <a:spcPts val="0"/>
                </a:spcBef>
                <a:spcAft>
                  <a:spcPts val="0"/>
                </a:spcAft>
                <a:buClrTx/>
                <a:buSzTx/>
                <a:buFontTx/>
                <a:buNone/>
                <a:defRPr/>
              </a:pPr>
              <a:r>
                <a:rPr kumimoji="0" lang="en-US" altLang="zh-CN" sz="1070" b="0" i="0" u="none" strike="noStrike" kern="1200" cap="none" spc="-113"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56%</a:t>
              </a:r>
              <a:endParaRPr kumimoji="0" lang="zh-CN" altLang="en-US" sz="1070" b="0" i="0" u="none" strike="noStrike" kern="1200" cap="none" spc="-113"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0" name="TextBox 136"/>
            <p:cNvSpPr txBox="1"/>
            <p:nvPr/>
          </p:nvSpPr>
          <p:spPr>
            <a:xfrm>
              <a:off x="3457037" y="4599236"/>
              <a:ext cx="670107" cy="311789"/>
            </a:xfrm>
            <a:prstGeom prst="rect">
              <a:avLst/>
            </a:prstGeom>
            <a:noFill/>
          </p:spPr>
          <p:txBody>
            <a:bodyPr lIns="68573" tIns="34286" rIns="68573" bIns="34286">
              <a:spAutoFit/>
            </a:bodyPr>
            <a:lstStyle/>
            <a:p>
              <a:pPr marL="0" marR="0" lvl="0" indent="0" algn="l" defTabSz="685165" rtl="0" eaLnBrk="1" fontAlgn="auto" latinLnBrk="0" hangingPunct="1">
                <a:lnSpc>
                  <a:spcPct val="100000"/>
                </a:lnSpc>
                <a:spcBef>
                  <a:spcPts val="0"/>
                </a:spcBef>
                <a:spcAft>
                  <a:spcPts val="0"/>
                </a:spcAft>
                <a:buClrTx/>
                <a:buSzTx/>
                <a:buFontTx/>
                <a:buNone/>
                <a:defRPr/>
              </a:pPr>
              <a:r>
                <a:rPr kumimoji="0" lang="en-US" altLang="zh-CN" sz="1070" b="0" i="0" u="none" strike="noStrike" kern="1200" cap="none" spc="-113"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32%</a:t>
              </a:r>
              <a:endParaRPr kumimoji="0" lang="zh-CN" altLang="en-US" sz="1070" b="0" i="0" u="none" strike="noStrike" kern="1200" cap="none" spc="-113"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grpSp>
        <p:nvGrpSpPr>
          <p:cNvPr id="21" name="组合 20"/>
          <p:cNvGrpSpPr/>
          <p:nvPr/>
        </p:nvGrpSpPr>
        <p:grpSpPr bwMode="auto">
          <a:xfrm>
            <a:off x="1073349" y="1932385"/>
            <a:ext cx="540544" cy="1750631"/>
            <a:chOff x="1430916" y="2576071"/>
            <a:chExt cx="720080" cy="2335067"/>
          </a:xfrm>
        </p:grpSpPr>
        <p:sp>
          <p:nvSpPr>
            <p:cNvPr id="22" name="TextBox 128"/>
            <p:cNvSpPr txBox="1"/>
            <p:nvPr/>
          </p:nvSpPr>
          <p:spPr>
            <a:xfrm>
              <a:off x="1430916" y="4599320"/>
              <a:ext cx="720080" cy="311818"/>
            </a:xfrm>
            <a:prstGeom prst="rect">
              <a:avLst/>
            </a:prstGeom>
            <a:noFill/>
          </p:spPr>
          <p:txBody>
            <a:bodyPr lIns="68573" tIns="34286" rIns="68573" bIns="34286">
              <a:spAutoFit/>
            </a:bodyPr>
            <a:lstStyle/>
            <a:p>
              <a:pPr marL="0" marR="0" lvl="0" indent="0" algn="l" defTabSz="685165" rtl="0" eaLnBrk="1" fontAlgn="auto" latinLnBrk="0" hangingPunct="1">
                <a:lnSpc>
                  <a:spcPct val="100000"/>
                </a:lnSpc>
                <a:spcBef>
                  <a:spcPts val="0"/>
                </a:spcBef>
                <a:spcAft>
                  <a:spcPts val="0"/>
                </a:spcAft>
                <a:buClrTx/>
                <a:buSzTx/>
                <a:buFontTx/>
                <a:buNone/>
                <a:defRPr/>
              </a:pPr>
              <a:r>
                <a:rPr kumimoji="0" lang="zh-CN" altLang="en-US" sz="1070" b="0" i="0" u="none" strike="noStrike" kern="1200" cap="none" spc="-113"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项目</a:t>
              </a:r>
              <a:endParaRPr kumimoji="0" lang="zh-CN" altLang="en-US" sz="1070" b="0" i="0" u="none" strike="noStrike" kern="1200" cap="none" spc="-113"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3" name="TextBox 137"/>
            <p:cNvSpPr txBox="1"/>
            <p:nvPr/>
          </p:nvSpPr>
          <p:spPr>
            <a:xfrm>
              <a:off x="1430916" y="3951373"/>
              <a:ext cx="720080" cy="311818"/>
            </a:xfrm>
            <a:prstGeom prst="rect">
              <a:avLst/>
            </a:prstGeom>
            <a:noFill/>
          </p:spPr>
          <p:txBody>
            <a:bodyPr lIns="68573" tIns="34286" rIns="68573" bIns="34286">
              <a:spAutoFit/>
            </a:bodyPr>
            <a:lstStyle/>
            <a:p>
              <a:pPr marL="0" marR="0" lvl="0" indent="0" algn="l" defTabSz="685165" rtl="0" eaLnBrk="1" fontAlgn="auto" latinLnBrk="0" hangingPunct="1">
                <a:lnSpc>
                  <a:spcPct val="100000"/>
                </a:lnSpc>
                <a:spcBef>
                  <a:spcPts val="0"/>
                </a:spcBef>
                <a:spcAft>
                  <a:spcPts val="0"/>
                </a:spcAft>
                <a:buClrTx/>
                <a:buSzTx/>
                <a:buFontTx/>
                <a:buNone/>
                <a:defRPr/>
              </a:pPr>
              <a:r>
                <a:rPr kumimoji="0" lang="zh-CN" altLang="en-US" sz="1070" b="0" i="0" u="none" strike="noStrike" kern="1200" cap="none" spc="-113"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项目</a:t>
              </a:r>
              <a:endParaRPr kumimoji="0" lang="zh-CN" altLang="en-US" sz="1070" b="0" i="0" u="none" strike="noStrike" kern="1200" cap="none" spc="-113"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4" name="TextBox 138"/>
            <p:cNvSpPr txBox="1"/>
            <p:nvPr/>
          </p:nvSpPr>
          <p:spPr>
            <a:xfrm>
              <a:off x="1430916" y="3292307"/>
              <a:ext cx="720080" cy="311818"/>
            </a:xfrm>
            <a:prstGeom prst="rect">
              <a:avLst/>
            </a:prstGeom>
            <a:noFill/>
          </p:spPr>
          <p:txBody>
            <a:bodyPr lIns="68573" tIns="34286" rIns="68573" bIns="34286">
              <a:spAutoFit/>
            </a:bodyPr>
            <a:lstStyle/>
            <a:p>
              <a:pPr marL="0" marR="0" lvl="0" indent="0" algn="l" defTabSz="685165" rtl="0" eaLnBrk="1" fontAlgn="auto" latinLnBrk="0" hangingPunct="1">
                <a:lnSpc>
                  <a:spcPct val="100000"/>
                </a:lnSpc>
                <a:spcBef>
                  <a:spcPts val="0"/>
                </a:spcBef>
                <a:spcAft>
                  <a:spcPts val="0"/>
                </a:spcAft>
                <a:buClrTx/>
                <a:buSzTx/>
                <a:buFontTx/>
                <a:buNone/>
                <a:defRPr/>
              </a:pPr>
              <a:r>
                <a:rPr kumimoji="0" lang="zh-CN" altLang="en-US" sz="1070" b="0" i="0" u="none" strike="noStrike" kern="1200" cap="none" spc="-113"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项目</a:t>
              </a:r>
              <a:endParaRPr kumimoji="0" lang="zh-CN" altLang="en-US" sz="1070" b="0" i="0" u="none" strike="noStrike" kern="1200" cap="none" spc="-113"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5" name="TextBox 139"/>
            <p:cNvSpPr txBox="1"/>
            <p:nvPr/>
          </p:nvSpPr>
          <p:spPr>
            <a:xfrm>
              <a:off x="1430916" y="2576071"/>
              <a:ext cx="720080" cy="311818"/>
            </a:xfrm>
            <a:prstGeom prst="rect">
              <a:avLst/>
            </a:prstGeom>
            <a:noFill/>
          </p:spPr>
          <p:txBody>
            <a:bodyPr lIns="68573" tIns="34286" rIns="68573" bIns="34286">
              <a:spAutoFit/>
            </a:bodyPr>
            <a:lstStyle/>
            <a:p>
              <a:pPr marL="0" marR="0" lvl="0" indent="0" algn="l" defTabSz="685165" rtl="0" eaLnBrk="1" fontAlgn="auto" latinLnBrk="0" hangingPunct="1">
                <a:lnSpc>
                  <a:spcPct val="100000"/>
                </a:lnSpc>
                <a:spcBef>
                  <a:spcPts val="0"/>
                </a:spcBef>
                <a:spcAft>
                  <a:spcPts val="0"/>
                </a:spcAft>
                <a:buClrTx/>
                <a:buSzTx/>
                <a:buFontTx/>
                <a:buNone/>
                <a:defRPr/>
              </a:pPr>
              <a:r>
                <a:rPr kumimoji="0" lang="zh-CN" altLang="en-US" sz="1070" b="0" i="0" u="none" strike="noStrike" kern="1200" cap="none" spc="-113"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项目</a:t>
              </a:r>
              <a:endParaRPr kumimoji="0" lang="zh-CN" altLang="en-US" sz="1070" b="0" i="0" u="none" strike="noStrike" kern="1200" cap="none" spc="-113"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sp>
        <p:nvSpPr>
          <p:cNvPr id="29" name="圆角矩形 28"/>
          <p:cNvSpPr/>
          <p:nvPr/>
        </p:nvSpPr>
        <p:spPr>
          <a:xfrm>
            <a:off x="5173862" y="1218010"/>
            <a:ext cx="444103" cy="41076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3" tIns="34286" rIns="68573" bIns="34286" anchor="ctr"/>
          <a:lstStyle/>
          <a:p>
            <a:pPr marL="0" marR="0" lvl="0" indent="0" algn="ctr" defTabSz="685165"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A</a:t>
            </a:r>
            <a:endParaRPr kumimoji="0" lang="zh-CN" altLang="en-US" sz="24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30" name="TextBox 75"/>
          <p:cNvSpPr txBox="1"/>
          <p:nvPr/>
        </p:nvSpPr>
        <p:spPr>
          <a:xfrm>
            <a:off x="5688212" y="2112169"/>
            <a:ext cx="1104900" cy="233774"/>
          </a:xfrm>
          <a:prstGeom prst="rect">
            <a:avLst/>
          </a:prstGeom>
          <a:noFill/>
        </p:spPr>
        <p:txBody>
          <a:bodyPr lIns="68573" tIns="34286" rIns="68573" bIns="34286">
            <a:spAutoFit/>
          </a:bodyPr>
          <a:lstStyle/>
          <a:p>
            <a:pPr marL="0" marR="0" lvl="0" indent="0" algn="l" defTabSz="685165" rtl="0" eaLnBrk="1" fontAlgn="auto" latinLnBrk="0" hangingPunct="1">
              <a:lnSpc>
                <a:spcPct val="100000"/>
              </a:lnSpc>
              <a:spcBef>
                <a:spcPts val="0"/>
              </a:spcBef>
              <a:spcAft>
                <a:spcPts val="0"/>
              </a:spcAft>
              <a:buClrTx/>
              <a:buSzTx/>
              <a:buFontTx/>
              <a:buNone/>
              <a:defRPr/>
            </a:pPr>
            <a:r>
              <a:rPr kumimoji="0" lang="zh-CN" altLang="en-US" sz="1070" b="0"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rPr>
              <a:t>添加内容</a:t>
            </a:r>
            <a:endParaRPr kumimoji="0" lang="zh-CN" altLang="en-US" sz="1070" b="0"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31" name="TextBox 76"/>
          <p:cNvSpPr txBox="1"/>
          <p:nvPr/>
        </p:nvSpPr>
        <p:spPr>
          <a:xfrm>
            <a:off x="5698927" y="2387204"/>
            <a:ext cx="2437210" cy="414336"/>
          </a:xfrm>
          <a:prstGeom prst="rect">
            <a:avLst/>
          </a:prstGeom>
          <a:noFill/>
        </p:spPr>
        <p:txBody>
          <a:bodyPr lIns="68573" tIns="34286" rIns="68573" bIns="34286">
            <a:spAutoFit/>
          </a:bodyPr>
          <a:lstStyle/>
          <a:p>
            <a:pPr marL="0" marR="0" lvl="0" indent="0" algn="l" defTabSz="685165" rtl="0" eaLnBrk="1" fontAlgn="auto" latinLnBrk="0" hangingPunct="1">
              <a:lnSpc>
                <a:spcPct val="130000"/>
              </a:lnSpc>
              <a:spcBef>
                <a:spcPts val="0"/>
              </a:spcBef>
              <a:spcAft>
                <a:spcPts val="0"/>
              </a:spcAft>
              <a:buClrTx/>
              <a:buSzTx/>
              <a:buFontTx/>
              <a:buNone/>
              <a:defRPr/>
            </a:pPr>
            <a:r>
              <a:rPr kumimoji="0" lang="zh-CN" altLang="en-US" sz="825"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您的内容打在这里，或者通过复制您的文本后，在此框中选择粘贴，并选择只保留文字</a:t>
            </a:r>
            <a:r>
              <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a:t>
            </a:r>
            <a:endPar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2" name="圆角矩形 31"/>
          <p:cNvSpPr/>
          <p:nvPr/>
        </p:nvSpPr>
        <p:spPr>
          <a:xfrm>
            <a:off x="5173862" y="2162175"/>
            <a:ext cx="444103" cy="41076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3" tIns="34286" rIns="68573" bIns="34286" anchor="ctr"/>
          <a:lstStyle/>
          <a:p>
            <a:pPr marL="0" marR="0" lvl="0" indent="0" algn="ctr" defTabSz="685165"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B</a:t>
            </a:r>
            <a:endParaRPr kumimoji="0" lang="zh-CN" altLang="en-US" sz="24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outVertical)">
                                      <p:cBhvr>
                                        <p:cTn id="7" dur="500"/>
                                        <p:tgtEl>
                                          <p:spTgt spid="9"/>
                                        </p:tgtEl>
                                      </p:cBhvr>
                                    </p:animEffect>
                                  </p:childTnLst>
                                </p:cTn>
                              </p:par>
                              <p:par>
                                <p:cTn id="8" presetID="22" presetClass="entr" presetSubtype="2" fill="hold"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wipe(right)">
                                      <p:cBhvr>
                                        <p:cTn id="10" dur="500"/>
                                        <p:tgtEl>
                                          <p:spTgt spid="21"/>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300"/>
                                        <p:tgtEl>
                                          <p:spTgt spid="5"/>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left)">
                                      <p:cBhvr>
                                        <p:cTn id="18" dur="300"/>
                                        <p:tgtEl>
                                          <p:spTgt spid="7"/>
                                        </p:tgtEl>
                                      </p:cBhvr>
                                    </p:animEffect>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300"/>
                                        <p:tgtEl>
                                          <p:spTgt spid="6"/>
                                        </p:tgtEl>
                                      </p:cBhvr>
                                    </p:animEffect>
                                  </p:childTnLst>
                                </p:cTn>
                              </p:par>
                            </p:childTnLst>
                          </p:cTn>
                        </p:par>
                        <p:par>
                          <p:cTn id="23" fill="hold">
                            <p:stCondLst>
                              <p:cond delay="2000"/>
                            </p:stCondLst>
                            <p:childTnLst>
                              <p:par>
                                <p:cTn id="24" presetID="22" presetClass="entr" presetSubtype="8" fill="hold" grpId="0" nodeType="after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wipe(left)">
                                      <p:cBhvr>
                                        <p:cTn id="26" dur="300"/>
                                        <p:tgtEl>
                                          <p:spTgt spid="8"/>
                                        </p:tgtEl>
                                      </p:cBhvr>
                                    </p:animEffect>
                                  </p:childTnLst>
                                </p:cTn>
                              </p:par>
                            </p:childTnLst>
                          </p:cTn>
                        </p:par>
                        <p:par>
                          <p:cTn id="27" fill="hold">
                            <p:stCondLst>
                              <p:cond delay="2500"/>
                            </p:stCondLst>
                            <p:childTnLst>
                              <p:par>
                                <p:cTn id="28" presetID="10" presetClass="entr" presetSubtype="0"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fade">
                                      <p:cBhvr>
                                        <p:cTn id="30" dur="300"/>
                                        <p:tgtEl>
                                          <p:spTgt spid="16"/>
                                        </p:tgtEl>
                                      </p:cBhvr>
                                    </p:animEffect>
                                  </p:childTnLst>
                                </p:cTn>
                              </p:par>
                            </p:childTnLst>
                          </p:cTn>
                        </p:par>
                        <p:par>
                          <p:cTn id="31" fill="hold">
                            <p:stCondLst>
                              <p:cond delay="3000"/>
                            </p:stCondLst>
                            <p:childTnLst>
                              <p:par>
                                <p:cTn id="32" presetID="22" presetClass="entr" presetSubtype="4" fill="hold" nodeType="after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wipe(down)">
                                      <p:cBhvr>
                                        <p:cTn id="34" dur="300"/>
                                        <p:tgtEl>
                                          <p:spTgt spid="15"/>
                                        </p:tgtEl>
                                      </p:cBhvr>
                                    </p:animEffect>
                                  </p:childTnLst>
                                </p:cTn>
                              </p:par>
                            </p:childTnLst>
                          </p:cTn>
                        </p:par>
                        <p:par>
                          <p:cTn id="35" fill="hold">
                            <p:stCondLst>
                              <p:cond delay="3500"/>
                            </p:stCondLst>
                            <p:childTnLst>
                              <p:par>
                                <p:cTn id="36" presetID="45" presetClass="entr" presetSubtype="0" fill="hold" grpId="0" nodeType="afterEffect">
                                  <p:stCondLst>
                                    <p:cond delay="0"/>
                                  </p:stCondLst>
                                  <p:childTnLst>
                                    <p:set>
                                      <p:cBhvr>
                                        <p:cTn id="37" dur="1" fill="hold">
                                          <p:stCondLst>
                                            <p:cond delay="0"/>
                                          </p:stCondLst>
                                        </p:cTn>
                                        <p:tgtEl>
                                          <p:spTgt spid="29"/>
                                        </p:tgtEl>
                                        <p:attrNameLst>
                                          <p:attrName>style.visibility</p:attrName>
                                        </p:attrNameLst>
                                      </p:cBhvr>
                                      <p:to>
                                        <p:strVal val="visible"/>
                                      </p:to>
                                    </p:set>
                                    <p:animEffect transition="in" filter="fade">
                                      <p:cBhvr>
                                        <p:cTn id="38" dur="500"/>
                                        <p:tgtEl>
                                          <p:spTgt spid="29"/>
                                        </p:tgtEl>
                                      </p:cBhvr>
                                    </p:animEffect>
                                    <p:anim calcmode="lin" valueType="num">
                                      <p:cBhvr>
                                        <p:cTn id="39" dur="500" fill="hold"/>
                                        <p:tgtEl>
                                          <p:spTgt spid="29"/>
                                        </p:tgtEl>
                                        <p:attrNameLst>
                                          <p:attrName>ppt_w</p:attrName>
                                        </p:attrNameLst>
                                      </p:cBhvr>
                                      <p:tavLst>
                                        <p:tav tm="0" fmla="#ppt_w*sin(2.5*pi*$)">
                                          <p:val>
                                            <p:fltVal val="0"/>
                                          </p:val>
                                        </p:tav>
                                        <p:tav tm="100000">
                                          <p:val>
                                            <p:fltVal val="1"/>
                                          </p:val>
                                        </p:tav>
                                      </p:tavLst>
                                    </p:anim>
                                    <p:anim calcmode="lin" valueType="num">
                                      <p:cBhvr>
                                        <p:cTn id="40" dur="500" fill="hold"/>
                                        <p:tgtEl>
                                          <p:spTgt spid="29"/>
                                        </p:tgtEl>
                                        <p:attrNameLst>
                                          <p:attrName>ppt_h</p:attrName>
                                        </p:attrNameLst>
                                      </p:cBhvr>
                                      <p:tavLst>
                                        <p:tav tm="0">
                                          <p:val>
                                            <p:strVal val="#ppt_h"/>
                                          </p:val>
                                        </p:tav>
                                        <p:tav tm="100000">
                                          <p:val>
                                            <p:strVal val="#ppt_h"/>
                                          </p:val>
                                        </p:tav>
                                      </p:tavLst>
                                    </p:anim>
                                  </p:childTnLst>
                                </p:cTn>
                              </p:par>
                            </p:childTnLst>
                          </p:cTn>
                        </p:par>
                        <p:par>
                          <p:cTn id="41" fill="hold">
                            <p:stCondLst>
                              <p:cond delay="4000"/>
                            </p:stCondLst>
                            <p:childTnLst>
                              <p:par>
                                <p:cTn id="42" presetID="12" presetClass="entr" presetSubtype="2" fill="hold" grpId="0" nodeType="after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additive="base">
                                        <p:cTn id="44" dur="500"/>
                                        <p:tgtEl>
                                          <p:spTgt spid="12"/>
                                        </p:tgtEl>
                                        <p:attrNameLst>
                                          <p:attrName>ppt_x</p:attrName>
                                        </p:attrNameLst>
                                      </p:cBhvr>
                                      <p:tavLst>
                                        <p:tav tm="0">
                                          <p:val>
                                            <p:strVal val="#ppt_x+#ppt_w*1.125000"/>
                                          </p:val>
                                        </p:tav>
                                        <p:tav tm="100000">
                                          <p:val>
                                            <p:strVal val="#ppt_x"/>
                                          </p:val>
                                        </p:tav>
                                      </p:tavLst>
                                    </p:anim>
                                    <p:animEffect transition="in" filter="wipe(left)">
                                      <p:cBhvr>
                                        <p:cTn id="45" dur="500"/>
                                        <p:tgtEl>
                                          <p:spTgt spid="12"/>
                                        </p:tgtEl>
                                      </p:cBhvr>
                                    </p:animEffect>
                                  </p:childTnLst>
                                </p:cTn>
                              </p:par>
                              <p:par>
                                <p:cTn id="46" presetID="12" presetClass="entr" presetSubtype="2" fill="hold" grpId="0" nodeType="withEffect">
                                  <p:stCondLst>
                                    <p:cond delay="0"/>
                                  </p:stCondLst>
                                  <p:childTnLst>
                                    <p:set>
                                      <p:cBhvr>
                                        <p:cTn id="47" dur="1" fill="hold">
                                          <p:stCondLst>
                                            <p:cond delay="0"/>
                                          </p:stCondLst>
                                        </p:cTn>
                                        <p:tgtEl>
                                          <p:spTgt spid="14"/>
                                        </p:tgtEl>
                                        <p:attrNameLst>
                                          <p:attrName>style.visibility</p:attrName>
                                        </p:attrNameLst>
                                      </p:cBhvr>
                                      <p:to>
                                        <p:strVal val="visible"/>
                                      </p:to>
                                    </p:set>
                                    <p:anim calcmode="lin" valueType="num">
                                      <p:cBhvr additive="base">
                                        <p:cTn id="48" dur="500"/>
                                        <p:tgtEl>
                                          <p:spTgt spid="14"/>
                                        </p:tgtEl>
                                        <p:attrNameLst>
                                          <p:attrName>ppt_x</p:attrName>
                                        </p:attrNameLst>
                                      </p:cBhvr>
                                      <p:tavLst>
                                        <p:tav tm="0">
                                          <p:val>
                                            <p:strVal val="#ppt_x+#ppt_w*1.125000"/>
                                          </p:val>
                                        </p:tav>
                                        <p:tav tm="100000">
                                          <p:val>
                                            <p:strVal val="#ppt_x"/>
                                          </p:val>
                                        </p:tav>
                                      </p:tavLst>
                                    </p:anim>
                                    <p:animEffect transition="in" filter="wipe(left)">
                                      <p:cBhvr>
                                        <p:cTn id="49" dur="500"/>
                                        <p:tgtEl>
                                          <p:spTgt spid="14"/>
                                        </p:tgtEl>
                                      </p:cBhvr>
                                    </p:animEffect>
                                  </p:childTnLst>
                                </p:cTn>
                              </p:par>
                            </p:childTnLst>
                          </p:cTn>
                        </p:par>
                        <p:par>
                          <p:cTn id="50" fill="hold">
                            <p:stCondLst>
                              <p:cond delay="4500"/>
                            </p:stCondLst>
                            <p:childTnLst>
                              <p:par>
                                <p:cTn id="51" presetID="45" presetClass="entr" presetSubtype="0" fill="hold" grpId="0" nodeType="after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fade">
                                      <p:cBhvr>
                                        <p:cTn id="53" dur="500"/>
                                        <p:tgtEl>
                                          <p:spTgt spid="32"/>
                                        </p:tgtEl>
                                      </p:cBhvr>
                                    </p:animEffect>
                                    <p:anim calcmode="lin" valueType="num">
                                      <p:cBhvr>
                                        <p:cTn id="54" dur="500" fill="hold"/>
                                        <p:tgtEl>
                                          <p:spTgt spid="32"/>
                                        </p:tgtEl>
                                        <p:attrNameLst>
                                          <p:attrName>ppt_w</p:attrName>
                                        </p:attrNameLst>
                                      </p:cBhvr>
                                      <p:tavLst>
                                        <p:tav tm="0" fmla="#ppt_w*sin(2.5*pi*$)">
                                          <p:val>
                                            <p:fltVal val="0"/>
                                          </p:val>
                                        </p:tav>
                                        <p:tav tm="100000">
                                          <p:val>
                                            <p:fltVal val="1"/>
                                          </p:val>
                                        </p:tav>
                                      </p:tavLst>
                                    </p:anim>
                                    <p:anim calcmode="lin" valueType="num">
                                      <p:cBhvr>
                                        <p:cTn id="55" dur="500" fill="hold"/>
                                        <p:tgtEl>
                                          <p:spTgt spid="32"/>
                                        </p:tgtEl>
                                        <p:attrNameLst>
                                          <p:attrName>ppt_h</p:attrName>
                                        </p:attrNameLst>
                                      </p:cBhvr>
                                      <p:tavLst>
                                        <p:tav tm="0">
                                          <p:val>
                                            <p:strVal val="#ppt_h"/>
                                          </p:val>
                                        </p:tav>
                                        <p:tav tm="100000">
                                          <p:val>
                                            <p:strVal val="#ppt_h"/>
                                          </p:val>
                                        </p:tav>
                                      </p:tavLst>
                                    </p:anim>
                                  </p:childTnLst>
                                </p:cTn>
                              </p:par>
                            </p:childTnLst>
                          </p:cTn>
                        </p:par>
                        <p:par>
                          <p:cTn id="56" fill="hold">
                            <p:stCondLst>
                              <p:cond delay="5000"/>
                            </p:stCondLst>
                            <p:childTnLst>
                              <p:par>
                                <p:cTn id="57" presetID="12" presetClass="entr" presetSubtype="2" fill="hold" grpId="0" nodeType="afterEffect">
                                  <p:stCondLst>
                                    <p:cond delay="0"/>
                                  </p:stCondLst>
                                  <p:childTnLst>
                                    <p:set>
                                      <p:cBhvr>
                                        <p:cTn id="58" dur="1" fill="hold">
                                          <p:stCondLst>
                                            <p:cond delay="0"/>
                                          </p:stCondLst>
                                        </p:cTn>
                                        <p:tgtEl>
                                          <p:spTgt spid="30"/>
                                        </p:tgtEl>
                                        <p:attrNameLst>
                                          <p:attrName>style.visibility</p:attrName>
                                        </p:attrNameLst>
                                      </p:cBhvr>
                                      <p:to>
                                        <p:strVal val="visible"/>
                                      </p:to>
                                    </p:set>
                                    <p:anim calcmode="lin" valueType="num">
                                      <p:cBhvr additive="base">
                                        <p:cTn id="59" dur="500"/>
                                        <p:tgtEl>
                                          <p:spTgt spid="30"/>
                                        </p:tgtEl>
                                        <p:attrNameLst>
                                          <p:attrName>ppt_x</p:attrName>
                                        </p:attrNameLst>
                                      </p:cBhvr>
                                      <p:tavLst>
                                        <p:tav tm="0">
                                          <p:val>
                                            <p:strVal val="#ppt_x+#ppt_w*1.125000"/>
                                          </p:val>
                                        </p:tav>
                                        <p:tav tm="100000">
                                          <p:val>
                                            <p:strVal val="#ppt_x"/>
                                          </p:val>
                                        </p:tav>
                                      </p:tavLst>
                                    </p:anim>
                                    <p:animEffect transition="in" filter="wipe(left)">
                                      <p:cBhvr>
                                        <p:cTn id="60" dur="500"/>
                                        <p:tgtEl>
                                          <p:spTgt spid="30"/>
                                        </p:tgtEl>
                                      </p:cBhvr>
                                    </p:animEffect>
                                  </p:childTnLst>
                                </p:cTn>
                              </p:par>
                              <p:par>
                                <p:cTn id="61" presetID="12" presetClass="entr" presetSubtype="2" fill="hold" grpId="0" nodeType="withEffect">
                                  <p:stCondLst>
                                    <p:cond delay="0"/>
                                  </p:stCondLst>
                                  <p:childTnLst>
                                    <p:set>
                                      <p:cBhvr>
                                        <p:cTn id="62" dur="1" fill="hold">
                                          <p:stCondLst>
                                            <p:cond delay="0"/>
                                          </p:stCondLst>
                                        </p:cTn>
                                        <p:tgtEl>
                                          <p:spTgt spid="31"/>
                                        </p:tgtEl>
                                        <p:attrNameLst>
                                          <p:attrName>style.visibility</p:attrName>
                                        </p:attrNameLst>
                                      </p:cBhvr>
                                      <p:to>
                                        <p:strVal val="visible"/>
                                      </p:to>
                                    </p:set>
                                    <p:anim calcmode="lin" valueType="num">
                                      <p:cBhvr additive="base">
                                        <p:cTn id="63" dur="500"/>
                                        <p:tgtEl>
                                          <p:spTgt spid="31"/>
                                        </p:tgtEl>
                                        <p:attrNameLst>
                                          <p:attrName>ppt_x</p:attrName>
                                        </p:attrNameLst>
                                      </p:cBhvr>
                                      <p:tavLst>
                                        <p:tav tm="0">
                                          <p:val>
                                            <p:strVal val="#ppt_x+#ppt_w*1.125000"/>
                                          </p:val>
                                        </p:tav>
                                        <p:tav tm="100000">
                                          <p:val>
                                            <p:strVal val="#ppt_x"/>
                                          </p:val>
                                        </p:tav>
                                      </p:tavLst>
                                    </p:anim>
                                    <p:animEffect transition="in" filter="wipe(left)">
                                      <p:cBhvr>
                                        <p:cTn id="64" dur="500"/>
                                        <p:tgtEl>
                                          <p:spTgt spid="31"/>
                                        </p:tgtEl>
                                      </p:cBhvr>
                                    </p:animEffect>
                                  </p:childTnLst>
                                </p:cTn>
                              </p:par>
                            </p:childTnLst>
                          </p:cTn>
                        </p:par>
                        <p:par>
                          <p:cTn id="65" fill="hold">
                            <p:stCondLst>
                              <p:cond delay="5500"/>
                            </p:stCondLst>
                            <p:childTnLst>
                              <p:par>
                                <p:cTn id="66" presetID="42" presetClass="entr" presetSubtype="0" fill="hold" nodeType="afterEffect">
                                  <p:stCondLst>
                                    <p:cond delay="0"/>
                                  </p:stCondLst>
                                  <p:childTnLst>
                                    <p:set>
                                      <p:cBhvr>
                                        <p:cTn id="67" dur="1" fill="hold">
                                          <p:stCondLst>
                                            <p:cond delay="0"/>
                                          </p:stCondLst>
                                        </p:cTn>
                                        <p:tgtEl>
                                          <p:spTgt spid="13"/>
                                        </p:tgtEl>
                                        <p:attrNameLst>
                                          <p:attrName>style.visibility</p:attrName>
                                        </p:attrNameLst>
                                      </p:cBhvr>
                                      <p:to>
                                        <p:strVal val="visible"/>
                                      </p:to>
                                    </p:set>
                                    <p:animEffect transition="in" filter="fade">
                                      <p:cBhvr>
                                        <p:cTn id="68" dur="300"/>
                                        <p:tgtEl>
                                          <p:spTgt spid="13"/>
                                        </p:tgtEl>
                                      </p:cBhvr>
                                    </p:animEffect>
                                    <p:anim calcmode="lin" valueType="num">
                                      <p:cBhvr>
                                        <p:cTn id="69" dur="300" fill="hold"/>
                                        <p:tgtEl>
                                          <p:spTgt spid="13"/>
                                        </p:tgtEl>
                                        <p:attrNameLst>
                                          <p:attrName>ppt_x</p:attrName>
                                        </p:attrNameLst>
                                      </p:cBhvr>
                                      <p:tavLst>
                                        <p:tav tm="0">
                                          <p:val>
                                            <p:strVal val="#ppt_x"/>
                                          </p:val>
                                        </p:tav>
                                        <p:tav tm="100000">
                                          <p:val>
                                            <p:strVal val="#ppt_x"/>
                                          </p:val>
                                        </p:tav>
                                      </p:tavLst>
                                    </p:anim>
                                    <p:anim calcmode="lin" valueType="num">
                                      <p:cBhvr>
                                        <p:cTn id="70" dur="3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2" grpId="0"/>
      <p:bldP spid="14" grpId="0"/>
      <p:bldP spid="29" grpId="0" animBg="1"/>
      <p:bldP spid="30" grpId="0"/>
      <p:bldP spid="31" grpId="0"/>
      <p:bldP spid="3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5" name="Freeform 105"/>
          <p:cNvSpPr/>
          <p:nvPr/>
        </p:nvSpPr>
        <p:spPr bwMode="auto">
          <a:xfrm>
            <a:off x="4570593" y="3248188"/>
            <a:ext cx="863713" cy="937996"/>
          </a:xfrm>
          <a:custGeom>
            <a:avLst/>
            <a:gdLst>
              <a:gd name="T0" fmla="*/ 0 w 876"/>
              <a:gd name="T1" fmla="*/ 2147483647 h 952"/>
              <a:gd name="T2" fmla="*/ 0 w 876"/>
              <a:gd name="T3" fmla="*/ 2147483647 h 952"/>
              <a:gd name="T4" fmla="*/ 2147483647 w 876"/>
              <a:gd name="T5" fmla="*/ 2147483647 h 952"/>
              <a:gd name="T6" fmla="*/ 2147483647 w 876"/>
              <a:gd name="T7" fmla="*/ 0 h 952"/>
              <a:gd name="T8" fmla="*/ 2147483647 w 876"/>
              <a:gd name="T9" fmla="*/ 0 h 952"/>
              <a:gd name="T10" fmla="*/ 2147483647 w 876"/>
              <a:gd name="T11" fmla="*/ 2147483647 h 952"/>
              <a:gd name="T12" fmla="*/ 0 w 876"/>
              <a:gd name="T13" fmla="*/ 2147483647 h 95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76" h="952">
                <a:moveTo>
                  <a:pt x="0" y="30"/>
                </a:moveTo>
                <a:lnTo>
                  <a:pt x="0" y="492"/>
                </a:lnTo>
                <a:lnTo>
                  <a:pt x="876" y="952"/>
                </a:lnTo>
                <a:lnTo>
                  <a:pt x="712" y="0"/>
                </a:lnTo>
                <a:lnTo>
                  <a:pt x="378" y="0"/>
                </a:lnTo>
                <a:lnTo>
                  <a:pt x="422" y="252"/>
                </a:lnTo>
                <a:lnTo>
                  <a:pt x="0" y="3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lIns="68571" tIns="34285" rIns="68571" bIns="34285"/>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6" name="Freeform 107"/>
          <p:cNvSpPr/>
          <p:nvPr/>
        </p:nvSpPr>
        <p:spPr bwMode="auto">
          <a:xfrm>
            <a:off x="3563987" y="3248188"/>
            <a:ext cx="866888" cy="937996"/>
          </a:xfrm>
          <a:custGeom>
            <a:avLst/>
            <a:gdLst>
              <a:gd name="T0" fmla="*/ 878 w 878"/>
              <a:gd name="T1" fmla="*/ 30 h 952"/>
              <a:gd name="T2" fmla="*/ 456 w 878"/>
              <a:gd name="T3" fmla="*/ 252 h 952"/>
              <a:gd name="T4" fmla="*/ 498 w 878"/>
              <a:gd name="T5" fmla="*/ 0 h 952"/>
              <a:gd name="T6" fmla="*/ 164 w 878"/>
              <a:gd name="T7" fmla="*/ 0 h 952"/>
              <a:gd name="T8" fmla="*/ 0 w 878"/>
              <a:gd name="T9" fmla="*/ 952 h 952"/>
              <a:gd name="T10" fmla="*/ 878 w 878"/>
              <a:gd name="T11" fmla="*/ 492 h 952"/>
              <a:gd name="T12" fmla="*/ 878 w 878"/>
              <a:gd name="T13" fmla="*/ 30 h 952"/>
            </a:gdLst>
            <a:ahLst/>
            <a:cxnLst>
              <a:cxn ang="0">
                <a:pos x="T0" y="T1"/>
              </a:cxn>
              <a:cxn ang="0">
                <a:pos x="T2" y="T3"/>
              </a:cxn>
              <a:cxn ang="0">
                <a:pos x="T4" y="T5"/>
              </a:cxn>
              <a:cxn ang="0">
                <a:pos x="T6" y="T7"/>
              </a:cxn>
              <a:cxn ang="0">
                <a:pos x="T8" y="T9"/>
              </a:cxn>
              <a:cxn ang="0">
                <a:pos x="T10" y="T11"/>
              </a:cxn>
              <a:cxn ang="0">
                <a:pos x="T12" y="T13"/>
              </a:cxn>
            </a:cxnLst>
            <a:rect l="0" t="0" r="r" b="b"/>
            <a:pathLst>
              <a:path w="878" h="952">
                <a:moveTo>
                  <a:pt x="878" y="30"/>
                </a:moveTo>
                <a:lnTo>
                  <a:pt x="456" y="252"/>
                </a:lnTo>
                <a:lnTo>
                  <a:pt x="498" y="0"/>
                </a:lnTo>
                <a:lnTo>
                  <a:pt x="164" y="0"/>
                </a:lnTo>
                <a:lnTo>
                  <a:pt x="0" y="952"/>
                </a:lnTo>
                <a:lnTo>
                  <a:pt x="878" y="492"/>
                </a:lnTo>
                <a:lnTo>
                  <a:pt x="878" y="3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lIns="68571" tIns="34285" rIns="68571" bIns="34285"/>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outerShdw blurRad="60007" dist="310007" dir="7680000" sy="30000" kx="1300200" algn="ctr" rotWithShape="0">
                  <a:prstClr val="black">
                    <a:alpha val="32000"/>
                  </a:prstClr>
                </a:outerShdw>
              </a:effectLst>
              <a:uLnTx/>
              <a:uFillTx/>
              <a:latin typeface="微软雅黑" panose="020B0503020204020204" pitchFamily="34" charset="-122"/>
              <a:ea typeface="微软雅黑" panose="020B0503020204020204" pitchFamily="34" charset="-122"/>
              <a:cs typeface="+mn-cs"/>
            </a:endParaRPr>
          </a:p>
        </p:txBody>
      </p:sp>
      <p:grpSp>
        <p:nvGrpSpPr>
          <p:cNvPr id="7" name="组合 6"/>
          <p:cNvGrpSpPr/>
          <p:nvPr/>
        </p:nvGrpSpPr>
        <p:grpSpPr>
          <a:xfrm>
            <a:off x="2987648" y="1311886"/>
            <a:ext cx="3022994" cy="2874298"/>
            <a:chOff x="3748193" y="2000673"/>
            <a:chExt cx="4030134" cy="3833285"/>
          </a:xfrm>
          <a:solidFill>
            <a:schemeClr val="bg1"/>
          </a:solidFill>
        </p:grpSpPr>
        <p:sp>
          <p:nvSpPr>
            <p:cNvPr id="8" name="Freeform 104"/>
            <p:cNvSpPr/>
            <p:nvPr/>
          </p:nvSpPr>
          <p:spPr bwMode="auto">
            <a:xfrm>
              <a:off x="5858511" y="4583007"/>
              <a:ext cx="1151467" cy="1250951"/>
            </a:xfrm>
            <a:custGeom>
              <a:avLst/>
              <a:gdLst>
                <a:gd name="T0" fmla="*/ 0 w 876"/>
                <a:gd name="T1" fmla="*/ 2147483647 h 952"/>
                <a:gd name="T2" fmla="*/ 0 w 876"/>
                <a:gd name="T3" fmla="*/ 2147483647 h 952"/>
                <a:gd name="T4" fmla="*/ 2147483647 w 876"/>
                <a:gd name="T5" fmla="*/ 2147483647 h 952"/>
                <a:gd name="T6" fmla="*/ 2147483647 w 876"/>
                <a:gd name="T7" fmla="*/ 0 h 952"/>
                <a:gd name="T8" fmla="*/ 2147483647 w 876"/>
                <a:gd name="T9" fmla="*/ 0 h 952"/>
                <a:gd name="T10" fmla="*/ 2147483647 w 876"/>
                <a:gd name="T11" fmla="*/ 2147483647 h 952"/>
                <a:gd name="T12" fmla="*/ 0 w 876"/>
                <a:gd name="T13" fmla="*/ 2147483647 h 95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76" h="952">
                  <a:moveTo>
                    <a:pt x="0" y="30"/>
                  </a:moveTo>
                  <a:lnTo>
                    <a:pt x="0" y="492"/>
                  </a:lnTo>
                  <a:lnTo>
                    <a:pt x="876" y="952"/>
                  </a:lnTo>
                  <a:lnTo>
                    <a:pt x="712" y="0"/>
                  </a:lnTo>
                  <a:lnTo>
                    <a:pt x="378" y="0"/>
                  </a:lnTo>
                  <a:lnTo>
                    <a:pt x="422" y="252"/>
                  </a:lnTo>
                  <a:lnTo>
                    <a:pt x="0" y="30"/>
                  </a:lnTo>
                  <a:close/>
                </a:path>
              </a:pathLst>
            </a:custGeom>
            <a:grpFill/>
            <a:ln>
              <a:noFill/>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9" name="Freeform 106"/>
            <p:cNvSpPr/>
            <p:nvPr/>
          </p:nvSpPr>
          <p:spPr bwMode="auto">
            <a:xfrm>
              <a:off x="4516545" y="4583007"/>
              <a:ext cx="1155700" cy="1250951"/>
            </a:xfrm>
            <a:custGeom>
              <a:avLst/>
              <a:gdLst>
                <a:gd name="T0" fmla="*/ 2147483647 w 878"/>
                <a:gd name="T1" fmla="*/ 2147483647 h 952"/>
                <a:gd name="T2" fmla="*/ 2147483647 w 878"/>
                <a:gd name="T3" fmla="*/ 2147483647 h 952"/>
                <a:gd name="T4" fmla="*/ 2147483647 w 878"/>
                <a:gd name="T5" fmla="*/ 0 h 952"/>
                <a:gd name="T6" fmla="*/ 2147483647 w 878"/>
                <a:gd name="T7" fmla="*/ 0 h 952"/>
                <a:gd name="T8" fmla="*/ 0 w 878"/>
                <a:gd name="T9" fmla="*/ 2147483647 h 952"/>
                <a:gd name="T10" fmla="*/ 2147483647 w 878"/>
                <a:gd name="T11" fmla="*/ 2147483647 h 952"/>
                <a:gd name="T12" fmla="*/ 2147483647 w 878"/>
                <a:gd name="T13" fmla="*/ 2147483647 h 95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78" h="952">
                  <a:moveTo>
                    <a:pt x="878" y="30"/>
                  </a:moveTo>
                  <a:lnTo>
                    <a:pt x="456" y="252"/>
                  </a:lnTo>
                  <a:lnTo>
                    <a:pt x="498" y="0"/>
                  </a:lnTo>
                  <a:lnTo>
                    <a:pt x="164" y="0"/>
                  </a:lnTo>
                  <a:lnTo>
                    <a:pt x="0" y="952"/>
                  </a:lnTo>
                  <a:lnTo>
                    <a:pt x="878" y="492"/>
                  </a:lnTo>
                  <a:lnTo>
                    <a:pt x="878" y="30"/>
                  </a:lnTo>
                  <a:close/>
                </a:path>
              </a:pathLst>
            </a:custGeom>
            <a:grpFill/>
            <a:ln>
              <a:noFill/>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0" name="Freeform 108"/>
            <p:cNvSpPr/>
            <p:nvPr/>
          </p:nvSpPr>
          <p:spPr bwMode="auto">
            <a:xfrm>
              <a:off x="5763260" y="2000673"/>
              <a:ext cx="2015067" cy="2370667"/>
            </a:xfrm>
            <a:custGeom>
              <a:avLst/>
              <a:gdLst>
                <a:gd name="T0" fmla="*/ 2147483647 w 1534"/>
                <a:gd name="T1" fmla="*/ 2147483647 h 1804"/>
                <a:gd name="T2" fmla="*/ 0 w 1534"/>
                <a:gd name="T3" fmla="*/ 0 h 1804"/>
                <a:gd name="T4" fmla="*/ 0 w 1534"/>
                <a:gd name="T5" fmla="*/ 2147483647 h 1804"/>
                <a:gd name="T6" fmla="*/ 2147483647 w 1534"/>
                <a:gd name="T7" fmla="*/ 2147483647 h 1804"/>
                <a:gd name="T8" fmla="*/ 2147483647 w 1534"/>
                <a:gd name="T9" fmla="*/ 2147483647 h 1804"/>
                <a:gd name="T10" fmla="*/ 2147483647 w 1534"/>
                <a:gd name="T11" fmla="*/ 2147483647 h 1804"/>
                <a:gd name="T12" fmla="*/ 2147483647 w 1534"/>
                <a:gd name="T13" fmla="*/ 2147483647 h 1804"/>
                <a:gd name="T14" fmla="*/ 2147483647 w 1534"/>
                <a:gd name="T15" fmla="*/ 2147483647 h 1804"/>
                <a:gd name="T16" fmla="*/ 2147483647 w 1534"/>
                <a:gd name="T17" fmla="*/ 2147483647 h 1804"/>
                <a:gd name="T18" fmla="*/ 2147483647 w 1534"/>
                <a:gd name="T19" fmla="*/ 2147483647 h 1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34" h="1804">
                  <a:moveTo>
                    <a:pt x="474" y="962"/>
                  </a:moveTo>
                  <a:lnTo>
                    <a:pt x="0" y="0"/>
                  </a:lnTo>
                  <a:lnTo>
                    <a:pt x="0" y="700"/>
                  </a:lnTo>
                  <a:lnTo>
                    <a:pt x="246" y="1200"/>
                  </a:lnTo>
                  <a:lnTo>
                    <a:pt x="798" y="1280"/>
                  </a:lnTo>
                  <a:lnTo>
                    <a:pt x="400" y="1670"/>
                  </a:lnTo>
                  <a:lnTo>
                    <a:pt x="422" y="1804"/>
                  </a:lnTo>
                  <a:lnTo>
                    <a:pt x="826" y="1804"/>
                  </a:lnTo>
                  <a:lnTo>
                    <a:pt x="1534" y="1116"/>
                  </a:lnTo>
                  <a:lnTo>
                    <a:pt x="474" y="962"/>
                  </a:lnTo>
                  <a:close/>
                </a:path>
              </a:pathLst>
            </a:custGeom>
            <a:grpFill/>
            <a:ln>
              <a:noFill/>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1" name="Freeform 109"/>
            <p:cNvSpPr/>
            <p:nvPr/>
          </p:nvSpPr>
          <p:spPr bwMode="auto">
            <a:xfrm>
              <a:off x="3748193" y="2000673"/>
              <a:ext cx="2015067" cy="2370667"/>
            </a:xfrm>
            <a:custGeom>
              <a:avLst/>
              <a:gdLst>
                <a:gd name="T0" fmla="*/ 2147483647 w 1534"/>
                <a:gd name="T1" fmla="*/ 2147483647 h 1804"/>
                <a:gd name="T2" fmla="*/ 0 w 1534"/>
                <a:gd name="T3" fmla="*/ 2147483647 h 1804"/>
                <a:gd name="T4" fmla="*/ 2147483647 w 1534"/>
                <a:gd name="T5" fmla="*/ 2147483647 h 1804"/>
                <a:gd name="T6" fmla="*/ 2147483647 w 1534"/>
                <a:gd name="T7" fmla="*/ 2147483647 h 1804"/>
                <a:gd name="T8" fmla="*/ 2147483647 w 1534"/>
                <a:gd name="T9" fmla="*/ 2147483647 h 1804"/>
                <a:gd name="T10" fmla="*/ 2147483647 w 1534"/>
                <a:gd name="T11" fmla="*/ 2147483647 h 1804"/>
                <a:gd name="T12" fmla="*/ 2147483647 w 1534"/>
                <a:gd name="T13" fmla="*/ 2147483647 h 1804"/>
                <a:gd name="T14" fmla="*/ 2147483647 w 1534"/>
                <a:gd name="T15" fmla="*/ 2147483647 h 1804"/>
                <a:gd name="T16" fmla="*/ 2147483647 w 1534"/>
                <a:gd name="T17" fmla="*/ 0 h 1804"/>
                <a:gd name="T18" fmla="*/ 2147483647 w 1534"/>
                <a:gd name="T19" fmla="*/ 2147483647 h 1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34" h="1804">
                  <a:moveTo>
                    <a:pt x="1060" y="962"/>
                  </a:moveTo>
                  <a:lnTo>
                    <a:pt x="0" y="1116"/>
                  </a:lnTo>
                  <a:lnTo>
                    <a:pt x="708" y="1804"/>
                  </a:lnTo>
                  <a:lnTo>
                    <a:pt x="1112" y="1804"/>
                  </a:lnTo>
                  <a:lnTo>
                    <a:pt x="1136" y="1670"/>
                  </a:lnTo>
                  <a:lnTo>
                    <a:pt x="736" y="1280"/>
                  </a:lnTo>
                  <a:lnTo>
                    <a:pt x="1288" y="1200"/>
                  </a:lnTo>
                  <a:lnTo>
                    <a:pt x="1534" y="700"/>
                  </a:lnTo>
                  <a:lnTo>
                    <a:pt x="1534" y="0"/>
                  </a:lnTo>
                  <a:lnTo>
                    <a:pt x="1060" y="962"/>
                  </a:lnTo>
                  <a:close/>
                </a:path>
              </a:pathLst>
            </a:custGeom>
            <a:grpFill/>
            <a:ln>
              <a:noFill/>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2" name="Freeform 121"/>
            <p:cNvSpPr/>
            <p:nvPr/>
          </p:nvSpPr>
          <p:spPr bwMode="auto">
            <a:xfrm>
              <a:off x="5462693" y="3837941"/>
              <a:ext cx="254000" cy="251884"/>
            </a:xfrm>
            <a:custGeom>
              <a:avLst/>
              <a:gdLst>
                <a:gd name="T0" fmla="*/ 2147483647 w 192"/>
                <a:gd name="T1" fmla="*/ 2147483647 h 192"/>
                <a:gd name="T2" fmla="*/ 2147483647 w 192"/>
                <a:gd name="T3" fmla="*/ 2147483647 h 192"/>
                <a:gd name="T4" fmla="*/ 2147483647 w 192"/>
                <a:gd name="T5" fmla="*/ 2147483647 h 192"/>
                <a:gd name="T6" fmla="*/ 2147483647 w 192"/>
                <a:gd name="T7" fmla="*/ 2147483647 h 192"/>
                <a:gd name="T8" fmla="*/ 2147483647 w 192"/>
                <a:gd name="T9" fmla="*/ 2147483647 h 192"/>
                <a:gd name="T10" fmla="*/ 2147483647 w 192"/>
                <a:gd name="T11" fmla="*/ 2147483647 h 192"/>
                <a:gd name="T12" fmla="*/ 2147483647 w 192"/>
                <a:gd name="T13" fmla="*/ 2147483647 h 192"/>
                <a:gd name="T14" fmla="*/ 2147483647 w 192"/>
                <a:gd name="T15" fmla="*/ 2147483647 h 192"/>
                <a:gd name="T16" fmla="*/ 2147483647 w 192"/>
                <a:gd name="T17" fmla="*/ 2147483647 h 192"/>
                <a:gd name="T18" fmla="*/ 2147483647 w 192"/>
                <a:gd name="T19" fmla="*/ 2147483647 h 192"/>
                <a:gd name="T20" fmla="*/ 2147483647 w 192"/>
                <a:gd name="T21" fmla="*/ 2147483647 h 192"/>
                <a:gd name="T22" fmla="*/ 2147483647 w 192"/>
                <a:gd name="T23" fmla="*/ 2147483647 h 192"/>
                <a:gd name="T24" fmla="*/ 2147483647 w 192"/>
                <a:gd name="T25" fmla="*/ 2147483647 h 192"/>
                <a:gd name="T26" fmla="*/ 2147483647 w 192"/>
                <a:gd name="T27" fmla="*/ 2147483647 h 192"/>
                <a:gd name="T28" fmla="*/ 2147483647 w 192"/>
                <a:gd name="T29" fmla="*/ 2147483647 h 192"/>
                <a:gd name="T30" fmla="*/ 2147483647 w 192"/>
                <a:gd name="T31" fmla="*/ 2147483647 h 192"/>
                <a:gd name="T32" fmla="*/ 2147483647 w 192"/>
                <a:gd name="T33" fmla="*/ 2147483647 h 192"/>
                <a:gd name="T34" fmla="*/ 2147483647 w 192"/>
                <a:gd name="T35" fmla="*/ 2147483647 h 192"/>
                <a:gd name="T36" fmla="*/ 0 w 192"/>
                <a:gd name="T37" fmla="*/ 2147483647 h 192"/>
                <a:gd name="T38" fmla="*/ 0 w 192"/>
                <a:gd name="T39" fmla="*/ 2147483647 h 192"/>
                <a:gd name="T40" fmla="*/ 2147483647 w 192"/>
                <a:gd name="T41" fmla="*/ 2147483647 h 192"/>
                <a:gd name="T42" fmla="*/ 2147483647 w 192"/>
                <a:gd name="T43" fmla="*/ 2147483647 h 192"/>
                <a:gd name="T44" fmla="*/ 2147483647 w 192"/>
                <a:gd name="T45" fmla="*/ 2147483647 h 192"/>
                <a:gd name="T46" fmla="*/ 2147483647 w 192"/>
                <a:gd name="T47" fmla="*/ 2147483647 h 192"/>
                <a:gd name="T48" fmla="*/ 2147483647 w 192"/>
                <a:gd name="T49" fmla="*/ 2147483647 h 192"/>
                <a:gd name="T50" fmla="*/ 2147483647 w 192"/>
                <a:gd name="T51" fmla="*/ 2147483647 h 192"/>
                <a:gd name="T52" fmla="*/ 2147483647 w 192"/>
                <a:gd name="T53" fmla="*/ 2147483647 h 192"/>
                <a:gd name="T54" fmla="*/ 2147483647 w 192"/>
                <a:gd name="T55" fmla="*/ 0 h 192"/>
                <a:gd name="T56" fmla="*/ 2147483647 w 192"/>
                <a:gd name="T57" fmla="*/ 0 h 192"/>
                <a:gd name="T58" fmla="*/ 2147483647 w 192"/>
                <a:gd name="T59" fmla="*/ 2147483647 h 192"/>
                <a:gd name="T60" fmla="*/ 2147483647 w 192"/>
                <a:gd name="T61" fmla="*/ 2147483647 h 192"/>
                <a:gd name="T62" fmla="*/ 2147483647 w 192"/>
                <a:gd name="T63" fmla="*/ 2147483647 h 192"/>
                <a:gd name="T64" fmla="*/ 2147483647 w 192"/>
                <a:gd name="T65" fmla="*/ 2147483647 h 192"/>
                <a:gd name="T66" fmla="*/ 2147483647 w 192"/>
                <a:gd name="T67" fmla="*/ 2147483647 h 192"/>
                <a:gd name="T68" fmla="*/ 2147483647 w 192"/>
                <a:gd name="T69" fmla="*/ 2147483647 h 192"/>
                <a:gd name="T70" fmla="*/ 2147483647 w 192"/>
                <a:gd name="T71" fmla="*/ 2147483647 h 192"/>
                <a:gd name="T72" fmla="*/ 2147483647 w 192"/>
                <a:gd name="T73" fmla="*/ 2147483647 h 192"/>
                <a:gd name="T74" fmla="*/ 2147483647 w 192"/>
                <a:gd name="T75" fmla="*/ 2147483647 h 19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92" h="192">
                  <a:moveTo>
                    <a:pt x="192" y="96"/>
                  </a:moveTo>
                  <a:lnTo>
                    <a:pt x="192" y="96"/>
                  </a:lnTo>
                  <a:lnTo>
                    <a:pt x="190" y="116"/>
                  </a:lnTo>
                  <a:lnTo>
                    <a:pt x="184" y="134"/>
                  </a:lnTo>
                  <a:lnTo>
                    <a:pt x="174" y="150"/>
                  </a:lnTo>
                  <a:lnTo>
                    <a:pt x="164" y="164"/>
                  </a:lnTo>
                  <a:lnTo>
                    <a:pt x="150" y="176"/>
                  </a:lnTo>
                  <a:lnTo>
                    <a:pt x="132" y="184"/>
                  </a:lnTo>
                  <a:lnTo>
                    <a:pt x="116" y="190"/>
                  </a:lnTo>
                  <a:lnTo>
                    <a:pt x="96" y="192"/>
                  </a:lnTo>
                  <a:lnTo>
                    <a:pt x="76" y="190"/>
                  </a:lnTo>
                  <a:lnTo>
                    <a:pt x="58" y="184"/>
                  </a:lnTo>
                  <a:lnTo>
                    <a:pt x="42" y="176"/>
                  </a:lnTo>
                  <a:lnTo>
                    <a:pt x="28" y="164"/>
                  </a:lnTo>
                  <a:lnTo>
                    <a:pt x="16" y="150"/>
                  </a:lnTo>
                  <a:lnTo>
                    <a:pt x="8" y="134"/>
                  </a:lnTo>
                  <a:lnTo>
                    <a:pt x="2" y="116"/>
                  </a:lnTo>
                  <a:lnTo>
                    <a:pt x="0" y="96"/>
                  </a:lnTo>
                  <a:lnTo>
                    <a:pt x="2" y="76"/>
                  </a:lnTo>
                  <a:lnTo>
                    <a:pt x="8" y="58"/>
                  </a:lnTo>
                  <a:lnTo>
                    <a:pt x="16" y="42"/>
                  </a:lnTo>
                  <a:lnTo>
                    <a:pt x="28" y="28"/>
                  </a:lnTo>
                  <a:lnTo>
                    <a:pt x="42" y="18"/>
                  </a:lnTo>
                  <a:lnTo>
                    <a:pt x="58" y="8"/>
                  </a:lnTo>
                  <a:lnTo>
                    <a:pt x="76" y="2"/>
                  </a:lnTo>
                  <a:lnTo>
                    <a:pt x="96" y="0"/>
                  </a:lnTo>
                  <a:lnTo>
                    <a:pt x="116" y="2"/>
                  </a:lnTo>
                  <a:lnTo>
                    <a:pt x="132" y="8"/>
                  </a:lnTo>
                  <a:lnTo>
                    <a:pt x="150" y="18"/>
                  </a:lnTo>
                  <a:lnTo>
                    <a:pt x="164" y="28"/>
                  </a:lnTo>
                  <a:lnTo>
                    <a:pt x="174" y="42"/>
                  </a:lnTo>
                  <a:lnTo>
                    <a:pt x="184" y="58"/>
                  </a:lnTo>
                  <a:lnTo>
                    <a:pt x="190" y="76"/>
                  </a:lnTo>
                  <a:lnTo>
                    <a:pt x="192" y="96"/>
                  </a:lnTo>
                  <a:close/>
                </a:path>
              </a:pathLst>
            </a:custGeom>
            <a:grpFill/>
            <a:ln>
              <a:noFill/>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3" name="Freeform 122"/>
            <p:cNvSpPr/>
            <p:nvPr/>
          </p:nvSpPr>
          <p:spPr bwMode="auto">
            <a:xfrm>
              <a:off x="5765378" y="3774440"/>
              <a:ext cx="315383" cy="315384"/>
            </a:xfrm>
            <a:custGeom>
              <a:avLst/>
              <a:gdLst>
                <a:gd name="T0" fmla="*/ 2147483647 w 240"/>
                <a:gd name="T1" fmla="*/ 2147483647 h 240"/>
                <a:gd name="T2" fmla="*/ 2147483647 w 240"/>
                <a:gd name="T3" fmla="*/ 2147483647 h 240"/>
                <a:gd name="T4" fmla="*/ 2147483647 w 240"/>
                <a:gd name="T5" fmla="*/ 2147483647 h 240"/>
                <a:gd name="T6" fmla="*/ 2147483647 w 240"/>
                <a:gd name="T7" fmla="*/ 2147483647 h 240"/>
                <a:gd name="T8" fmla="*/ 2147483647 w 240"/>
                <a:gd name="T9" fmla="*/ 2147483647 h 240"/>
                <a:gd name="T10" fmla="*/ 2147483647 w 240"/>
                <a:gd name="T11" fmla="*/ 2147483647 h 240"/>
                <a:gd name="T12" fmla="*/ 2147483647 w 240"/>
                <a:gd name="T13" fmla="*/ 2147483647 h 240"/>
                <a:gd name="T14" fmla="*/ 2147483647 w 240"/>
                <a:gd name="T15" fmla="*/ 2147483647 h 240"/>
                <a:gd name="T16" fmla="*/ 2147483647 w 240"/>
                <a:gd name="T17" fmla="*/ 2147483647 h 240"/>
                <a:gd name="T18" fmla="*/ 2147483647 w 240"/>
                <a:gd name="T19" fmla="*/ 2147483647 h 240"/>
                <a:gd name="T20" fmla="*/ 2147483647 w 240"/>
                <a:gd name="T21" fmla="*/ 2147483647 h 240"/>
                <a:gd name="T22" fmla="*/ 2147483647 w 240"/>
                <a:gd name="T23" fmla="*/ 2147483647 h 240"/>
                <a:gd name="T24" fmla="*/ 2147483647 w 240"/>
                <a:gd name="T25" fmla="*/ 2147483647 h 240"/>
                <a:gd name="T26" fmla="*/ 2147483647 w 240"/>
                <a:gd name="T27" fmla="*/ 2147483647 h 240"/>
                <a:gd name="T28" fmla="*/ 2147483647 w 240"/>
                <a:gd name="T29" fmla="*/ 2147483647 h 240"/>
                <a:gd name="T30" fmla="*/ 2147483647 w 240"/>
                <a:gd name="T31" fmla="*/ 2147483647 h 240"/>
                <a:gd name="T32" fmla="*/ 2147483647 w 240"/>
                <a:gd name="T33" fmla="*/ 2147483647 h 240"/>
                <a:gd name="T34" fmla="*/ 2147483647 w 240"/>
                <a:gd name="T35" fmla="*/ 2147483647 h 240"/>
                <a:gd name="T36" fmla="*/ 2147483647 w 240"/>
                <a:gd name="T37" fmla="*/ 2147483647 h 240"/>
                <a:gd name="T38" fmla="*/ 2147483647 w 240"/>
                <a:gd name="T39" fmla="*/ 2147483647 h 240"/>
                <a:gd name="T40" fmla="*/ 2147483647 w 240"/>
                <a:gd name="T41" fmla="*/ 2147483647 h 240"/>
                <a:gd name="T42" fmla="*/ 0 w 240"/>
                <a:gd name="T43" fmla="*/ 2147483647 h 240"/>
                <a:gd name="T44" fmla="*/ 0 w 240"/>
                <a:gd name="T45" fmla="*/ 2147483647 h 240"/>
                <a:gd name="T46" fmla="*/ 0 w 240"/>
                <a:gd name="T47" fmla="*/ 2147483647 h 240"/>
                <a:gd name="T48" fmla="*/ 0 w 240"/>
                <a:gd name="T49" fmla="*/ 2147483647 h 240"/>
                <a:gd name="T50" fmla="*/ 2147483647 w 240"/>
                <a:gd name="T51" fmla="*/ 2147483647 h 240"/>
                <a:gd name="T52" fmla="*/ 2147483647 w 240"/>
                <a:gd name="T53" fmla="*/ 2147483647 h 240"/>
                <a:gd name="T54" fmla="*/ 2147483647 w 240"/>
                <a:gd name="T55" fmla="*/ 2147483647 h 240"/>
                <a:gd name="T56" fmla="*/ 2147483647 w 240"/>
                <a:gd name="T57" fmla="*/ 2147483647 h 240"/>
                <a:gd name="T58" fmla="*/ 2147483647 w 240"/>
                <a:gd name="T59" fmla="*/ 2147483647 h 240"/>
                <a:gd name="T60" fmla="*/ 2147483647 w 240"/>
                <a:gd name="T61" fmla="*/ 2147483647 h 240"/>
                <a:gd name="T62" fmla="*/ 2147483647 w 240"/>
                <a:gd name="T63" fmla="*/ 2147483647 h 240"/>
                <a:gd name="T64" fmla="*/ 2147483647 w 240"/>
                <a:gd name="T65" fmla="*/ 0 h 240"/>
                <a:gd name="T66" fmla="*/ 2147483647 w 240"/>
                <a:gd name="T67" fmla="*/ 0 h 240"/>
                <a:gd name="T68" fmla="*/ 2147483647 w 240"/>
                <a:gd name="T69" fmla="*/ 0 h 240"/>
                <a:gd name="T70" fmla="*/ 2147483647 w 240"/>
                <a:gd name="T71" fmla="*/ 0 h 240"/>
                <a:gd name="T72" fmla="*/ 2147483647 w 240"/>
                <a:gd name="T73" fmla="*/ 2147483647 h 240"/>
                <a:gd name="T74" fmla="*/ 2147483647 w 240"/>
                <a:gd name="T75" fmla="*/ 2147483647 h 240"/>
                <a:gd name="T76" fmla="*/ 2147483647 w 240"/>
                <a:gd name="T77" fmla="*/ 2147483647 h 240"/>
                <a:gd name="T78" fmla="*/ 2147483647 w 240"/>
                <a:gd name="T79" fmla="*/ 2147483647 h 240"/>
                <a:gd name="T80" fmla="*/ 2147483647 w 240"/>
                <a:gd name="T81" fmla="*/ 2147483647 h 240"/>
                <a:gd name="T82" fmla="*/ 2147483647 w 240"/>
                <a:gd name="T83" fmla="*/ 2147483647 h 240"/>
                <a:gd name="T84" fmla="*/ 2147483647 w 240"/>
                <a:gd name="T85" fmla="*/ 2147483647 h 240"/>
                <a:gd name="T86" fmla="*/ 2147483647 w 240"/>
                <a:gd name="T87" fmla="*/ 2147483647 h 240"/>
                <a:gd name="T88" fmla="*/ 2147483647 w 240"/>
                <a:gd name="T89" fmla="*/ 2147483647 h 240"/>
                <a:gd name="T90" fmla="*/ 2147483647 w 240"/>
                <a:gd name="T91" fmla="*/ 2147483647 h 24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40" h="240">
                  <a:moveTo>
                    <a:pt x="240" y="120"/>
                  </a:moveTo>
                  <a:lnTo>
                    <a:pt x="240" y="120"/>
                  </a:lnTo>
                  <a:lnTo>
                    <a:pt x="238" y="132"/>
                  </a:lnTo>
                  <a:lnTo>
                    <a:pt x="238" y="144"/>
                  </a:lnTo>
                  <a:lnTo>
                    <a:pt x="230" y="166"/>
                  </a:lnTo>
                  <a:lnTo>
                    <a:pt x="218" y="186"/>
                  </a:lnTo>
                  <a:lnTo>
                    <a:pt x="204" y="204"/>
                  </a:lnTo>
                  <a:lnTo>
                    <a:pt x="186" y="218"/>
                  </a:lnTo>
                  <a:lnTo>
                    <a:pt x="166" y="230"/>
                  </a:lnTo>
                  <a:lnTo>
                    <a:pt x="144" y="236"/>
                  </a:lnTo>
                  <a:lnTo>
                    <a:pt x="132" y="238"/>
                  </a:lnTo>
                  <a:lnTo>
                    <a:pt x="120" y="240"/>
                  </a:lnTo>
                  <a:lnTo>
                    <a:pt x="108" y="238"/>
                  </a:lnTo>
                  <a:lnTo>
                    <a:pt x="96" y="236"/>
                  </a:lnTo>
                  <a:lnTo>
                    <a:pt x="72" y="230"/>
                  </a:lnTo>
                  <a:lnTo>
                    <a:pt x="52" y="218"/>
                  </a:lnTo>
                  <a:lnTo>
                    <a:pt x="34" y="204"/>
                  </a:lnTo>
                  <a:lnTo>
                    <a:pt x="20" y="186"/>
                  </a:lnTo>
                  <a:lnTo>
                    <a:pt x="8" y="166"/>
                  </a:lnTo>
                  <a:lnTo>
                    <a:pt x="2" y="144"/>
                  </a:lnTo>
                  <a:lnTo>
                    <a:pt x="0" y="132"/>
                  </a:lnTo>
                  <a:lnTo>
                    <a:pt x="0" y="120"/>
                  </a:lnTo>
                  <a:lnTo>
                    <a:pt x="0" y="108"/>
                  </a:lnTo>
                  <a:lnTo>
                    <a:pt x="2" y="96"/>
                  </a:lnTo>
                  <a:lnTo>
                    <a:pt x="8" y="72"/>
                  </a:lnTo>
                  <a:lnTo>
                    <a:pt x="20" y="52"/>
                  </a:lnTo>
                  <a:lnTo>
                    <a:pt x="34" y="34"/>
                  </a:lnTo>
                  <a:lnTo>
                    <a:pt x="52" y="20"/>
                  </a:lnTo>
                  <a:lnTo>
                    <a:pt x="72" y="8"/>
                  </a:lnTo>
                  <a:lnTo>
                    <a:pt x="96" y="2"/>
                  </a:lnTo>
                  <a:lnTo>
                    <a:pt x="108" y="0"/>
                  </a:lnTo>
                  <a:lnTo>
                    <a:pt x="120" y="0"/>
                  </a:lnTo>
                  <a:lnTo>
                    <a:pt x="132" y="0"/>
                  </a:lnTo>
                  <a:lnTo>
                    <a:pt x="144" y="2"/>
                  </a:lnTo>
                  <a:lnTo>
                    <a:pt x="166" y="8"/>
                  </a:lnTo>
                  <a:lnTo>
                    <a:pt x="186" y="20"/>
                  </a:lnTo>
                  <a:lnTo>
                    <a:pt x="204" y="34"/>
                  </a:lnTo>
                  <a:lnTo>
                    <a:pt x="218" y="52"/>
                  </a:lnTo>
                  <a:lnTo>
                    <a:pt x="230" y="72"/>
                  </a:lnTo>
                  <a:lnTo>
                    <a:pt x="238" y="96"/>
                  </a:lnTo>
                  <a:lnTo>
                    <a:pt x="238" y="108"/>
                  </a:lnTo>
                  <a:lnTo>
                    <a:pt x="240" y="120"/>
                  </a:lnTo>
                  <a:close/>
                </a:path>
              </a:pathLst>
            </a:custGeom>
            <a:grpFill/>
            <a:ln>
              <a:noFill/>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4" name="Freeform 123"/>
            <p:cNvSpPr/>
            <p:nvPr/>
          </p:nvSpPr>
          <p:spPr bwMode="auto">
            <a:xfrm>
              <a:off x="5462693" y="4142740"/>
              <a:ext cx="254000" cy="247651"/>
            </a:xfrm>
            <a:custGeom>
              <a:avLst/>
              <a:gdLst>
                <a:gd name="T0" fmla="*/ 2147483647 w 192"/>
                <a:gd name="T1" fmla="*/ 2147483647 h 190"/>
                <a:gd name="T2" fmla="*/ 2147483647 w 192"/>
                <a:gd name="T3" fmla="*/ 2147483647 h 190"/>
                <a:gd name="T4" fmla="*/ 2147483647 w 192"/>
                <a:gd name="T5" fmla="*/ 2147483647 h 190"/>
                <a:gd name="T6" fmla="*/ 2147483647 w 192"/>
                <a:gd name="T7" fmla="*/ 2147483647 h 190"/>
                <a:gd name="T8" fmla="*/ 2147483647 w 192"/>
                <a:gd name="T9" fmla="*/ 2147483647 h 190"/>
                <a:gd name="T10" fmla="*/ 2147483647 w 192"/>
                <a:gd name="T11" fmla="*/ 2147483647 h 190"/>
                <a:gd name="T12" fmla="*/ 2147483647 w 192"/>
                <a:gd name="T13" fmla="*/ 2147483647 h 190"/>
                <a:gd name="T14" fmla="*/ 2147483647 w 192"/>
                <a:gd name="T15" fmla="*/ 2147483647 h 190"/>
                <a:gd name="T16" fmla="*/ 2147483647 w 192"/>
                <a:gd name="T17" fmla="*/ 2147483647 h 190"/>
                <a:gd name="T18" fmla="*/ 2147483647 w 192"/>
                <a:gd name="T19" fmla="*/ 2147483647 h 190"/>
                <a:gd name="T20" fmla="*/ 2147483647 w 192"/>
                <a:gd name="T21" fmla="*/ 2147483647 h 190"/>
                <a:gd name="T22" fmla="*/ 2147483647 w 192"/>
                <a:gd name="T23" fmla="*/ 2147483647 h 190"/>
                <a:gd name="T24" fmla="*/ 2147483647 w 192"/>
                <a:gd name="T25" fmla="*/ 2147483647 h 190"/>
                <a:gd name="T26" fmla="*/ 2147483647 w 192"/>
                <a:gd name="T27" fmla="*/ 2147483647 h 190"/>
                <a:gd name="T28" fmla="*/ 2147483647 w 192"/>
                <a:gd name="T29" fmla="*/ 2147483647 h 190"/>
                <a:gd name="T30" fmla="*/ 2147483647 w 192"/>
                <a:gd name="T31" fmla="*/ 2147483647 h 190"/>
                <a:gd name="T32" fmla="*/ 2147483647 w 192"/>
                <a:gd name="T33" fmla="*/ 2147483647 h 190"/>
                <a:gd name="T34" fmla="*/ 2147483647 w 192"/>
                <a:gd name="T35" fmla="*/ 2147483647 h 190"/>
                <a:gd name="T36" fmla="*/ 0 w 192"/>
                <a:gd name="T37" fmla="*/ 2147483647 h 190"/>
                <a:gd name="T38" fmla="*/ 0 w 192"/>
                <a:gd name="T39" fmla="*/ 2147483647 h 190"/>
                <a:gd name="T40" fmla="*/ 2147483647 w 192"/>
                <a:gd name="T41" fmla="*/ 2147483647 h 190"/>
                <a:gd name="T42" fmla="*/ 2147483647 w 192"/>
                <a:gd name="T43" fmla="*/ 2147483647 h 190"/>
                <a:gd name="T44" fmla="*/ 2147483647 w 192"/>
                <a:gd name="T45" fmla="*/ 2147483647 h 190"/>
                <a:gd name="T46" fmla="*/ 2147483647 w 192"/>
                <a:gd name="T47" fmla="*/ 2147483647 h 190"/>
                <a:gd name="T48" fmla="*/ 2147483647 w 192"/>
                <a:gd name="T49" fmla="*/ 2147483647 h 190"/>
                <a:gd name="T50" fmla="*/ 2147483647 w 192"/>
                <a:gd name="T51" fmla="*/ 2147483647 h 190"/>
                <a:gd name="T52" fmla="*/ 2147483647 w 192"/>
                <a:gd name="T53" fmla="*/ 2147483647 h 190"/>
                <a:gd name="T54" fmla="*/ 2147483647 w 192"/>
                <a:gd name="T55" fmla="*/ 0 h 190"/>
                <a:gd name="T56" fmla="*/ 2147483647 w 192"/>
                <a:gd name="T57" fmla="*/ 0 h 190"/>
                <a:gd name="T58" fmla="*/ 2147483647 w 192"/>
                <a:gd name="T59" fmla="*/ 2147483647 h 190"/>
                <a:gd name="T60" fmla="*/ 2147483647 w 192"/>
                <a:gd name="T61" fmla="*/ 2147483647 h 190"/>
                <a:gd name="T62" fmla="*/ 2147483647 w 192"/>
                <a:gd name="T63" fmla="*/ 2147483647 h 190"/>
                <a:gd name="T64" fmla="*/ 2147483647 w 192"/>
                <a:gd name="T65" fmla="*/ 2147483647 h 190"/>
                <a:gd name="T66" fmla="*/ 2147483647 w 192"/>
                <a:gd name="T67" fmla="*/ 2147483647 h 190"/>
                <a:gd name="T68" fmla="*/ 2147483647 w 192"/>
                <a:gd name="T69" fmla="*/ 2147483647 h 190"/>
                <a:gd name="T70" fmla="*/ 2147483647 w 192"/>
                <a:gd name="T71" fmla="*/ 2147483647 h 190"/>
                <a:gd name="T72" fmla="*/ 2147483647 w 192"/>
                <a:gd name="T73" fmla="*/ 2147483647 h 190"/>
                <a:gd name="T74" fmla="*/ 2147483647 w 192"/>
                <a:gd name="T75" fmla="*/ 2147483647 h 19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92" h="190">
                  <a:moveTo>
                    <a:pt x="192" y="94"/>
                  </a:moveTo>
                  <a:lnTo>
                    <a:pt x="192" y="94"/>
                  </a:lnTo>
                  <a:lnTo>
                    <a:pt x="190" y="114"/>
                  </a:lnTo>
                  <a:lnTo>
                    <a:pt x="184" y="132"/>
                  </a:lnTo>
                  <a:lnTo>
                    <a:pt x="174" y="148"/>
                  </a:lnTo>
                  <a:lnTo>
                    <a:pt x="164" y="162"/>
                  </a:lnTo>
                  <a:lnTo>
                    <a:pt x="150" y="174"/>
                  </a:lnTo>
                  <a:lnTo>
                    <a:pt x="132" y="182"/>
                  </a:lnTo>
                  <a:lnTo>
                    <a:pt x="116" y="188"/>
                  </a:lnTo>
                  <a:lnTo>
                    <a:pt x="96" y="190"/>
                  </a:lnTo>
                  <a:lnTo>
                    <a:pt x="76" y="188"/>
                  </a:lnTo>
                  <a:lnTo>
                    <a:pt x="58" y="182"/>
                  </a:lnTo>
                  <a:lnTo>
                    <a:pt x="42" y="174"/>
                  </a:lnTo>
                  <a:lnTo>
                    <a:pt x="28" y="162"/>
                  </a:lnTo>
                  <a:lnTo>
                    <a:pt x="16" y="148"/>
                  </a:lnTo>
                  <a:lnTo>
                    <a:pt x="8" y="132"/>
                  </a:lnTo>
                  <a:lnTo>
                    <a:pt x="2" y="114"/>
                  </a:lnTo>
                  <a:lnTo>
                    <a:pt x="0" y="94"/>
                  </a:lnTo>
                  <a:lnTo>
                    <a:pt x="2" y="76"/>
                  </a:lnTo>
                  <a:lnTo>
                    <a:pt x="8" y="58"/>
                  </a:lnTo>
                  <a:lnTo>
                    <a:pt x="16" y="42"/>
                  </a:lnTo>
                  <a:lnTo>
                    <a:pt x="28" y="28"/>
                  </a:lnTo>
                  <a:lnTo>
                    <a:pt x="42" y="16"/>
                  </a:lnTo>
                  <a:lnTo>
                    <a:pt x="58" y="8"/>
                  </a:lnTo>
                  <a:lnTo>
                    <a:pt x="76" y="2"/>
                  </a:lnTo>
                  <a:lnTo>
                    <a:pt x="96" y="0"/>
                  </a:lnTo>
                  <a:lnTo>
                    <a:pt x="116" y="2"/>
                  </a:lnTo>
                  <a:lnTo>
                    <a:pt x="132" y="8"/>
                  </a:lnTo>
                  <a:lnTo>
                    <a:pt x="150" y="16"/>
                  </a:lnTo>
                  <a:lnTo>
                    <a:pt x="164" y="28"/>
                  </a:lnTo>
                  <a:lnTo>
                    <a:pt x="174" y="42"/>
                  </a:lnTo>
                  <a:lnTo>
                    <a:pt x="184" y="58"/>
                  </a:lnTo>
                  <a:lnTo>
                    <a:pt x="190" y="76"/>
                  </a:lnTo>
                  <a:lnTo>
                    <a:pt x="192" y="94"/>
                  </a:lnTo>
                  <a:close/>
                </a:path>
              </a:pathLst>
            </a:custGeom>
            <a:grpFill/>
            <a:ln>
              <a:noFill/>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5" name="Freeform 124"/>
            <p:cNvSpPr/>
            <p:nvPr/>
          </p:nvSpPr>
          <p:spPr bwMode="auto">
            <a:xfrm>
              <a:off x="5765378" y="4142740"/>
              <a:ext cx="249767" cy="247651"/>
            </a:xfrm>
            <a:custGeom>
              <a:avLst/>
              <a:gdLst>
                <a:gd name="T0" fmla="*/ 2147483647 w 190"/>
                <a:gd name="T1" fmla="*/ 2147483647 h 190"/>
                <a:gd name="T2" fmla="*/ 2147483647 w 190"/>
                <a:gd name="T3" fmla="*/ 2147483647 h 190"/>
                <a:gd name="T4" fmla="*/ 2147483647 w 190"/>
                <a:gd name="T5" fmla="*/ 2147483647 h 190"/>
                <a:gd name="T6" fmla="*/ 2147483647 w 190"/>
                <a:gd name="T7" fmla="*/ 2147483647 h 190"/>
                <a:gd name="T8" fmla="*/ 2147483647 w 190"/>
                <a:gd name="T9" fmla="*/ 2147483647 h 190"/>
                <a:gd name="T10" fmla="*/ 2147483647 w 190"/>
                <a:gd name="T11" fmla="*/ 2147483647 h 190"/>
                <a:gd name="T12" fmla="*/ 2147483647 w 190"/>
                <a:gd name="T13" fmla="*/ 2147483647 h 190"/>
                <a:gd name="T14" fmla="*/ 2147483647 w 190"/>
                <a:gd name="T15" fmla="*/ 2147483647 h 190"/>
                <a:gd name="T16" fmla="*/ 2147483647 w 190"/>
                <a:gd name="T17" fmla="*/ 2147483647 h 190"/>
                <a:gd name="T18" fmla="*/ 2147483647 w 190"/>
                <a:gd name="T19" fmla="*/ 2147483647 h 190"/>
                <a:gd name="T20" fmla="*/ 2147483647 w 190"/>
                <a:gd name="T21" fmla="*/ 2147483647 h 190"/>
                <a:gd name="T22" fmla="*/ 2147483647 w 190"/>
                <a:gd name="T23" fmla="*/ 2147483647 h 190"/>
                <a:gd name="T24" fmla="*/ 2147483647 w 190"/>
                <a:gd name="T25" fmla="*/ 2147483647 h 190"/>
                <a:gd name="T26" fmla="*/ 2147483647 w 190"/>
                <a:gd name="T27" fmla="*/ 2147483647 h 190"/>
                <a:gd name="T28" fmla="*/ 2147483647 w 190"/>
                <a:gd name="T29" fmla="*/ 2147483647 h 190"/>
                <a:gd name="T30" fmla="*/ 2147483647 w 190"/>
                <a:gd name="T31" fmla="*/ 2147483647 h 190"/>
                <a:gd name="T32" fmla="*/ 2147483647 w 190"/>
                <a:gd name="T33" fmla="*/ 2147483647 h 190"/>
                <a:gd name="T34" fmla="*/ 2147483647 w 190"/>
                <a:gd name="T35" fmla="*/ 2147483647 h 190"/>
                <a:gd name="T36" fmla="*/ 0 w 190"/>
                <a:gd name="T37" fmla="*/ 2147483647 h 190"/>
                <a:gd name="T38" fmla="*/ 0 w 190"/>
                <a:gd name="T39" fmla="*/ 2147483647 h 190"/>
                <a:gd name="T40" fmla="*/ 2147483647 w 190"/>
                <a:gd name="T41" fmla="*/ 2147483647 h 190"/>
                <a:gd name="T42" fmla="*/ 2147483647 w 190"/>
                <a:gd name="T43" fmla="*/ 2147483647 h 190"/>
                <a:gd name="T44" fmla="*/ 2147483647 w 190"/>
                <a:gd name="T45" fmla="*/ 2147483647 h 190"/>
                <a:gd name="T46" fmla="*/ 2147483647 w 190"/>
                <a:gd name="T47" fmla="*/ 2147483647 h 190"/>
                <a:gd name="T48" fmla="*/ 2147483647 w 190"/>
                <a:gd name="T49" fmla="*/ 2147483647 h 190"/>
                <a:gd name="T50" fmla="*/ 2147483647 w 190"/>
                <a:gd name="T51" fmla="*/ 2147483647 h 190"/>
                <a:gd name="T52" fmla="*/ 2147483647 w 190"/>
                <a:gd name="T53" fmla="*/ 2147483647 h 190"/>
                <a:gd name="T54" fmla="*/ 2147483647 w 190"/>
                <a:gd name="T55" fmla="*/ 0 h 190"/>
                <a:gd name="T56" fmla="*/ 2147483647 w 190"/>
                <a:gd name="T57" fmla="*/ 0 h 190"/>
                <a:gd name="T58" fmla="*/ 2147483647 w 190"/>
                <a:gd name="T59" fmla="*/ 2147483647 h 190"/>
                <a:gd name="T60" fmla="*/ 2147483647 w 190"/>
                <a:gd name="T61" fmla="*/ 2147483647 h 190"/>
                <a:gd name="T62" fmla="*/ 2147483647 w 190"/>
                <a:gd name="T63" fmla="*/ 2147483647 h 190"/>
                <a:gd name="T64" fmla="*/ 2147483647 w 190"/>
                <a:gd name="T65" fmla="*/ 2147483647 h 190"/>
                <a:gd name="T66" fmla="*/ 2147483647 w 190"/>
                <a:gd name="T67" fmla="*/ 2147483647 h 190"/>
                <a:gd name="T68" fmla="*/ 2147483647 w 190"/>
                <a:gd name="T69" fmla="*/ 2147483647 h 190"/>
                <a:gd name="T70" fmla="*/ 2147483647 w 190"/>
                <a:gd name="T71" fmla="*/ 2147483647 h 190"/>
                <a:gd name="T72" fmla="*/ 2147483647 w 190"/>
                <a:gd name="T73" fmla="*/ 2147483647 h 190"/>
                <a:gd name="T74" fmla="*/ 2147483647 w 190"/>
                <a:gd name="T75" fmla="*/ 2147483647 h 19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90" h="190">
                  <a:moveTo>
                    <a:pt x="190" y="94"/>
                  </a:moveTo>
                  <a:lnTo>
                    <a:pt x="190" y="94"/>
                  </a:lnTo>
                  <a:lnTo>
                    <a:pt x="188" y="114"/>
                  </a:lnTo>
                  <a:lnTo>
                    <a:pt x="182" y="132"/>
                  </a:lnTo>
                  <a:lnTo>
                    <a:pt x="174" y="148"/>
                  </a:lnTo>
                  <a:lnTo>
                    <a:pt x="162" y="162"/>
                  </a:lnTo>
                  <a:lnTo>
                    <a:pt x="148" y="174"/>
                  </a:lnTo>
                  <a:lnTo>
                    <a:pt x="132" y="182"/>
                  </a:lnTo>
                  <a:lnTo>
                    <a:pt x="114" y="188"/>
                  </a:lnTo>
                  <a:lnTo>
                    <a:pt x="94" y="190"/>
                  </a:lnTo>
                  <a:lnTo>
                    <a:pt x="76" y="188"/>
                  </a:lnTo>
                  <a:lnTo>
                    <a:pt x="58" y="182"/>
                  </a:lnTo>
                  <a:lnTo>
                    <a:pt x="42" y="174"/>
                  </a:lnTo>
                  <a:lnTo>
                    <a:pt x="28" y="162"/>
                  </a:lnTo>
                  <a:lnTo>
                    <a:pt x="16" y="148"/>
                  </a:lnTo>
                  <a:lnTo>
                    <a:pt x="8" y="132"/>
                  </a:lnTo>
                  <a:lnTo>
                    <a:pt x="2" y="114"/>
                  </a:lnTo>
                  <a:lnTo>
                    <a:pt x="0" y="94"/>
                  </a:lnTo>
                  <a:lnTo>
                    <a:pt x="2" y="76"/>
                  </a:lnTo>
                  <a:lnTo>
                    <a:pt x="8" y="58"/>
                  </a:lnTo>
                  <a:lnTo>
                    <a:pt x="16" y="42"/>
                  </a:lnTo>
                  <a:lnTo>
                    <a:pt x="28" y="28"/>
                  </a:lnTo>
                  <a:lnTo>
                    <a:pt x="42" y="16"/>
                  </a:lnTo>
                  <a:lnTo>
                    <a:pt x="58" y="8"/>
                  </a:lnTo>
                  <a:lnTo>
                    <a:pt x="76" y="2"/>
                  </a:lnTo>
                  <a:lnTo>
                    <a:pt x="94" y="0"/>
                  </a:lnTo>
                  <a:lnTo>
                    <a:pt x="114" y="2"/>
                  </a:lnTo>
                  <a:lnTo>
                    <a:pt x="132" y="8"/>
                  </a:lnTo>
                  <a:lnTo>
                    <a:pt x="148" y="16"/>
                  </a:lnTo>
                  <a:lnTo>
                    <a:pt x="162" y="28"/>
                  </a:lnTo>
                  <a:lnTo>
                    <a:pt x="174" y="42"/>
                  </a:lnTo>
                  <a:lnTo>
                    <a:pt x="182" y="58"/>
                  </a:lnTo>
                  <a:lnTo>
                    <a:pt x="188" y="76"/>
                  </a:lnTo>
                  <a:lnTo>
                    <a:pt x="190" y="94"/>
                  </a:lnTo>
                  <a:close/>
                </a:path>
              </a:pathLst>
            </a:custGeom>
            <a:grpFill/>
            <a:ln>
              <a:noFill/>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sp>
        <p:nvSpPr>
          <p:cNvPr id="16" name="矩形 1"/>
          <p:cNvSpPr>
            <a:spLocks noChangeArrowheads="1"/>
          </p:cNvSpPr>
          <p:nvPr/>
        </p:nvSpPr>
        <p:spPr bwMode="auto">
          <a:xfrm>
            <a:off x="6172058" y="1275606"/>
            <a:ext cx="1879704" cy="418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宋体" panose="02010600030101010101" pitchFamily="2" charset="-122"/>
              </a:defRPr>
            </a:lvl1pPr>
            <a:lvl2pPr marL="742950" indent="-285750" eaLnBrk="0" hangingPunct="0">
              <a:defRPr>
                <a:solidFill>
                  <a:schemeClr val="tx1"/>
                </a:solidFill>
                <a:latin typeface="Calibri" pitchFamily="34" charset="0"/>
                <a:ea typeface="宋体" panose="02010600030101010101" pitchFamily="2" charset="-122"/>
              </a:defRPr>
            </a:lvl2pPr>
            <a:lvl3pPr marL="1143000" indent="-228600" eaLnBrk="0" hangingPunct="0">
              <a:defRPr>
                <a:solidFill>
                  <a:schemeClr val="tx1"/>
                </a:solidFill>
                <a:latin typeface="Calibri" pitchFamily="34" charset="0"/>
                <a:ea typeface="宋体" panose="02010600030101010101" pitchFamily="2" charset="-122"/>
              </a:defRPr>
            </a:lvl3pPr>
            <a:lvl4pPr marL="1600200" indent="-228600" eaLnBrk="0" hangingPunct="0">
              <a:defRPr>
                <a:solidFill>
                  <a:schemeClr val="tx1"/>
                </a:solidFill>
                <a:latin typeface="Calibri" pitchFamily="34" charset="0"/>
                <a:ea typeface="宋体" panose="02010600030101010101" pitchFamily="2" charset="-122"/>
              </a:defRPr>
            </a:lvl4pPr>
            <a:lvl5pPr marL="2057400" indent="-228600" eaLnBrk="0" hangingPunct="0">
              <a:defRPr>
                <a:solidFill>
                  <a:schemeClr val="tx1"/>
                </a:solidFill>
                <a:latin typeface="Calibri"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9pPr>
          </a:lstStyle>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1600" b="1"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rPr>
              <a:t>此处添加标题内容</a:t>
            </a:r>
            <a:endParaRPr kumimoji="0" lang="en-US" altLang="zh-CN" sz="1600" b="1"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17" name="矩形 1"/>
          <p:cNvSpPr>
            <a:spLocks noChangeArrowheads="1"/>
          </p:cNvSpPr>
          <p:nvPr/>
        </p:nvSpPr>
        <p:spPr bwMode="auto">
          <a:xfrm>
            <a:off x="979573" y="1275606"/>
            <a:ext cx="1970611" cy="418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宋体" panose="02010600030101010101" pitchFamily="2" charset="-122"/>
              </a:defRPr>
            </a:lvl1pPr>
            <a:lvl2pPr marL="742950" indent="-285750" eaLnBrk="0" hangingPunct="0">
              <a:defRPr>
                <a:solidFill>
                  <a:schemeClr val="tx1"/>
                </a:solidFill>
                <a:latin typeface="Calibri" pitchFamily="34" charset="0"/>
                <a:ea typeface="宋体" panose="02010600030101010101" pitchFamily="2" charset="-122"/>
              </a:defRPr>
            </a:lvl2pPr>
            <a:lvl3pPr marL="1143000" indent="-228600" eaLnBrk="0" hangingPunct="0">
              <a:defRPr>
                <a:solidFill>
                  <a:schemeClr val="tx1"/>
                </a:solidFill>
                <a:latin typeface="Calibri" pitchFamily="34" charset="0"/>
                <a:ea typeface="宋体" panose="02010600030101010101" pitchFamily="2" charset="-122"/>
              </a:defRPr>
            </a:lvl3pPr>
            <a:lvl4pPr marL="1600200" indent="-228600" eaLnBrk="0" hangingPunct="0">
              <a:defRPr>
                <a:solidFill>
                  <a:schemeClr val="tx1"/>
                </a:solidFill>
                <a:latin typeface="Calibri" pitchFamily="34" charset="0"/>
                <a:ea typeface="宋体" panose="02010600030101010101" pitchFamily="2" charset="-122"/>
              </a:defRPr>
            </a:lvl4pPr>
            <a:lvl5pPr marL="2057400" indent="-228600" eaLnBrk="0" hangingPunct="0">
              <a:defRPr>
                <a:solidFill>
                  <a:schemeClr val="tx1"/>
                </a:solidFill>
                <a:latin typeface="Calibri"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9pPr>
          </a:lstStyle>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1600" b="1"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rPr>
              <a:t>此处添加标题内容</a:t>
            </a:r>
            <a:endParaRPr kumimoji="0" lang="en-US" altLang="zh-CN" sz="1600" b="1"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endParaRPr>
          </a:p>
        </p:txBody>
      </p:sp>
      <p:sp>
        <p:nvSpPr>
          <p:cNvPr id="18" name="矩形 1"/>
          <p:cNvSpPr>
            <a:spLocks noChangeArrowheads="1"/>
          </p:cNvSpPr>
          <p:nvPr/>
        </p:nvSpPr>
        <p:spPr bwMode="auto">
          <a:xfrm>
            <a:off x="6172055" y="2794494"/>
            <a:ext cx="1879704" cy="418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宋体" panose="02010600030101010101" pitchFamily="2" charset="-122"/>
              </a:defRPr>
            </a:lvl1pPr>
            <a:lvl2pPr marL="742950" indent="-285750" eaLnBrk="0" hangingPunct="0">
              <a:defRPr>
                <a:solidFill>
                  <a:schemeClr val="tx1"/>
                </a:solidFill>
                <a:latin typeface="Calibri" pitchFamily="34" charset="0"/>
                <a:ea typeface="宋体" panose="02010600030101010101" pitchFamily="2" charset="-122"/>
              </a:defRPr>
            </a:lvl2pPr>
            <a:lvl3pPr marL="1143000" indent="-228600" eaLnBrk="0" hangingPunct="0">
              <a:defRPr>
                <a:solidFill>
                  <a:schemeClr val="tx1"/>
                </a:solidFill>
                <a:latin typeface="Calibri" pitchFamily="34" charset="0"/>
                <a:ea typeface="宋体" panose="02010600030101010101" pitchFamily="2" charset="-122"/>
              </a:defRPr>
            </a:lvl3pPr>
            <a:lvl4pPr marL="1600200" indent="-228600" eaLnBrk="0" hangingPunct="0">
              <a:defRPr>
                <a:solidFill>
                  <a:schemeClr val="tx1"/>
                </a:solidFill>
                <a:latin typeface="Calibri" pitchFamily="34" charset="0"/>
                <a:ea typeface="宋体" panose="02010600030101010101" pitchFamily="2" charset="-122"/>
              </a:defRPr>
            </a:lvl4pPr>
            <a:lvl5pPr marL="2057400" indent="-228600" eaLnBrk="0" hangingPunct="0">
              <a:defRPr>
                <a:solidFill>
                  <a:schemeClr val="tx1"/>
                </a:solidFill>
                <a:latin typeface="Calibri"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9pPr>
          </a:lstStyle>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1600" b="1"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rPr>
              <a:t>此处添加标题内容</a:t>
            </a:r>
            <a:endParaRPr kumimoji="0" lang="en-US" altLang="zh-CN" sz="1600" b="1"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19" name="矩形 1"/>
          <p:cNvSpPr>
            <a:spLocks noChangeArrowheads="1"/>
          </p:cNvSpPr>
          <p:nvPr/>
        </p:nvSpPr>
        <p:spPr bwMode="auto">
          <a:xfrm>
            <a:off x="943087" y="2796078"/>
            <a:ext cx="1970611" cy="418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宋体" panose="02010600030101010101" pitchFamily="2" charset="-122"/>
              </a:defRPr>
            </a:lvl1pPr>
            <a:lvl2pPr marL="742950" indent="-285750" eaLnBrk="0" hangingPunct="0">
              <a:defRPr>
                <a:solidFill>
                  <a:schemeClr val="tx1"/>
                </a:solidFill>
                <a:latin typeface="Calibri" pitchFamily="34" charset="0"/>
                <a:ea typeface="宋体" panose="02010600030101010101" pitchFamily="2" charset="-122"/>
              </a:defRPr>
            </a:lvl2pPr>
            <a:lvl3pPr marL="1143000" indent="-228600" eaLnBrk="0" hangingPunct="0">
              <a:defRPr>
                <a:solidFill>
                  <a:schemeClr val="tx1"/>
                </a:solidFill>
                <a:latin typeface="Calibri" pitchFamily="34" charset="0"/>
                <a:ea typeface="宋体" panose="02010600030101010101" pitchFamily="2" charset="-122"/>
              </a:defRPr>
            </a:lvl3pPr>
            <a:lvl4pPr marL="1600200" indent="-228600" eaLnBrk="0" hangingPunct="0">
              <a:defRPr>
                <a:solidFill>
                  <a:schemeClr val="tx1"/>
                </a:solidFill>
                <a:latin typeface="Calibri" pitchFamily="34" charset="0"/>
                <a:ea typeface="宋体" panose="02010600030101010101" pitchFamily="2" charset="-122"/>
              </a:defRPr>
            </a:lvl4pPr>
            <a:lvl5pPr marL="2057400" indent="-228600" eaLnBrk="0" hangingPunct="0">
              <a:defRPr>
                <a:solidFill>
                  <a:schemeClr val="tx1"/>
                </a:solidFill>
                <a:latin typeface="Calibri"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9pPr>
          </a:lstStyle>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1600" b="1"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rPr>
              <a:t>此处添加标题内容</a:t>
            </a:r>
            <a:endParaRPr kumimoji="0" lang="en-US" altLang="zh-CN" sz="1600" b="1"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endParaRPr>
          </a:p>
        </p:txBody>
      </p:sp>
      <p:grpSp>
        <p:nvGrpSpPr>
          <p:cNvPr id="20" name="组合 19"/>
          <p:cNvGrpSpPr/>
          <p:nvPr/>
        </p:nvGrpSpPr>
        <p:grpSpPr>
          <a:xfrm>
            <a:off x="1059038" y="1716605"/>
            <a:ext cx="3014603" cy="661834"/>
            <a:chOff x="1177047" y="2540424"/>
            <a:chExt cx="4018947" cy="882650"/>
          </a:xfrm>
        </p:grpSpPr>
        <p:sp>
          <p:nvSpPr>
            <p:cNvPr id="21" name="任意多边形 20"/>
            <p:cNvSpPr/>
            <p:nvPr/>
          </p:nvSpPr>
          <p:spPr>
            <a:xfrm flipH="1">
              <a:off x="1177047" y="2540424"/>
              <a:ext cx="3966030" cy="821267"/>
            </a:xfrm>
            <a:custGeom>
              <a:avLst/>
              <a:gdLst>
                <a:gd name="connsiteX0" fmla="*/ 0 w 1495425"/>
                <a:gd name="connsiteY0" fmla="*/ 581025 h 581025"/>
                <a:gd name="connsiteX1" fmla="*/ 333375 w 1495425"/>
                <a:gd name="connsiteY1" fmla="*/ 0 h 581025"/>
                <a:gd name="connsiteX2" fmla="*/ 1238250 w 1495425"/>
                <a:gd name="connsiteY2" fmla="*/ 0 h 581025"/>
                <a:gd name="connsiteX3" fmla="*/ 1495425 w 1495425"/>
                <a:gd name="connsiteY3" fmla="*/ 0 h 581025"/>
                <a:gd name="connsiteX0-1" fmla="*/ 0 w 1238249"/>
                <a:gd name="connsiteY0-2" fmla="*/ 581025 h 581025"/>
                <a:gd name="connsiteX1-3" fmla="*/ 333375 w 1238249"/>
                <a:gd name="connsiteY1-4" fmla="*/ 0 h 581025"/>
                <a:gd name="connsiteX2-5" fmla="*/ 1238250 w 1238249"/>
                <a:gd name="connsiteY2-6" fmla="*/ 0 h 581025"/>
                <a:gd name="connsiteX0-7" fmla="*/ 0 w 2896333"/>
                <a:gd name="connsiteY0-8" fmla="*/ 581025 h 581025"/>
                <a:gd name="connsiteX1-9" fmla="*/ 333375 w 2896333"/>
                <a:gd name="connsiteY1-10" fmla="*/ 0 h 581025"/>
                <a:gd name="connsiteX2-11" fmla="*/ 2896333 w 2896333"/>
                <a:gd name="connsiteY2-12" fmla="*/ 0 h 581025"/>
              </a:gdLst>
              <a:ahLst/>
              <a:cxnLst>
                <a:cxn ang="0">
                  <a:pos x="connsiteX0-1" y="connsiteY0-2"/>
                </a:cxn>
                <a:cxn ang="0">
                  <a:pos x="connsiteX1-3" y="connsiteY1-4"/>
                </a:cxn>
                <a:cxn ang="0">
                  <a:pos x="connsiteX2-5" y="connsiteY2-6"/>
                </a:cxn>
              </a:cxnLst>
              <a:rect l="l" t="t" r="r" b="b"/>
              <a:pathLst>
                <a:path w="2896333" h="581025">
                  <a:moveTo>
                    <a:pt x="0" y="581025"/>
                  </a:moveTo>
                  <a:lnTo>
                    <a:pt x="333375" y="0"/>
                  </a:lnTo>
                  <a:lnTo>
                    <a:pt x="2896333" y="0"/>
                  </a:lnTo>
                </a:path>
              </a:pathLst>
            </a:custGeom>
            <a:noFill/>
            <a:ln w="12700">
              <a:solidFill>
                <a:schemeClr val="tx1"/>
              </a:solidFill>
              <a:prstDash val="dash"/>
              <a:headEnd type="oval"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2" name="Oval 54"/>
            <p:cNvSpPr>
              <a:spLocks noChangeArrowheads="1"/>
            </p:cNvSpPr>
            <p:nvPr/>
          </p:nvSpPr>
          <p:spPr bwMode="auto">
            <a:xfrm>
              <a:off x="5085927" y="3313007"/>
              <a:ext cx="110067" cy="110067"/>
            </a:xfrm>
            <a:prstGeom prst="ellipse">
              <a:avLst/>
            </a:prstGeom>
            <a:ln>
              <a:solidFill>
                <a:schemeClr val="tx1"/>
              </a:solidFill>
            </a:ln>
            <a:effectLst>
              <a:outerShdw blurRad="63500" sx="102000" sy="102000" algn="ctr"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grpSp>
        <p:nvGrpSpPr>
          <p:cNvPr id="23" name="组合 22"/>
          <p:cNvGrpSpPr/>
          <p:nvPr/>
        </p:nvGrpSpPr>
        <p:grpSpPr>
          <a:xfrm>
            <a:off x="5099299" y="1726128"/>
            <a:ext cx="2784837" cy="658659"/>
            <a:chOff x="6563360" y="2553124"/>
            <a:chExt cx="3712633" cy="878416"/>
          </a:xfrm>
        </p:grpSpPr>
        <p:sp>
          <p:nvSpPr>
            <p:cNvPr id="24" name="任意多边形 23"/>
            <p:cNvSpPr/>
            <p:nvPr/>
          </p:nvSpPr>
          <p:spPr>
            <a:xfrm>
              <a:off x="6626860" y="2553124"/>
              <a:ext cx="3649133" cy="821267"/>
            </a:xfrm>
            <a:custGeom>
              <a:avLst/>
              <a:gdLst>
                <a:gd name="connsiteX0" fmla="*/ 0 w 1495425"/>
                <a:gd name="connsiteY0" fmla="*/ 581025 h 581025"/>
                <a:gd name="connsiteX1" fmla="*/ 333375 w 1495425"/>
                <a:gd name="connsiteY1" fmla="*/ 0 h 581025"/>
                <a:gd name="connsiteX2" fmla="*/ 1238250 w 1495425"/>
                <a:gd name="connsiteY2" fmla="*/ 0 h 581025"/>
                <a:gd name="connsiteX3" fmla="*/ 1495425 w 1495425"/>
                <a:gd name="connsiteY3" fmla="*/ 0 h 581025"/>
                <a:gd name="connsiteX0-1" fmla="*/ 0 w 1238249"/>
                <a:gd name="connsiteY0-2" fmla="*/ 581025 h 581025"/>
                <a:gd name="connsiteX1-3" fmla="*/ 333375 w 1238249"/>
                <a:gd name="connsiteY1-4" fmla="*/ 0 h 581025"/>
                <a:gd name="connsiteX2-5" fmla="*/ 1238250 w 1238249"/>
                <a:gd name="connsiteY2-6" fmla="*/ 0 h 581025"/>
                <a:gd name="connsiteX0-7" fmla="*/ 0 w 2896333"/>
                <a:gd name="connsiteY0-8" fmla="*/ 581025 h 581025"/>
                <a:gd name="connsiteX1-9" fmla="*/ 333375 w 2896333"/>
                <a:gd name="connsiteY1-10" fmla="*/ 0 h 581025"/>
                <a:gd name="connsiteX2-11" fmla="*/ 2896333 w 2896333"/>
                <a:gd name="connsiteY2-12" fmla="*/ 0 h 581025"/>
              </a:gdLst>
              <a:ahLst/>
              <a:cxnLst>
                <a:cxn ang="0">
                  <a:pos x="connsiteX0-1" y="connsiteY0-2"/>
                </a:cxn>
                <a:cxn ang="0">
                  <a:pos x="connsiteX1-3" y="connsiteY1-4"/>
                </a:cxn>
                <a:cxn ang="0">
                  <a:pos x="connsiteX2-5" y="connsiteY2-6"/>
                </a:cxn>
              </a:cxnLst>
              <a:rect l="l" t="t" r="r" b="b"/>
              <a:pathLst>
                <a:path w="2896333" h="581025">
                  <a:moveTo>
                    <a:pt x="0" y="581025"/>
                  </a:moveTo>
                  <a:lnTo>
                    <a:pt x="333375" y="0"/>
                  </a:lnTo>
                  <a:lnTo>
                    <a:pt x="2896333" y="0"/>
                  </a:lnTo>
                </a:path>
              </a:pathLst>
            </a:custGeom>
            <a:noFill/>
            <a:ln w="12700">
              <a:solidFill>
                <a:schemeClr val="bg2"/>
              </a:solidFill>
              <a:prstDash val="dash"/>
              <a:headEnd type="oval"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5" name="Oval 54"/>
            <p:cNvSpPr>
              <a:spLocks noChangeArrowheads="1"/>
            </p:cNvSpPr>
            <p:nvPr/>
          </p:nvSpPr>
          <p:spPr bwMode="auto">
            <a:xfrm>
              <a:off x="6563360" y="3321473"/>
              <a:ext cx="110067" cy="110067"/>
            </a:xfrm>
            <a:prstGeom prst="ellipse">
              <a:avLst/>
            </a:prstGeom>
            <a:ln>
              <a:solidFill>
                <a:schemeClr val="bg2"/>
              </a:solidFill>
            </a:ln>
            <a:effectLst>
              <a:outerShdw blurRad="63500" sx="102000" sy="102000" algn="ctr"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grpSp>
        <p:nvGrpSpPr>
          <p:cNvPr id="29" name="组合 28"/>
          <p:cNvGrpSpPr/>
          <p:nvPr/>
        </p:nvGrpSpPr>
        <p:grpSpPr>
          <a:xfrm>
            <a:off x="5146930" y="3241839"/>
            <a:ext cx="2757847" cy="661834"/>
            <a:chOff x="6626860" y="4574541"/>
            <a:chExt cx="3676651" cy="882650"/>
          </a:xfrm>
        </p:grpSpPr>
        <p:sp>
          <p:nvSpPr>
            <p:cNvPr id="30" name="任意多边形 29"/>
            <p:cNvSpPr/>
            <p:nvPr/>
          </p:nvSpPr>
          <p:spPr>
            <a:xfrm>
              <a:off x="6686127" y="4574541"/>
              <a:ext cx="3617384" cy="827617"/>
            </a:xfrm>
            <a:custGeom>
              <a:avLst/>
              <a:gdLst>
                <a:gd name="connsiteX0" fmla="*/ 0 w 1495425"/>
                <a:gd name="connsiteY0" fmla="*/ 581025 h 581025"/>
                <a:gd name="connsiteX1" fmla="*/ 333375 w 1495425"/>
                <a:gd name="connsiteY1" fmla="*/ 0 h 581025"/>
                <a:gd name="connsiteX2" fmla="*/ 1238250 w 1495425"/>
                <a:gd name="connsiteY2" fmla="*/ 0 h 581025"/>
                <a:gd name="connsiteX3" fmla="*/ 1495425 w 1495425"/>
                <a:gd name="connsiteY3" fmla="*/ 0 h 581025"/>
                <a:gd name="connsiteX0-1" fmla="*/ 0 w 1238249"/>
                <a:gd name="connsiteY0-2" fmla="*/ 581025 h 581025"/>
                <a:gd name="connsiteX1-3" fmla="*/ 333375 w 1238249"/>
                <a:gd name="connsiteY1-4" fmla="*/ 0 h 581025"/>
                <a:gd name="connsiteX2-5" fmla="*/ 1238250 w 1238249"/>
                <a:gd name="connsiteY2-6" fmla="*/ 0 h 581025"/>
                <a:gd name="connsiteX0-7" fmla="*/ 0 w 2528430"/>
                <a:gd name="connsiteY0-8" fmla="*/ 587027 h 587027"/>
                <a:gd name="connsiteX1-9" fmla="*/ 333375 w 2528430"/>
                <a:gd name="connsiteY1-10" fmla="*/ 6002 h 587027"/>
                <a:gd name="connsiteX2-11" fmla="*/ 2528430 w 2528430"/>
                <a:gd name="connsiteY2-12" fmla="*/ 0 h 587027"/>
              </a:gdLst>
              <a:ahLst/>
              <a:cxnLst>
                <a:cxn ang="0">
                  <a:pos x="connsiteX0-1" y="connsiteY0-2"/>
                </a:cxn>
                <a:cxn ang="0">
                  <a:pos x="connsiteX1-3" y="connsiteY1-4"/>
                </a:cxn>
                <a:cxn ang="0">
                  <a:pos x="connsiteX2-5" y="connsiteY2-6"/>
                </a:cxn>
              </a:cxnLst>
              <a:rect l="l" t="t" r="r" b="b"/>
              <a:pathLst>
                <a:path w="2528430" h="587027">
                  <a:moveTo>
                    <a:pt x="0" y="587027"/>
                  </a:moveTo>
                  <a:lnTo>
                    <a:pt x="333375" y="6002"/>
                  </a:lnTo>
                  <a:lnTo>
                    <a:pt x="2528430" y="0"/>
                  </a:lnTo>
                </a:path>
              </a:pathLst>
            </a:custGeom>
            <a:noFill/>
            <a:ln w="12700">
              <a:solidFill>
                <a:schemeClr val="tx2"/>
              </a:solidFill>
              <a:prstDash val="dash"/>
              <a:headEnd type="oval"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1" name="Oval 54"/>
            <p:cNvSpPr>
              <a:spLocks noChangeArrowheads="1"/>
            </p:cNvSpPr>
            <p:nvPr/>
          </p:nvSpPr>
          <p:spPr bwMode="auto">
            <a:xfrm>
              <a:off x="6626860" y="5347124"/>
              <a:ext cx="110067" cy="110067"/>
            </a:xfrm>
            <a:prstGeom prst="ellipse">
              <a:avLst/>
            </a:prstGeom>
            <a:ln>
              <a:solidFill>
                <a:schemeClr val="tx2"/>
              </a:solidFill>
            </a:ln>
            <a:effectLst>
              <a:outerShdw blurRad="63500" sx="102000" sy="102000" algn="ctr"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grpSp>
        <p:nvGrpSpPr>
          <p:cNvPr id="32" name="组合 31"/>
          <p:cNvGrpSpPr/>
          <p:nvPr/>
        </p:nvGrpSpPr>
        <p:grpSpPr>
          <a:xfrm>
            <a:off x="1059037" y="3241839"/>
            <a:ext cx="2730404" cy="661834"/>
            <a:chOff x="1177046" y="4574541"/>
            <a:chExt cx="3640065" cy="882650"/>
          </a:xfrm>
        </p:grpSpPr>
        <p:sp>
          <p:nvSpPr>
            <p:cNvPr id="33" name="任意多边形 32"/>
            <p:cNvSpPr/>
            <p:nvPr/>
          </p:nvSpPr>
          <p:spPr>
            <a:xfrm flipH="1">
              <a:off x="1177046" y="4574541"/>
              <a:ext cx="3574447" cy="827617"/>
            </a:xfrm>
            <a:custGeom>
              <a:avLst/>
              <a:gdLst>
                <a:gd name="connsiteX0" fmla="*/ 0 w 1495425"/>
                <a:gd name="connsiteY0" fmla="*/ 581025 h 581025"/>
                <a:gd name="connsiteX1" fmla="*/ 333375 w 1495425"/>
                <a:gd name="connsiteY1" fmla="*/ 0 h 581025"/>
                <a:gd name="connsiteX2" fmla="*/ 1238250 w 1495425"/>
                <a:gd name="connsiteY2" fmla="*/ 0 h 581025"/>
                <a:gd name="connsiteX3" fmla="*/ 1495425 w 1495425"/>
                <a:gd name="connsiteY3" fmla="*/ 0 h 581025"/>
                <a:gd name="connsiteX0-1" fmla="*/ 0 w 1238249"/>
                <a:gd name="connsiteY0-2" fmla="*/ 581025 h 581025"/>
                <a:gd name="connsiteX1-3" fmla="*/ 333375 w 1238249"/>
                <a:gd name="connsiteY1-4" fmla="*/ 0 h 581025"/>
                <a:gd name="connsiteX2-5" fmla="*/ 1238250 w 1238249"/>
                <a:gd name="connsiteY2-6" fmla="*/ 0 h 581025"/>
                <a:gd name="connsiteX0-7" fmla="*/ 0 w 2528430"/>
                <a:gd name="connsiteY0-8" fmla="*/ 587027 h 587027"/>
                <a:gd name="connsiteX1-9" fmla="*/ 333375 w 2528430"/>
                <a:gd name="connsiteY1-10" fmla="*/ 6002 h 587027"/>
                <a:gd name="connsiteX2-11" fmla="*/ 2528430 w 2528430"/>
                <a:gd name="connsiteY2-12" fmla="*/ 0 h 587027"/>
              </a:gdLst>
              <a:ahLst/>
              <a:cxnLst>
                <a:cxn ang="0">
                  <a:pos x="connsiteX0-1" y="connsiteY0-2"/>
                </a:cxn>
                <a:cxn ang="0">
                  <a:pos x="connsiteX1-3" y="connsiteY1-4"/>
                </a:cxn>
                <a:cxn ang="0">
                  <a:pos x="connsiteX2-5" y="connsiteY2-6"/>
                </a:cxn>
              </a:cxnLst>
              <a:rect l="l" t="t" r="r" b="b"/>
              <a:pathLst>
                <a:path w="2528430" h="587027">
                  <a:moveTo>
                    <a:pt x="0" y="587027"/>
                  </a:moveTo>
                  <a:lnTo>
                    <a:pt x="333375" y="6002"/>
                  </a:lnTo>
                  <a:lnTo>
                    <a:pt x="2528430" y="0"/>
                  </a:lnTo>
                </a:path>
              </a:pathLst>
            </a:custGeom>
            <a:noFill/>
            <a:ln w="12700">
              <a:solidFill>
                <a:schemeClr val="bg1"/>
              </a:solidFill>
              <a:prstDash val="dash"/>
              <a:headEnd type="oval"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4" name="Oval 54"/>
            <p:cNvSpPr>
              <a:spLocks noChangeArrowheads="1"/>
            </p:cNvSpPr>
            <p:nvPr/>
          </p:nvSpPr>
          <p:spPr bwMode="auto">
            <a:xfrm>
              <a:off x="4707044" y="5347124"/>
              <a:ext cx="110067" cy="110067"/>
            </a:xfrm>
            <a:prstGeom prst="ellipse">
              <a:avLst/>
            </a:prstGeom>
            <a:ln>
              <a:solidFill>
                <a:schemeClr val="bg1"/>
              </a:solidFill>
            </a:ln>
            <a:effectLst>
              <a:outerShdw blurRad="63500" sx="102000" sy="102000" algn="ctr"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sp>
        <p:nvSpPr>
          <p:cNvPr id="35" name="矩形 1"/>
          <p:cNvSpPr>
            <a:spLocks noChangeArrowheads="1"/>
          </p:cNvSpPr>
          <p:nvPr/>
        </p:nvSpPr>
        <p:spPr bwMode="auto">
          <a:xfrm>
            <a:off x="915021" y="1783607"/>
            <a:ext cx="2035163" cy="807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1" tIns="34285" rIns="68571" bIns="34285">
            <a:spAutoFit/>
          </a:bodyPr>
          <a:lstStyle/>
          <a:p>
            <a:pPr marL="0" marR="0" lvl="0" indent="0" algn="just"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点击输入简要文字内容，文字内容需概括精炼，不用多余的文字修饰，言简意赅的说明分项内容。</a:t>
            </a:r>
            <a:endPar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6" name="矩形 1"/>
          <p:cNvSpPr>
            <a:spLocks noChangeArrowheads="1"/>
          </p:cNvSpPr>
          <p:nvPr/>
        </p:nvSpPr>
        <p:spPr bwMode="auto">
          <a:xfrm>
            <a:off x="940153" y="3303744"/>
            <a:ext cx="2035163" cy="807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1" tIns="34285" rIns="68571" bIns="34285">
            <a:spAutoFit/>
          </a:bodyPr>
          <a:lstStyle/>
          <a:p>
            <a:pPr marL="0" marR="0" lvl="0" indent="0" algn="just"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点击输入简要文字内容，文字内容需概括精炼，不用多余的文字修饰，言简意赅的说明分项内容。</a:t>
            </a:r>
            <a:endPar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7" name="矩形 1"/>
          <p:cNvSpPr>
            <a:spLocks noChangeArrowheads="1"/>
          </p:cNvSpPr>
          <p:nvPr/>
        </p:nvSpPr>
        <p:spPr bwMode="auto">
          <a:xfrm>
            <a:off x="6152590" y="1794445"/>
            <a:ext cx="2035163" cy="807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1" tIns="34285" rIns="68571" bIns="34285">
            <a:spAutoFit/>
          </a:bodyPr>
          <a:lstStyle/>
          <a:p>
            <a:pPr marL="0" marR="0" lvl="0" indent="0" algn="just"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点击输入简要文字内容，文字内容需概括精炼，不用多余的文字修饰，言简意赅的说明分项内容。</a:t>
            </a:r>
            <a:endPar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8" name="矩形 1"/>
          <p:cNvSpPr>
            <a:spLocks noChangeArrowheads="1"/>
          </p:cNvSpPr>
          <p:nvPr/>
        </p:nvSpPr>
        <p:spPr bwMode="auto">
          <a:xfrm>
            <a:off x="6209245" y="3316247"/>
            <a:ext cx="2035163" cy="807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1" tIns="34285" rIns="68571" bIns="34285">
            <a:spAutoFit/>
          </a:bodyPr>
          <a:lstStyle/>
          <a:p>
            <a:pPr marL="0" marR="0" lvl="0" indent="0" algn="just"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点击输入简要文字内容，文字内容需概括精炼，不用多余的文字修饰，言简意赅的说明分项内容。</a:t>
            </a:r>
            <a:endPar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par>
                          <p:cTn id="10" fill="hold">
                            <p:stCondLst>
                              <p:cond delay="500"/>
                            </p:stCondLst>
                            <p:childTnLst>
                              <p:par>
                                <p:cTn id="11" presetID="22" presetClass="entr" presetSubtype="2" fill="hold" nodeType="after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wipe(right)">
                                      <p:cBhvr>
                                        <p:cTn id="13" dur="500"/>
                                        <p:tgtEl>
                                          <p:spTgt spid="20"/>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ipe(left)">
                                      <p:cBhvr>
                                        <p:cTn id="17" dur="500"/>
                                        <p:tgtEl>
                                          <p:spTgt spid="17"/>
                                        </p:tgtEl>
                                      </p:cBhvr>
                                    </p:animEffect>
                                  </p:childTnLst>
                                </p:cTn>
                              </p:par>
                            </p:childTnLst>
                          </p:cTn>
                        </p:par>
                        <p:par>
                          <p:cTn id="18" fill="hold">
                            <p:stCondLst>
                              <p:cond delay="1500"/>
                            </p:stCondLst>
                            <p:childTnLst>
                              <p:par>
                                <p:cTn id="19" presetID="22" presetClass="entr" presetSubtype="1" fill="hold" grpId="0" nodeType="afterEffect">
                                  <p:stCondLst>
                                    <p:cond delay="0"/>
                                  </p:stCondLst>
                                  <p:childTnLst>
                                    <p:set>
                                      <p:cBhvr>
                                        <p:cTn id="20" dur="1" fill="hold">
                                          <p:stCondLst>
                                            <p:cond delay="0"/>
                                          </p:stCondLst>
                                        </p:cTn>
                                        <p:tgtEl>
                                          <p:spTgt spid="35"/>
                                        </p:tgtEl>
                                        <p:attrNameLst>
                                          <p:attrName>style.visibility</p:attrName>
                                        </p:attrNameLst>
                                      </p:cBhvr>
                                      <p:to>
                                        <p:strVal val="visible"/>
                                      </p:to>
                                    </p:set>
                                    <p:animEffect transition="in" filter="wipe(up)">
                                      <p:cBhvr>
                                        <p:cTn id="21" dur="500"/>
                                        <p:tgtEl>
                                          <p:spTgt spid="35"/>
                                        </p:tgtEl>
                                      </p:cBhvr>
                                    </p:animEffect>
                                  </p:childTnLst>
                                </p:cTn>
                              </p:par>
                            </p:childTnLst>
                          </p:cTn>
                        </p:par>
                        <p:par>
                          <p:cTn id="22" fill="hold">
                            <p:stCondLst>
                              <p:cond delay="2000"/>
                            </p:stCondLst>
                            <p:childTnLst>
                              <p:par>
                                <p:cTn id="23" presetID="22" presetClass="entr" presetSubtype="8" fill="hold" nodeType="after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wipe(left)">
                                      <p:cBhvr>
                                        <p:cTn id="25" dur="500"/>
                                        <p:tgtEl>
                                          <p:spTgt spid="23"/>
                                        </p:tgtEl>
                                      </p:cBhvr>
                                    </p:animEffect>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wipe(left)">
                                      <p:cBhvr>
                                        <p:cTn id="29" dur="500"/>
                                        <p:tgtEl>
                                          <p:spTgt spid="16"/>
                                        </p:tgtEl>
                                      </p:cBhvr>
                                    </p:animEffect>
                                  </p:childTnLst>
                                </p:cTn>
                              </p:par>
                            </p:childTnLst>
                          </p:cTn>
                        </p:par>
                        <p:par>
                          <p:cTn id="30" fill="hold">
                            <p:stCondLst>
                              <p:cond delay="3000"/>
                            </p:stCondLst>
                            <p:childTnLst>
                              <p:par>
                                <p:cTn id="31" presetID="22" presetClass="entr" presetSubtype="1" fill="hold" grpId="0" nodeType="afterEffect">
                                  <p:stCondLst>
                                    <p:cond delay="0"/>
                                  </p:stCondLst>
                                  <p:childTnLst>
                                    <p:set>
                                      <p:cBhvr>
                                        <p:cTn id="32" dur="1" fill="hold">
                                          <p:stCondLst>
                                            <p:cond delay="0"/>
                                          </p:stCondLst>
                                        </p:cTn>
                                        <p:tgtEl>
                                          <p:spTgt spid="37"/>
                                        </p:tgtEl>
                                        <p:attrNameLst>
                                          <p:attrName>style.visibility</p:attrName>
                                        </p:attrNameLst>
                                      </p:cBhvr>
                                      <p:to>
                                        <p:strVal val="visible"/>
                                      </p:to>
                                    </p:set>
                                    <p:animEffect transition="in" filter="wipe(up)">
                                      <p:cBhvr>
                                        <p:cTn id="33" dur="500"/>
                                        <p:tgtEl>
                                          <p:spTgt spid="37"/>
                                        </p:tgtEl>
                                      </p:cBhvr>
                                    </p:animEffect>
                                  </p:childTnLst>
                                </p:cTn>
                              </p:par>
                            </p:childTnLst>
                          </p:cTn>
                        </p:par>
                        <p:par>
                          <p:cTn id="34" fill="hold">
                            <p:stCondLst>
                              <p:cond delay="3500"/>
                            </p:stCondLst>
                            <p:childTnLst>
                              <p:par>
                                <p:cTn id="35" presetID="22" presetClass="entr" presetSubtype="2" fill="hold" nodeType="after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wipe(right)">
                                      <p:cBhvr>
                                        <p:cTn id="37" dur="500"/>
                                        <p:tgtEl>
                                          <p:spTgt spid="32"/>
                                        </p:tgtEl>
                                      </p:cBhvr>
                                    </p:animEffect>
                                  </p:childTnLst>
                                </p:cTn>
                              </p:par>
                            </p:childTnLst>
                          </p:cTn>
                        </p:par>
                        <p:par>
                          <p:cTn id="38" fill="hold">
                            <p:stCondLst>
                              <p:cond delay="4000"/>
                            </p:stCondLst>
                            <p:childTnLst>
                              <p:par>
                                <p:cTn id="39" presetID="22" presetClass="entr" presetSubtype="8" fill="hold" grpId="0" nodeType="after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wipe(left)">
                                      <p:cBhvr>
                                        <p:cTn id="41" dur="500"/>
                                        <p:tgtEl>
                                          <p:spTgt spid="19"/>
                                        </p:tgtEl>
                                      </p:cBhvr>
                                    </p:animEffect>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6"/>
                                        </p:tgtEl>
                                        <p:attrNameLst>
                                          <p:attrName>style.visibility</p:attrName>
                                        </p:attrNameLst>
                                      </p:cBhvr>
                                      <p:to>
                                        <p:strVal val="visible"/>
                                      </p:to>
                                    </p:set>
                                    <p:animEffect transition="in" filter="wipe(up)">
                                      <p:cBhvr>
                                        <p:cTn id="45" dur="500"/>
                                        <p:tgtEl>
                                          <p:spTgt spid="36"/>
                                        </p:tgtEl>
                                      </p:cBhvr>
                                    </p:animEffect>
                                  </p:childTnLst>
                                </p:cTn>
                              </p:par>
                            </p:childTnLst>
                          </p:cTn>
                        </p:par>
                        <p:par>
                          <p:cTn id="46" fill="hold">
                            <p:stCondLst>
                              <p:cond delay="5000"/>
                            </p:stCondLst>
                            <p:childTnLst>
                              <p:par>
                                <p:cTn id="47" presetID="22" presetClass="entr" presetSubtype="8" fill="hold"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left)">
                                      <p:cBhvr>
                                        <p:cTn id="49" dur="500"/>
                                        <p:tgtEl>
                                          <p:spTgt spid="29"/>
                                        </p:tgtEl>
                                      </p:cBhvr>
                                    </p:animEffect>
                                  </p:childTnLst>
                                </p:cTn>
                              </p:par>
                            </p:childTnLst>
                          </p:cTn>
                        </p:par>
                        <p:par>
                          <p:cTn id="50" fill="hold">
                            <p:stCondLst>
                              <p:cond delay="5500"/>
                            </p:stCondLst>
                            <p:childTnLst>
                              <p:par>
                                <p:cTn id="51" presetID="22" presetClass="entr" presetSubtype="8" fill="hold" grpId="0" nodeType="after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wipe(left)">
                                      <p:cBhvr>
                                        <p:cTn id="53" dur="500"/>
                                        <p:tgtEl>
                                          <p:spTgt spid="18"/>
                                        </p:tgtEl>
                                      </p:cBhvr>
                                    </p:animEffect>
                                  </p:childTnLst>
                                </p:cTn>
                              </p:par>
                            </p:childTnLst>
                          </p:cTn>
                        </p:par>
                        <p:par>
                          <p:cTn id="54" fill="hold">
                            <p:stCondLst>
                              <p:cond delay="6000"/>
                            </p:stCondLst>
                            <p:childTnLst>
                              <p:par>
                                <p:cTn id="55" presetID="22" presetClass="entr" presetSubtype="1" fill="hold" grpId="0" nodeType="afterEffect">
                                  <p:stCondLst>
                                    <p:cond delay="0"/>
                                  </p:stCondLst>
                                  <p:childTnLst>
                                    <p:set>
                                      <p:cBhvr>
                                        <p:cTn id="56" dur="1" fill="hold">
                                          <p:stCondLst>
                                            <p:cond delay="0"/>
                                          </p:stCondLst>
                                        </p:cTn>
                                        <p:tgtEl>
                                          <p:spTgt spid="38"/>
                                        </p:tgtEl>
                                        <p:attrNameLst>
                                          <p:attrName>style.visibility</p:attrName>
                                        </p:attrNameLst>
                                      </p:cBhvr>
                                      <p:to>
                                        <p:strVal val="visible"/>
                                      </p:to>
                                    </p:set>
                                    <p:animEffect transition="in" filter="wipe(up)">
                                      <p:cBhvr>
                                        <p:cTn id="5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P spid="19" grpId="0"/>
      <p:bldP spid="35" grpId="0"/>
      <p:bldP spid="36" grpId="0"/>
      <p:bldP spid="37" grpId="0"/>
      <p:bldP spid="3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
          <p:cNvSpPr txBox="1"/>
          <p:nvPr/>
        </p:nvSpPr>
        <p:spPr>
          <a:xfrm>
            <a:off x="2525560" y="2177554"/>
            <a:ext cx="3185487" cy="646331"/>
          </a:xfrm>
          <a:prstGeom prst="rect">
            <a:avLst/>
          </a:prstGeom>
          <a:noFill/>
        </p:spPr>
        <p:txBody>
          <a:bodyPr wrap="none" rtlCol="0">
            <a:spAutoFit/>
          </a:bodyPr>
          <a:lstStyle/>
          <a:p>
            <a:pPr marL="0" marR="0" lvl="1" indent="0" algn="l" defTabSz="914400" rtl="0" eaLnBrk="1" fontAlgn="auto" latinLnBrk="0" hangingPunct="1">
              <a:lnSpc>
                <a:spcPct val="100000"/>
              </a:lnSpc>
              <a:spcBef>
                <a:spcPts val="0"/>
              </a:spcBef>
              <a:spcAft>
                <a:spcPts val="0"/>
              </a:spcAft>
              <a:buClrTx/>
              <a:buSzTx/>
              <a:buFontTx/>
              <a:buNone/>
              <a:defRPr/>
            </a:pPr>
            <a:r>
              <a:rPr kumimoji="0" lang="zh-CN" altLang="en-US" sz="3600" b="1" i="0" u="none" strike="noStrike" kern="1200" cap="none" spc="30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mn-cs"/>
              </a:rPr>
              <a:t>标题内容概述</a:t>
            </a:r>
            <a:endParaRPr kumimoji="0" lang="zh-CN" altLang="en-US" sz="3600" b="1" i="0" u="none" strike="noStrike" kern="1200" cap="none" spc="30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cxnSp>
        <p:nvCxnSpPr>
          <p:cNvPr id="11" name="直接连接符 10"/>
          <p:cNvCxnSpPr/>
          <p:nvPr/>
        </p:nvCxnSpPr>
        <p:spPr>
          <a:xfrm>
            <a:off x="2569847" y="2903509"/>
            <a:ext cx="3268081" cy="0"/>
          </a:xfrm>
          <a:prstGeom prst="line">
            <a:avLst/>
          </a:prstGeom>
          <a:ln w="9525">
            <a:solidFill>
              <a:schemeClr val="tx1"/>
            </a:solidFill>
            <a:prstDash val="solid"/>
            <a:tailEnd type="diamond"/>
          </a:ln>
        </p:spPr>
        <p:style>
          <a:lnRef idx="1">
            <a:schemeClr val="accent1"/>
          </a:lnRef>
          <a:fillRef idx="0">
            <a:schemeClr val="accent1"/>
          </a:fillRef>
          <a:effectRef idx="0">
            <a:schemeClr val="accent1"/>
          </a:effectRef>
          <a:fontRef idx="minor">
            <a:schemeClr val="tx1"/>
          </a:fontRef>
        </p:style>
      </p:cxnSp>
      <p:sp>
        <p:nvSpPr>
          <p:cNvPr id="12" name="文本框 9"/>
          <p:cNvSpPr txBox="1"/>
          <p:nvPr/>
        </p:nvSpPr>
        <p:spPr>
          <a:xfrm>
            <a:off x="2630827" y="3044267"/>
            <a:ext cx="2007940" cy="200055"/>
          </a:xfrm>
          <a:prstGeom prst="rect">
            <a:avLst/>
          </a:prstGeom>
          <a:noFill/>
        </p:spPr>
        <p:txBody>
          <a:bodyPr wrap="square" lIns="0" tIns="0" rIns="0" bIns="0" rtlCol="0">
            <a:spAutoFit/>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defRPr/>
            </a:pPr>
            <a:r>
              <a:rPr kumimoji="0" lang="zh-CN" altLang="en-US" sz="1300" b="0" i="0" u="none" strike="noStrike" kern="1200" cap="none" spc="0" normalizeH="0" baseline="0" noProof="0" dirty="0" smtClean="0">
                <a:ln>
                  <a:noFill/>
                </a:ln>
                <a:solidFill>
                  <a:srgbClr val="5F5F5F"/>
                </a:solidFill>
                <a:effectLst/>
                <a:uLnTx/>
                <a:uFillTx/>
                <a:latin typeface="微软雅黑" panose="020B0503020204020204" pitchFamily="34" charset="-122"/>
                <a:ea typeface="微软雅黑" panose="020B0503020204020204" pitchFamily="34" charset="-122"/>
                <a:cs typeface="+mn-cs"/>
              </a:rPr>
              <a:t>标题文字内容</a:t>
            </a:r>
            <a:endParaRPr kumimoji="0" lang="zh-CN" altLang="en-US" sz="1300" b="0" i="0" u="none" strike="noStrike" kern="1200" cap="none" spc="0" normalizeH="0" baseline="0" noProof="0" dirty="0">
              <a:ln>
                <a:noFill/>
              </a:ln>
              <a:solidFill>
                <a:srgbClr val="5F5F5F"/>
              </a:solidFill>
              <a:effectLst/>
              <a:uLnTx/>
              <a:uFillTx/>
              <a:latin typeface="微软雅黑" panose="020B0503020204020204" pitchFamily="34" charset="-122"/>
              <a:ea typeface="微软雅黑" panose="020B0503020204020204" pitchFamily="34" charset="-122"/>
              <a:cs typeface="+mn-cs"/>
            </a:endParaRPr>
          </a:p>
        </p:txBody>
      </p:sp>
      <p:sp>
        <p:nvSpPr>
          <p:cNvPr id="13" name="文本框 12"/>
          <p:cNvSpPr txBox="1"/>
          <p:nvPr/>
        </p:nvSpPr>
        <p:spPr>
          <a:xfrm>
            <a:off x="2630826" y="3347818"/>
            <a:ext cx="2007940" cy="200055"/>
          </a:xfrm>
          <a:prstGeom prst="rect">
            <a:avLst/>
          </a:prstGeom>
          <a:noFill/>
        </p:spPr>
        <p:txBody>
          <a:bodyPr wrap="square" lIns="0" tIns="0" rIns="0" bIns="0" rtlCol="0">
            <a:spAutoFit/>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defRPr/>
            </a:pPr>
            <a:r>
              <a:rPr kumimoji="0" lang="zh-CN" altLang="en-US" sz="1300" b="0" i="0" u="none" strike="noStrike" kern="1200" cap="none" spc="0" normalizeH="0" baseline="0" noProof="0" dirty="0" smtClean="0">
                <a:ln>
                  <a:noFill/>
                </a:ln>
                <a:solidFill>
                  <a:srgbClr val="5F5F5F"/>
                </a:solidFill>
                <a:effectLst/>
                <a:uLnTx/>
                <a:uFillTx/>
                <a:latin typeface="微软雅黑" panose="020B0503020204020204" pitchFamily="34" charset="-122"/>
                <a:ea typeface="微软雅黑" panose="020B0503020204020204" pitchFamily="34" charset="-122"/>
                <a:cs typeface="+mn-cs"/>
              </a:rPr>
              <a:t>标题文字内容</a:t>
            </a:r>
            <a:endParaRPr kumimoji="0" lang="zh-CN" altLang="en-US" sz="1300" b="0" i="0" u="none" strike="noStrike" kern="1200" cap="none" spc="0" normalizeH="0" baseline="0" noProof="0" dirty="0">
              <a:ln>
                <a:noFill/>
              </a:ln>
              <a:solidFill>
                <a:srgbClr val="5F5F5F"/>
              </a:solidFill>
              <a:effectLst/>
              <a:uLnTx/>
              <a:uFillTx/>
              <a:latin typeface="微软雅黑" panose="020B0503020204020204" pitchFamily="34" charset="-122"/>
              <a:ea typeface="微软雅黑" panose="020B0503020204020204" pitchFamily="34" charset="-122"/>
              <a:cs typeface="+mn-cs"/>
            </a:endParaRPr>
          </a:p>
        </p:txBody>
      </p:sp>
      <p:sp>
        <p:nvSpPr>
          <p:cNvPr id="14" name="文本框 9"/>
          <p:cNvSpPr txBox="1"/>
          <p:nvPr/>
        </p:nvSpPr>
        <p:spPr>
          <a:xfrm>
            <a:off x="4334043" y="3047525"/>
            <a:ext cx="2007940" cy="200055"/>
          </a:xfrm>
          <a:prstGeom prst="rect">
            <a:avLst/>
          </a:prstGeom>
          <a:noFill/>
        </p:spPr>
        <p:txBody>
          <a:bodyPr wrap="square" lIns="0" tIns="0" rIns="0" bIns="0" rtlCol="0">
            <a:spAutoFit/>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defRPr/>
            </a:pPr>
            <a:r>
              <a:rPr kumimoji="0" lang="zh-CN" altLang="en-US" sz="1300" b="0" i="0" u="none" strike="noStrike" kern="1200" cap="none" spc="0" normalizeH="0" baseline="0" noProof="0" dirty="0" smtClean="0">
                <a:ln>
                  <a:noFill/>
                </a:ln>
                <a:solidFill>
                  <a:srgbClr val="5F5F5F"/>
                </a:solidFill>
                <a:effectLst/>
                <a:uLnTx/>
                <a:uFillTx/>
                <a:latin typeface="微软雅黑" panose="020B0503020204020204" pitchFamily="34" charset="-122"/>
                <a:ea typeface="微软雅黑" panose="020B0503020204020204" pitchFamily="34" charset="-122"/>
                <a:cs typeface="+mn-cs"/>
              </a:rPr>
              <a:t>标题文字内容</a:t>
            </a:r>
            <a:endParaRPr kumimoji="0" lang="zh-CN" altLang="en-US" sz="1300" b="0" i="0" u="none" strike="noStrike" kern="1200" cap="none" spc="0" normalizeH="0" baseline="0" noProof="0" dirty="0">
              <a:ln>
                <a:noFill/>
              </a:ln>
              <a:solidFill>
                <a:srgbClr val="5F5F5F"/>
              </a:solidFill>
              <a:effectLst/>
              <a:uLnTx/>
              <a:uFillTx/>
              <a:latin typeface="微软雅黑" panose="020B0503020204020204" pitchFamily="34" charset="-122"/>
              <a:ea typeface="微软雅黑" panose="020B0503020204020204" pitchFamily="34" charset="-122"/>
              <a:cs typeface="+mn-cs"/>
            </a:endParaRPr>
          </a:p>
        </p:txBody>
      </p:sp>
      <p:sp>
        <p:nvSpPr>
          <p:cNvPr id="15" name="文本框 9"/>
          <p:cNvSpPr txBox="1"/>
          <p:nvPr/>
        </p:nvSpPr>
        <p:spPr>
          <a:xfrm>
            <a:off x="4334044" y="3351526"/>
            <a:ext cx="2007940" cy="200055"/>
          </a:xfrm>
          <a:prstGeom prst="rect">
            <a:avLst/>
          </a:prstGeom>
          <a:noFill/>
        </p:spPr>
        <p:txBody>
          <a:bodyPr wrap="square" lIns="0" tIns="0" rIns="0" bIns="0" rtlCol="0">
            <a:spAutoFit/>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defRPr/>
            </a:pPr>
            <a:r>
              <a:rPr kumimoji="0" lang="zh-CN" altLang="en-US" sz="1300" b="0" i="0" u="none" strike="noStrike" kern="1200" cap="none" spc="0" normalizeH="0" baseline="0" noProof="0" dirty="0" smtClean="0">
                <a:ln>
                  <a:noFill/>
                </a:ln>
                <a:solidFill>
                  <a:srgbClr val="5F5F5F"/>
                </a:solidFill>
                <a:effectLst/>
                <a:uLnTx/>
                <a:uFillTx/>
                <a:latin typeface="微软雅黑" panose="020B0503020204020204" pitchFamily="34" charset="-122"/>
                <a:ea typeface="微软雅黑" panose="020B0503020204020204" pitchFamily="34" charset="-122"/>
                <a:cs typeface="+mn-cs"/>
              </a:rPr>
              <a:t>标题文字内容</a:t>
            </a:r>
            <a:endParaRPr kumimoji="0" lang="zh-CN" altLang="en-US" sz="1300" b="0" i="0" u="none" strike="noStrike" kern="1200" cap="none" spc="0" normalizeH="0" baseline="0" noProof="0" dirty="0">
              <a:ln>
                <a:noFill/>
              </a:ln>
              <a:solidFill>
                <a:srgbClr val="5F5F5F"/>
              </a:solidFill>
              <a:effectLst/>
              <a:uLnTx/>
              <a:uFillTx/>
              <a:latin typeface="微软雅黑" panose="020B0503020204020204" pitchFamily="34" charset="-122"/>
              <a:ea typeface="微软雅黑" panose="020B0503020204020204" pitchFamily="34" charset="-122"/>
              <a:cs typeface="+mn-cs"/>
            </a:endParaRPr>
          </a:p>
        </p:txBody>
      </p:sp>
      <p:grpSp>
        <p:nvGrpSpPr>
          <p:cNvPr id="16" name="组合 15"/>
          <p:cNvGrpSpPr/>
          <p:nvPr/>
        </p:nvGrpSpPr>
        <p:grpSpPr>
          <a:xfrm>
            <a:off x="739428" y="2177554"/>
            <a:ext cx="1512168" cy="1512168"/>
            <a:chOff x="2118480" y="1316166"/>
            <a:chExt cx="1512168" cy="1512168"/>
          </a:xfrm>
        </p:grpSpPr>
        <p:sp>
          <p:nvSpPr>
            <p:cNvPr id="17" name="椭圆 16"/>
            <p:cNvSpPr/>
            <p:nvPr/>
          </p:nvSpPr>
          <p:spPr>
            <a:xfrm>
              <a:off x="2118480" y="1316166"/>
              <a:ext cx="1512168" cy="151216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3992B5"/>
                </a:solidFill>
                <a:effectLst/>
                <a:uLnTx/>
                <a:uFillTx/>
                <a:latin typeface="Calibri"/>
                <a:ea typeface="宋体" panose="02010600030101010101" pitchFamily="2" charset="-122"/>
                <a:cs typeface="+mn-cs"/>
              </a:endParaRPr>
            </a:p>
          </p:txBody>
        </p:sp>
        <p:sp>
          <p:nvSpPr>
            <p:cNvPr id="18" name="TextBox 67"/>
            <p:cNvSpPr txBox="1"/>
            <p:nvPr/>
          </p:nvSpPr>
          <p:spPr>
            <a:xfrm>
              <a:off x="2396584" y="1556810"/>
              <a:ext cx="1234063" cy="1015663"/>
            </a:xfrm>
            <a:prstGeom prst="rect">
              <a:avLst/>
            </a:prstGeom>
            <a:noFill/>
          </p:spPr>
          <p:txBody>
            <a:bodyPr wrap="square" rtlCol="0">
              <a:spAutoFit/>
            </a:bodyPr>
            <a:lstStyle/>
            <a:p>
              <a:pPr marL="0" marR="0" lvl="1" indent="0" algn="l" defTabSz="914400" rtl="0" eaLnBrk="1" fontAlgn="auto" latinLnBrk="0" hangingPunct="1">
                <a:lnSpc>
                  <a:spcPct val="100000"/>
                </a:lnSpc>
                <a:spcBef>
                  <a:spcPts val="0"/>
                </a:spcBef>
                <a:spcAft>
                  <a:spcPts val="0"/>
                </a:spcAft>
                <a:buClrTx/>
                <a:buSzTx/>
                <a:buFontTx/>
                <a:buNone/>
                <a:defRPr/>
              </a:pPr>
              <a:r>
                <a:rPr kumimoji="0" lang="en-US" altLang="zh-CN" sz="6000" b="0" i="0" u="none" strike="noStrike" kern="1200" cap="none" spc="225" normalizeH="0" baseline="0" noProof="0" dirty="0" smtClean="0">
                  <a:ln>
                    <a:noFill/>
                  </a:ln>
                  <a:solidFill>
                    <a:srgbClr val="FFFFFF"/>
                  </a:solidFill>
                  <a:effectLst/>
                  <a:uLnTx/>
                  <a:uFillTx/>
                  <a:latin typeface="Impact" panose="020B0806030902050204" pitchFamily="34" charset="0"/>
                  <a:ea typeface="微软雅黑" panose="020B0503020204020204" pitchFamily="34" charset="-122"/>
                  <a:cs typeface="+mn-cs"/>
                </a:rPr>
                <a:t>02</a:t>
              </a:r>
              <a:endParaRPr kumimoji="0" lang="zh-CN" altLang="en-US" sz="6000" b="0" i="0" u="none" strike="noStrike" kern="1200" cap="none" spc="225" normalizeH="0" baseline="0" noProof="0" dirty="0">
                <a:ln>
                  <a:noFill/>
                </a:ln>
                <a:solidFill>
                  <a:srgbClr val="FFFFFF"/>
                </a:solidFill>
                <a:effectLst/>
                <a:uLnTx/>
                <a:uFillTx/>
                <a:latin typeface="Impact" panose="020B0806030902050204" pitchFamily="34" charset="0"/>
                <a:ea typeface="微软雅黑" panose="020B0503020204020204" pitchFamily="34" charset="-122"/>
                <a:cs typeface="+mn-cs"/>
              </a:endParaRPr>
            </a:p>
          </p:txBody>
        </p:sp>
      </p:gr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par>
                                <p:cTn id="8" presetID="53" presetClass="entr" presetSubtype="16"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 calcmode="lin" valueType="num">
                                      <p:cBhvr>
                                        <p:cTn id="10" dur="500" fill="hold"/>
                                        <p:tgtEl>
                                          <p:spTgt spid="16"/>
                                        </p:tgtEl>
                                        <p:attrNameLst>
                                          <p:attrName>ppt_w</p:attrName>
                                        </p:attrNameLst>
                                      </p:cBhvr>
                                      <p:tavLst>
                                        <p:tav tm="0">
                                          <p:val>
                                            <p:fltVal val="0"/>
                                          </p:val>
                                        </p:tav>
                                        <p:tav tm="100000">
                                          <p:val>
                                            <p:strVal val="#ppt_w"/>
                                          </p:val>
                                        </p:tav>
                                      </p:tavLst>
                                    </p:anim>
                                    <p:anim calcmode="lin" valueType="num">
                                      <p:cBhvr>
                                        <p:cTn id="11" dur="500" fill="hold"/>
                                        <p:tgtEl>
                                          <p:spTgt spid="16"/>
                                        </p:tgtEl>
                                        <p:attrNameLst>
                                          <p:attrName>ppt_h</p:attrName>
                                        </p:attrNameLst>
                                      </p:cBhvr>
                                      <p:tavLst>
                                        <p:tav tm="0">
                                          <p:val>
                                            <p:fltVal val="0"/>
                                          </p:val>
                                        </p:tav>
                                        <p:tav tm="100000">
                                          <p:val>
                                            <p:strVal val="#ppt_h"/>
                                          </p:val>
                                        </p:tav>
                                      </p:tavLst>
                                    </p:anim>
                                    <p:animEffect transition="in" filter="fade">
                                      <p:cBhvr>
                                        <p:cTn id="12" dur="500"/>
                                        <p:tgtEl>
                                          <p:spTgt spid="16"/>
                                        </p:tgtEl>
                                      </p:cBhvr>
                                    </p:animEffect>
                                  </p:childTnLst>
                                </p:cTn>
                              </p:par>
                              <p:par>
                                <p:cTn id="13" presetID="12" presetClass="entr" presetSubtype="8"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p:tgtEl>
                                          <p:spTgt spid="6"/>
                                        </p:tgtEl>
                                        <p:attrNameLst>
                                          <p:attrName>ppt_x</p:attrName>
                                        </p:attrNameLst>
                                      </p:cBhvr>
                                      <p:tavLst>
                                        <p:tav tm="0">
                                          <p:val>
                                            <p:strVal val="#ppt_x-#ppt_w*1.125000"/>
                                          </p:val>
                                        </p:tav>
                                        <p:tav tm="100000">
                                          <p:val>
                                            <p:strVal val="#ppt_x"/>
                                          </p:val>
                                        </p:tav>
                                      </p:tavLst>
                                    </p:anim>
                                    <p:animEffect transition="in" filter="wipe(right)">
                                      <p:cBhvr>
                                        <p:cTn id="16" dur="500"/>
                                        <p:tgtEl>
                                          <p:spTgt spid="6"/>
                                        </p:tgtEl>
                                      </p:cBhvr>
                                    </p:animEffect>
                                  </p:childTnLst>
                                </p:cTn>
                              </p:par>
                            </p:childTnLst>
                          </p:cTn>
                        </p:par>
                        <p:par>
                          <p:cTn id="17" fill="hold">
                            <p:stCondLst>
                              <p:cond delay="500"/>
                            </p:stCondLst>
                            <p:childTnLst>
                              <p:par>
                                <p:cTn id="18" presetID="2" presetClass="entr" presetSubtype="4"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500" fill="hold"/>
                                        <p:tgtEl>
                                          <p:spTgt spid="12"/>
                                        </p:tgtEl>
                                        <p:attrNameLst>
                                          <p:attrName>ppt_x</p:attrName>
                                        </p:attrNameLst>
                                      </p:cBhvr>
                                      <p:tavLst>
                                        <p:tav tm="0">
                                          <p:val>
                                            <p:strVal val="#ppt_x"/>
                                          </p:val>
                                        </p:tav>
                                        <p:tav tm="100000">
                                          <p:val>
                                            <p:strVal val="#ppt_x"/>
                                          </p:val>
                                        </p:tav>
                                      </p:tavLst>
                                    </p:anim>
                                    <p:anim calcmode="lin" valueType="num">
                                      <p:cBhvr additive="base">
                                        <p:cTn id="21" dur="5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20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fill="hold"/>
                                        <p:tgtEl>
                                          <p:spTgt spid="13"/>
                                        </p:tgtEl>
                                        <p:attrNameLst>
                                          <p:attrName>ppt_x</p:attrName>
                                        </p:attrNameLst>
                                      </p:cBhvr>
                                      <p:tavLst>
                                        <p:tav tm="0">
                                          <p:val>
                                            <p:strVal val="#ppt_x"/>
                                          </p:val>
                                        </p:tav>
                                        <p:tav tm="100000">
                                          <p:val>
                                            <p:strVal val="#ppt_x"/>
                                          </p:val>
                                        </p:tav>
                                      </p:tavLst>
                                    </p:anim>
                                    <p:anim calcmode="lin" valueType="num">
                                      <p:cBhvr additive="base">
                                        <p:cTn id="25" dur="500" fill="hold"/>
                                        <p:tgtEl>
                                          <p:spTgt spid="13"/>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200"/>
                                  </p:stCondLst>
                                  <p:childTnLst>
                                    <p:set>
                                      <p:cBhvr>
                                        <p:cTn id="27" dur="1" fill="hold">
                                          <p:stCondLst>
                                            <p:cond delay="0"/>
                                          </p:stCondLst>
                                        </p:cTn>
                                        <p:tgtEl>
                                          <p:spTgt spid="14"/>
                                        </p:tgtEl>
                                        <p:attrNameLst>
                                          <p:attrName>style.visibility</p:attrName>
                                        </p:attrNameLst>
                                      </p:cBhvr>
                                      <p:to>
                                        <p:strVal val="visible"/>
                                      </p:to>
                                    </p:set>
                                    <p:anim calcmode="lin" valueType="num">
                                      <p:cBhvr additive="base">
                                        <p:cTn id="28" dur="500" fill="hold"/>
                                        <p:tgtEl>
                                          <p:spTgt spid="14"/>
                                        </p:tgtEl>
                                        <p:attrNameLst>
                                          <p:attrName>ppt_x</p:attrName>
                                        </p:attrNameLst>
                                      </p:cBhvr>
                                      <p:tavLst>
                                        <p:tav tm="0">
                                          <p:val>
                                            <p:strVal val="#ppt_x"/>
                                          </p:val>
                                        </p:tav>
                                        <p:tav tm="100000">
                                          <p:val>
                                            <p:strVal val="#ppt_x"/>
                                          </p:val>
                                        </p:tav>
                                      </p:tavLst>
                                    </p:anim>
                                    <p:anim calcmode="lin" valueType="num">
                                      <p:cBhvr additive="base">
                                        <p:cTn id="29" dur="500" fill="hold"/>
                                        <p:tgtEl>
                                          <p:spTgt spid="14"/>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400"/>
                                  </p:stCondLst>
                                  <p:childTnLst>
                                    <p:set>
                                      <p:cBhvr>
                                        <p:cTn id="31" dur="1" fill="hold">
                                          <p:stCondLst>
                                            <p:cond delay="0"/>
                                          </p:stCondLst>
                                        </p:cTn>
                                        <p:tgtEl>
                                          <p:spTgt spid="15"/>
                                        </p:tgtEl>
                                        <p:attrNameLst>
                                          <p:attrName>style.visibility</p:attrName>
                                        </p:attrNameLst>
                                      </p:cBhvr>
                                      <p:to>
                                        <p:strVal val="visible"/>
                                      </p:to>
                                    </p:set>
                                    <p:anim calcmode="lin" valueType="num">
                                      <p:cBhvr additive="base">
                                        <p:cTn id="32" dur="500" fill="hold"/>
                                        <p:tgtEl>
                                          <p:spTgt spid="15"/>
                                        </p:tgtEl>
                                        <p:attrNameLst>
                                          <p:attrName>ppt_x</p:attrName>
                                        </p:attrNameLst>
                                      </p:cBhvr>
                                      <p:tavLst>
                                        <p:tav tm="0">
                                          <p:val>
                                            <p:strVal val="#ppt_x"/>
                                          </p:val>
                                        </p:tav>
                                        <p:tav tm="100000">
                                          <p:val>
                                            <p:strVal val="#ppt_x"/>
                                          </p:val>
                                        </p:tav>
                                      </p:tavLst>
                                    </p:anim>
                                    <p:anim calcmode="lin" valueType="num">
                                      <p:cBhvr additive="base">
                                        <p:cTn id="3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P spid="13" grpId="0"/>
      <p:bldP spid="14" grpId="0"/>
      <p:bldP spid="15" grpId="0"/>
    </p:bldLst>
  </p:timing>
</p:sld>
</file>

<file path=ppt/tags/tag1.xml><?xml version="1.0" encoding="utf-8"?>
<p:tagLst xmlns:p="http://schemas.openxmlformats.org/presentationml/2006/main">
  <p:tag name="MH" val="20151120155018"/>
  <p:tag name="MH_LIBRARY" val="GRAPHIC"/>
  <p:tag name="MH_TYPE" val="Other"/>
  <p:tag name="MH_ORDER" val="18"/>
</p:tagLst>
</file>

<file path=ppt/tags/tag10.xml><?xml version="1.0" encoding="utf-8"?>
<p:tagLst xmlns:p="http://schemas.openxmlformats.org/presentationml/2006/main">
  <p:tag name="MH" val="20151120155018"/>
  <p:tag name="MH_LIBRARY" val="GRAPHIC"/>
  <p:tag name="MH_TYPE" val="Other"/>
  <p:tag name="MH_ORDER" val="8"/>
</p:tagLst>
</file>

<file path=ppt/tags/tag11.xml><?xml version="1.0" encoding="utf-8"?>
<p:tagLst xmlns:p="http://schemas.openxmlformats.org/presentationml/2006/main">
  <p:tag name="MH" val="20151120155018"/>
  <p:tag name="MH_LIBRARY" val="GRAPHIC"/>
  <p:tag name="MH_TYPE" val="Other"/>
  <p:tag name="MH_ORDER" val="9"/>
</p:tagLst>
</file>

<file path=ppt/tags/tag12.xml><?xml version="1.0" encoding="utf-8"?>
<p:tagLst xmlns:p="http://schemas.openxmlformats.org/presentationml/2006/main">
  <p:tag name="MH" val="20151120155018"/>
  <p:tag name="MH_LIBRARY" val="GRAPHIC"/>
  <p:tag name="MH_TYPE" val="SubTitle"/>
  <p:tag name="MH_ORDER" val="2"/>
</p:tagLst>
</file>

<file path=ppt/tags/tag13.xml><?xml version="1.0" encoding="utf-8"?>
<p:tagLst xmlns:p="http://schemas.openxmlformats.org/presentationml/2006/main">
  <p:tag name="MH" val="20151120155018"/>
  <p:tag name="MH_LIBRARY" val="GRAPHIC"/>
  <p:tag name="MH_TYPE" val="Other"/>
  <p:tag name="MH_ORDER" val="10"/>
</p:tagLst>
</file>

<file path=ppt/tags/tag14.xml><?xml version="1.0" encoding="utf-8"?>
<p:tagLst xmlns:p="http://schemas.openxmlformats.org/presentationml/2006/main">
  <p:tag name="MH" val="20151120155018"/>
  <p:tag name="MH_LIBRARY" val="GRAPHIC"/>
  <p:tag name="MH_TYPE" val="Other"/>
  <p:tag name="MH_ORDER" val="11"/>
</p:tagLst>
</file>

<file path=ppt/tags/tag15.xml><?xml version="1.0" encoding="utf-8"?>
<p:tagLst xmlns:p="http://schemas.openxmlformats.org/presentationml/2006/main">
  <p:tag name="MH" val="20151120155018"/>
  <p:tag name="MH_LIBRARY" val="GRAPHIC"/>
  <p:tag name="MH_TYPE" val="Other"/>
  <p:tag name="MH_ORDER" val="12"/>
</p:tagLst>
</file>

<file path=ppt/tags/tag16.xml><?xml version="1.0" encoding="utf-8"?>
<p:tagLst xmlns:p="http://schemas.openxmlformats.org/presentationml/2006/main">
  <p:tag name="MH" val="20151120155018"/>
  <p:tag name="MH_LIBRARY" val="GRAPHIC"/>
  <p:tag name="MH_TYPE" val="Other"/>
  <p:tag name="MH_ORDER" val="13"/>
</p:tagLst>
</file>

<file path=ppt/tags/tag17.xml><?xml version="1.0" encoding="utf-8"?>
<p:tagLst xmlns:p="http://schemas.openxmlformats.org/presentationml/2006/main">
  <p:tag name="MH" val="20151120155018"/>
  <p:tag name="MH_LIBRARY" val="GRAPHIC"/>
  <p:tag name="MH_TYPE" val="SubTitle"/>
  <p:tag name="MH_ORDER" val="3"/>
</p:tagLst>
</file>

<file path=ppt/tags/tag18.xml><?xml version="1.0" encoding="utf-8"?>
<p:tagLst xmlns:p="http://schemas.openxmlformats.org/presentationml/2006/main">
  <p:tag name="MH" val="20151120155018"/>
  <p:tag name="MH_LIBRARY" val="GRAPHIC"/>
  <p:tag name="MH_TYPE" val="Other"/>
  <p:tag name="MH_ORDER" val="14"/>
</p:tagLst>
</file>

<file path=ppt/tags/tag19.xml><?xml version="1.0" encoding="utf-8"?>
<p:tagLst xmlns:p="http://schemas.openxmlformats.org/presentationml/2006/main">
  <p:tag name="MH" val="20151120155018"/>
  <p:tag name="MH_LIBRARY" val="GRAPHIC"/>
  <p:tag name="MH_TYPE" val="Other"/>
  <p:tag name="MH_ORDER" val="15"/>
</p:tagLst>
</file>

<file path=ppt/tags/tag2.xml><?xml version="1.0" encoding="utf-8"?>
<p:tagLst xmlns:p="http://schemas.openxmlformats.org/presentationml/2006/main">
  <p:tag name="MH" val="20151120155018"/>
  <p:tag name="MH_LIBRARY" val="GRAPHIC"/>
  <p:tag name="MH_TYPE" val="Other"/>
  <p:tag name="MH_ORDER" val="1"/>
</p:tagLst>
</file>

<file path=ppt/tags/tag20.xml><?xml version="1.0" encoding="utf-8"?>
<p:tagLst xmlns:p="http://schemas.openxmlformats.org/presentationml/2006/main">
  <p:tag name="MH" val="20151120155018"/>
  <p:tag name="MH_LIBRARY" val="GRAPHIC"/>
  <p:tag name="MH_TYPE" val="Other"/>
  <p:tag name="MH_ORDER" val="16"/>
</p:tagLst>
</file>

<file path=ppt/tags/tag21.xml><?xml version="1.0" encoding="utf-8"?>
<p:tagLst xmlns:p="http://schemas.openxmlformats.org/presentationml/2006/main">
  <p:tag name="MH" val="20151120155018"/>
  <p:tag name="MH_LIBRARY" val="GRAPHIC"/>
  <p:tag name="MH_TYPE" val="Other"/>
  <p:tag name="MH_ORDER" val="17"/>
</p:tagLst>
</file>

<file path=ppt/tags/tag22.xml><?xml version="1.0" encoding="utf-8"?>
<p:tagLst xmlns:p="http://schemas.openxmlformats.org/presentationml/2006/main">
  <p:tag name="MH" val="20151120155018"/>
  <p:tag name="MH_LIBRARY" val="GRAPHIC"/>
  <p:tag name="MH_TYPE" val="SubTitle"/>
  <p:tag name="MH_ORDER" val="4"/>
</p:tagLst>
</file>

<file path=ppt/tags/tag23.xml><?xml version="1.0" encoding="utf-8"?>
<p:tagLst xmlns:p="http://schemas.openxmlformats.org/presentationml/2006/main">
  <p:tag name="MH" val="20151120155018"/>
  <p:tag name="MH_LIBRARY" val="GRAPHIC"/>
  <p:tag name="MH_TYPE" val="Other"/>
  <p:tag name="MH_ORDER" val="19"/>
</p:tagLst>
</file>

<file path=ppt/tags/tag24.xml><?xml version="1.0" encoding="utf-8"?>
<p:tagLst xmlns:p="http://schemas.openxmlformats.org/presentationml/2006/main">
  <p:tag name="MH" val="20151120155018"/>
  <p:tag name="MH_LIBRARY" val="GRAPHIC"/>
  <p:tag name="MH_TYPE" val="Other"/>
  <p:tag name="MH_ORDER" val="20"/>
</p:tagLst>
</file>

<file path=ppt/tags/tag25.xml><?xml version="1.0" encoding="utf-8"?>
<p:tagLst xmlns:p="http://schemas.openxmlformats.org/presentationml/2006/main">
  <p:tag name="MH" val="20151120155018"/>
  <p:tag name="MH_LIBRARY" val="GRAPHIC"/>
  <p:tag name="MH_TYPE" val="SubTitle"/>
  <p:tag name="MH_ORDER" val="5"/>
</p:tagLst>
</file>

<file path=ppt/tags/tag26.xml><?xml version="1.0" encoding="utf-8"?>
<p:tagLst xmlns:p="http://schemas.openxmlformats.org/presentationml/2006/main">
  <p:tag name="MH" val="20151120155018"/>
  <p:tag name="MH_LIBRARY" val="GRAPHIC"/>
  <p:tag name="MH_TYPE" val="Other"/>
  <p:tag name="MH_ORDER" val="21"/>
</p:tagLst>
</file>

<file path=ppt/tags/tag27.xml><?xml version="1.0" encoding="utf-8"?>
<p:tagLst xmlns:p="http://schemas.openxmlformats.org/presentationml/2006/main">
  <p:tag name="MH" val="20151120155018"/>
  <p:tag name="MH_LIBRARY" val="GRAPHIC"/>
  <p:tag name="MH_TYPE" val="Other"/>
  <p:tag name="MH_ORDER" val="22"/>
</p:tagLst>
</file>

<file path=ppt/tags/tag28.xml><?xml version="1.0" encoding="utf-8"?>
<p:tagLst xmlns:p="http://schemas.openxmlformats.org/presentationml/2006/main">
  <p:tag name="MH" val="20151120155018"/>
  <p:tag name="MH_LIBRARY" val="GRAPHIC"/>
  <p:tag name="MH_TYPE" val="Other"/>
  <p:tag name="MH_ORDER" val="23"/>
</p:tagLst>
</file>

<file path=ppt/tags/tag29.xml><?xml version="1.0" encoding="utf-8"?>
<p:tagLst xmlns:p="http://schemas.openxmlformats.org/presentationml/2006/main">
  <p:tag name="MH" val="20151120155018"/>
  <p:tag name="MH_LIBRARY" val="GRAPHIC"/>
  <p:tag name="MH_TYPE" val="Other"/>
  <p:tag name="MH_ORDER" val="24"/>
</p:tagLst>
</file>

<file path=ppt/tags/tag3.xml><?xml version="1.0" encoding="utf-8"?>
<p:tagLst xmlns:p="http://schemas.openxmlformats.org/presentationml/2006/main">
  <p:tag name="MH" val="20151120155018"/>
  <p:tag name="MH_LIBRARY" val="GRAPHIC"/>
  <p:tag name="MH_TYPE" val="Other"/>
  <p:tag name="MH_ORDER" val="2"/>
</p:tagLst>
</file>

<file path=ppt/tags/tag30.xml><?xml version="1.0" encoding="utf-8"?>
<p:tagLst xmlns:p="http://schemas.openxmlformats.org/presentationml/2006/main">
  <p:tag name="MH" val="20151120155018"/>
  <p:tag name="MH_LIBRARY" val="GRAPHIC"/>
  <p:tag name="MH_TYPE" val="SubTitle"/>
  <p:tag name="MH_ORDER" val="6"/>
</p:tagLst>
</file>

<file path=ppt/tags/tag31.xml><?xml version="1.0" encoding="utf-8"?>
<p:tagLst xmlns:p="http://schemas.openxmlformats.org/presentationml/2006/main">
  <p:tag name="MH" val="20151120155018"/>
  <p:tag name="MH_LIBRARY" val="GRAPHIC"/>
  <p:tag name="MH_TYPE" val="Other"/>
  <p:tag name="MH_ORDER" val="25"/>
</p:tagLst>
</file>

<file path=ppt/tags/tag32.xml><?xml version="1.0" encoding="utf-8"?>
<p:tagLst xmlns:p="http://schemas.openxmlformats.org/presentationml/2006/main">
  <p:tag name="MH" val="20151120155018"/>
  <p:tag name="MH_LIBRARY" val="GRAPHIC"/>
  <p:tag name="MH_TYPE" val="Other"/>
  <p:tag name="MH_ORDER" val="26"/>
</p:tagLst>
</file>

<file path=ppt/tags/tag33.xml><?xml version="1.0" encoding="utf-8"?>
<p:tagLst xmlns:p="http://schemas.openxmlformats.org/presentationml/2006/main">
  <p:tag name="MH" val="20151120155018"/>
  <p:tag name="MH_LIBRARY" val="GRAPHIC"/>
  <p:tag name="MH_TYPE" val="Other"/>
  <p:tag name="MH_ORDER" val="27"/>
</p:tagLst>
</file>

<file path=ppt/tags/tag34.xml><?xml version="1.0" encoding="utf-8"?>
<p:tagLst xmlns:p="http://schemas.openxmlformats.org/presentationml/2006/main">
  <p:tag name="MH" val="20151120155018"/>
  <p:tag name="MH_LIBRARY" val="GRAPHIC"/>
  <p:tag name="MH_TYPE" val="Other"/>
  <p:tag name="MH_ORDER" val="28"/>
</p:tagLst>
</file>

<file path=ppt/tags/tag35.xml><?xml version="1.0" encoding="utf-8"?>
<p:tagLst xmlns:p="http://schemas.openxmlformats.org/presentationml/2006/main">
  <p:tag name="MH" val="20151120155018"/>
  <p:tag name="MH_LIBRARY" val="GRAPHIC"/>
  <p:tag name="MH_TYPE" val="SubTitle"/>
  <p:tag name="MH_ORDER" val="7"/>
</p:tagLst>
</file>

<file path=ppt/tags/tag36.xml><?xml version="1.0" encoding="utf-8"?>
<p:tagLst xmlns:p="http://schemas.openxmlformats.org/presentationml/2006/main">
  <p:tag name="MH" val="20151120155018"/>
  <p:tag name="MH_LIBRARY" val="GRAPHIC"/>
  <p:tag name="MH_TYPE" val="Other"/>
  <p:tag name="MH_ORDER" val="29"/>
</p:tagLst>
</file>

<file path=ppt/tags/tag37.xml><?xml version="1.0" encoding="utf-8"?>
<p:tagLst xmlns:p="http://schemas.openxmlformats.org/presentationml/2006/main">
  <p:tag name="MH" val="20151120155018"/>
  <p:tag name="MH_LIBRARY" val="GRAPHIC"/>
  <p:tag name="MH_TYPE" val="Other"/>
  <p:tag name="MH_ORDER" val="30"/>
</p:tagLst>
</file>

<file path=ppt/tags/tag38.xml><?xml version="1.0" encoding="utf-8"?>
<p:tagLst xmlns:p="http://schemas.openxmlformats.org/presentationml/2006/main">
  <p:tag name="MH" val="20151120155018"/>
  <p:tag name="MH_LIBRARY" val="GRAPHIC"/>
  <p:tag name="MH_TYPE" val="Other"/>
  <p:tag name="MH_ORDER" val="31"/>
</p:tagLst>
</file>

<file path=ppt/tags/tag39.xml><?xml version="1.0" encoding="utf-8"?>
<p:tagLst xmlns:p="http://schemas.openxmlformats.org/presentationml/2006/main">
  <p:tag name="MH" val="20151120155018"/>
  <p:tag name="MH_LIBRARY" val="GRAPHIC"/>
  <p:tag name="MH_TYPE" val="Other"/>
  <p:tag name="MH_ORDER" val="32"/>
</p:tagLst>
</file>

<file path=ppt/tags/tag4.xml><?xml version="1.0" encoding="utf-8"?>
<p:tagLst xmlns:p="http://schemas.openxmlformats.org/presentationml/2006/main">
  <p:tag name="MH" val="20151120155018"/>
  <p:tag name="MH_LIBRARY" val="GRAPHIC"/>
  <p:tag name="MH_TYPE" val="Other"/>
  <p:tag name="MH_ORDER" val="3"/>
</p:tagLst>
</file>

<file path=ppt/tags/tag40.xml><?xml version="1.0" encoding="utf-8"?>
<p:tagLst xmlns:p="http://schemas.openxmlformats.org/presentationml/2006/main">
  <p:tag name="MH" val="20151120155018"/>
  <p:tag name="MH_LIBRARY" val="GRAPHIC"/>
  <p:tag name="MH_TYPE" val="SubTitle"/>
  <p:tag name="MH_ORDER" val="8"/>
</p:tagLst>
</file>

<file path=ppt/tags/tag41.xml><?xml version="1.0" encoding="utf-8"?>
<p:tagLst xmlns:p="http://schemas.openxmlformats.org/presentationml/2006/main">
  <p:tag name="MH" val="20151120155018"/>
  <p:tag name="MH_LIBRARY" val="GRAPHIC"/>
  <p:tag name="MH_TYPE" val="Other"/>
  <p:tag name="MH_ORDER" val="33"/>
</p:tagLst>
</file>

<file path=ppt/tags/tag42.xml><?xml version="1.0" encoding="utf-8"?>
<p:tagLst xmlns:p="http://schemas.openxmlformats.org/presentationml/2006/main">
  <p:tag name="MH" val="20151120155018"/>
  <p:tag name="MH_LIBRARY" val="GRAPHIC"/>
  <p:tag name="MH_TYPE" val="Other"/>
  <p:tag name="MH_ORDER" val="34"/>
</p:tagLst>
</file>

<file path=ppt/tags/tag43.xml><?xml version="1.0" encoding="utf-8"?>
<p:tagLst xmlns:p="http://schemas.openxmlformats.org/presentationml/2006/main">
  <p:tag name="MH" val="20151120155018"/>
  <p:tag name="MH_LIBRARY" val="GRAPHIC"/>
  <p:tag name="MH_TYPE" val="Other"/>
  <p:tag name="MH_ORDER" val="35"/>
</p:tagLst>
</file>

<file path=ppt/tags/tag44.xml><?xml version="1.0" encoding="utf-8"?>
<p:tagLst xmlns:p="http://schemas.openxmlformats.org/presentationml/2006/main">
  <p:tag name="MH" val="20151120155018"/>
  <p:tag name="MH_LIBRARY" val="GRAPHIC"/>
  <p:tag name="MH_TYPE" val="Other"/>
  <p:tag name="MH_ORDER" val="36"/>
</p:tagLst>
</file>

<file path=ppt/tags/tag45.xml><?xml version="1.0" encoding="utf-8"?>
<p:tagLst xmlns:p="http://schemas.openxmlformats.org/presentationml/2006/main">
  <p:tag name="MH" val="20151120155018"/>
  <p:tag name="MH_LIBRARY" val="GRAPHIC"/>
  <p:tag name="MH_TYPE" val="SubTitle"/>
  <p:tag name="MH_ORDER" val="9"/>
</p:tagLst>
</file>

<file path=ppt/tags/tag46.xml><?xml version="1.0" encoding="utf-8"?>
<p:tagLst xmlns:p="http://schemas.openxmlformats.org/presentationml/2006/main">
  <p:tag name="MH" val="20151120155018"/>
  <p:tag name="MH_LIBRARY" val="GRAPHIC"/>
  <p:tag name="MH_TYPE" val="Other"/>
  <p:tag name="MH_ORDER" val="37"/>
</p:tagLst>
</file>

<file path=ppt/tags/tag47.xml><?xml version="1.0" encoding="utf-8"?>
<p:tagLst xmlns:p="http://schemas.openxmlformats.org/presentationml/2006/main">
  <p:tag name="MH" val="20151120155018"/>
  <p:tag name="MH_LIBRARY" val="GRAPHIC"/>
  <p:tag name="MH_TYPE" val="Other"/>
  <p:tag name="MH_ORDER" val="38"/>
</p:tagLst>
</file>

<file path=ppt/tags/tag48.xml><?xml version="1.0" encoding="utf-8"?>
<p:tagLst xmlns:p="http://schemas.openxmlformats.org/presentationml/2006/main">
  <p:tag name="MH" val="20151120155018"/>
  <p:tag name="MH_LIBRARY" val="GRAPHIC"/>
  <p:tag name="MH_TYPE" val="Other"/>
  <p:tag name="MH_ORDER" val="39"/>
</p:tagLst>
</file>

<file path=ppt/tags/tag49.xml><?xml version="1.0" encoding="utf-8"?>
<p:tagLst xmlns:p="http://schemas.openxmlformats.org/presentationml/2006/main">
  <p:tag name="MH" val="20151120155018"/>
  <p:tag name="MH_LIBRARY" val="GRAPHIC"/>
  <p:tag name="MH_TYPE" val="Other"/>
  <p:tag name="MH_ORDER" val="40"/>
</p:tagLst>
</file>

<file path=ppt/tags/tag5.xml><?xml version="1.0" encoding="utf-8"?>
<p:tagLst xmlns:p="http://schemas.openxmlformats.org/presentationml/2006/main">
  <p:tag name="MH" val="20151120155018"/>
  <p:tag name="MH_LIBRARY" val="GRAPHIC"/>
  <p:tag name="MH_TYPE" val="Other"/>
  <p:tag name="MH_ORDER" val="4"/>
</p:tagLst>
</file>

<file path=ppt/tags/tag50.xml><?xml version="1.0" encoding="utf-8"?>
<p:tagLst xmlns:p="http://schemas.openxmlformats.org/presentationml/2006/main">
  <p:tag name="MH" val="20151120155018"/>
  <p:tag name="MH_LIBRARY" val="GRAPHIC"/>
  <p:tag name="MH_TYPE" val="Other"/>
  <p:tag name="MH_ORDER" val="41"/>
</p:tagLst>
</file>

<file path=ppt/tags/tag51.xml><?xml version="1.0" encoding="utf-8"?>
<p:tagLst xmlns:p="http://schemas.openxmlformats.org/presentationml/2006/main">
  <p:tag name="MH" val="20151120155018"/>
  <p:tag name="MH_LIBRARY" val="GRAPHIC"/>
  <p:tag name="MH_TYPE" val="Other"/>
  <p:tag name="MH_ORDER" val="42"/>
</p:tagLst>
</file>

<file path=ppt/tags/tag52.xml><?xml version="1.0" encoding="utf-8"?>
<p:tagLst xmlns:p="http://schemas.openxmlformats.org/presentationml/2006/main">
  <p:tag name="MH" val="20151120155018"/>
  <p:tag name="MH_LIBRARY" val="GRAPHIC"/>
  <p:tag name="MH_TYPE" val="Other"/>
  <p:tag name="MH_ORDER" val="43"/>
</p:tagLst>
</file>

<file path=ppt/tags/tag53.xml><?xml version="1.0" encoding="utf-8"?>
<p:tagLst xmlns:p="http://schemas.openxmlformats.org/presentationml/2006/main">
  <p:tag name="MH" val="20151120155018"/>
  <p:tag name="MH_LIBRARY" val="GRAPHIC"/>
  <p:tag name="MH_TYPE" val="Other"/>
  <p:tag name="MH_ORDER" val="44"/>
</p:tagLst>
</file>

<file path=ppt/tags/tag54.xml><?xml version="1.0" encoding="utf-8"?>
<p:tagLst xmlns:p="http://schemas.openxmlformats.org/presentationml/2006/main">
  <p:tag name="MH" val="20151120155018"/>
  <p:tag name="MH_LIBRARY" val="GRAPHIC"/>
  <p:tag name="MH_TYPE" val="Other"/>
  <p:tag name="MH_ORDER" val="45"/>
</p:tagLst>
</file>

<file path=ppt/tags/tag55.xml><?xml version="1.0" encoding="utf-8"?>
<p:tagLst xmlns:p="http://schemas.openxmlformats.org/presentationml/2006/main">
  <p:tag name="MH" val="20151120155018"/>
  <p:tag name="MH_LIBRARY" val="GRAPHIC"/>
  <p:tag name="MH_TYPE" val="Other"/>
  <p:tag name="MH_ORDER" val="46"/>
</p:tagLst>
</file>

<file path=ppt/tags/tag56.xml><?xml version="1.0" encoding="utf-8"?>
<p:tagLst xmlns:p="http://schemas.openxmlformats.org/presentationml/2006/main">
  <p:tag name="MH" val="20151120155018"/>
  <p:tag name="MH_LIBRARY" val="GRAPHIC"/>
  <p:tag name="MH_TYPE" val="Other"/>
  <p:tag name="MH_ORDER" val="45"/>
</p:tagLst>
</file>

<file path=ppt/tags/tag57.xml><?xml version="1.0" encoding="utf-8"?>
<p:tagLst xmlns:p="http://schemas.openxmlformats.org/presentationml/2006/main">
  <p:tag name="MH" val="20151119213458"/>
  <p:tag name="MH_LIBRARY" val="GRAPHIC"/>
  <p:tag name="MH_TYPE" val="Other"/>
  <p:tag name="MH_ORDER" val="1"/>
</p:tagLst>
</file>

<file path=ppt/tags/tag58.xml><?xml version="1.0" encoding="utf-8"?>
<p:tagLst xmlns:p="http://schemas.openxmlformats.org/presentationml/2006/main">
  <p:tag name="MH" val="20151119213458"/>
  <p:tag name="MH_LIBRARY" val="GRAPHIC"/>
  <p:tag name="MH_TYPE" val="Other"/>
  <p:tag name="MH_ORDER" val="3"/>
</p:tagLst>
</file>

<file path=ppt/tags/tag59.xml><?xml version="1.0" encoding="utf-8"?>
<p:tagLst xmlns:p="http://schemas.openxmlformats.org/presentationml/2006/main">
  <p:tag name="MH" val="20151119213458"/>
  <p:tag name="MH_LIBRARY" val="GRAPHIC"/>
  <p:tag name="MH_TYPE" val="Other"/>
  <p:tag name="MH_ORDER" val="4"/>
</p:tagLst>
</file>

<file path=ppt/tags/tag6.xml><?xml version="1.0" encoding="utf-8"?>
<p:tagLst xmlns:p="http://schemas.openxmlformats.org/presentationml/2006/main">
  <p:tag name="MH" val="20151120155018"/>
  <p:tag name="MH_LIBRARY" val="GRAPHIC"/>
  <p:tag name="MH_TYPE" val="Other"/>
  <p:tag name="MH_ORDER" val="5"/>
</p:tagLst>
</file>

<file path=ppt/tags/tag60.xml><?xml version="1.0" encoding="utf-8"?>
<p:tagLst xmlns:p="http://schemas.openxmlformats.org/presentationml/2006/main">
  <p:tag name="MH" val="20151119213458"/>
  <p:tag name="MH_LIBRARY" val="GRAPHIC"/>
  <p:tag name="MH_TYPE" val="Other"/>
  <p:tag name="MH_ORDER" val="5"/>
</p:tagLst>
</file>

<file path=ppt/tags/tag61.xml><?xml version="1.0" encoding="utf-8"?>
<p:tagLst xmlns:p="http://schemas.openxmlformats.org/presentationml/2006/main">
  <p:tag name="MH" val="20151119213458"/>
  <p:tag name="MH_LIBRARY" val="GRAPHIC"/>
  <p:tag name="MH_TYPE" val="Other"/>
  <p:tag name="MH_ORDER" val="6"/>
</p:tagLst>
</file>

<file path=ppt/tags/tag62.xml><?xml version="1.0" encoding="utf-8"?>
<p:tagLst xmlns:p="http://schemas.openxmlformats.org/presentationml/2006/main">
  <p:tag name="MH" val="20151119213458"/>
  <p:tag name="MH_LIBRARY" val="GRAPHIC"/>
  <p:tag name="MH_TYPE" val="Other"/>
  <p:tag name="MH_ORDER" val="7"/>
</p:tagLst>
</file>

<file path=ppt/tags/tag63.xml><?xml version="1.0" encoding="utf-8"?>
<p:tagLst xmlns:p="http://schemas.openxmlformats.org/presentationml/2006/main">
  <p:tag name="MH" val="20151119213458"/>
  <p:tag name="MH_LIBRARY" val="GRAPHIC"/>
  <p:tag name="MH_TYPE" val="SubTitle"/>
  <p:tag name="MH_ORDER" val="2"/>
</p:tagLst>
</file>

<file path=ppt/tags/tag64.xml><?xml version="1.0" encoding="utf-8"?>
<p:tagLst xmlns:p="http://schemas.openxmlformats.org/presentationml/2006/main">
  <p:tag name="MH" val="20151120082425"/>
  <p:tag name="MH_LIBRARY" val="GRAPHIC"/>
  <p:tag name="MH_TYPE" val="Other"/>
  <p:tag name="MH_ORDER" val="2"/>
</p:tagLst>
</file>

<file path=ppt/tags/tag65.xml><?xml version="1.0" encoding="utf-8"?>
<p:tagLst xmlns:p="http://schemas.openxmlformats.org/presentationml/2006/main">
  <p:tag name="MH" val="20151120082425"/>
  <p:tag name="MH_LIBRARY" val="GRAPHIC"/>
  <p:tag name="MH_TYPE" val="Other"/>
  <p:tag name="MH_ORDER" val="3"/>
</p:tagLst>
</file>

<file path=ppt/tags/tag66.xml><?xml version="1.0" encoding="utf-8"?>
<p:tagLst xmlns:p="http://schemas.openxmlformats.org/presentationml/2006/main">
  <p:tag name="MH" val="20151120082425"/>
  <p:tag name="MH_LIBRARY" val="GRAPHIC"/>
  <p:tag name="MH_TYPE" val="Other"/>
  <p:tag name="MH_ORDER" val="4"/>
</p:tagLst>
</file>

<file path=ppt/tags/tag67.xml><?xml version="1.0" encoding="utf-8"?>
<p:tagLst xmlns:p="http://schemas.openxmlformats.org/presentationml/2006/main">
  <p:tag name="MH" val="20151120082425"/>
  <p:tag name="MH_LIBRARY" val="GRAPHIC"/>
  <p:tag name="MH_TYPE" val="Other"/>
  <p:tag name="MH_ORDER" val="5"/>
</p:tagLst>
</file>

<file path=ppt/tags/tag68.xml><?xml version="1.0" encoding="utf-8"?>
<p:tagLst xmlns:p="http://schemas.openxmlformats.org/presentationml/2006/main">
  <p:tag name="MH" val="20151120082425"/>
  <p:tag name="MH_LIBRARY" val="GRAPHIC"/>
  <p:tag name="MH_TYPE" val="Other"/>
  <p:tag name="MH_ORDER" val="2"/>
</p:tagLst>
</file>

<file path=ppt/tags/tag69.xml><?xml version="1.0" encoding="utf-8"?>
<p:tagLst xmlns:p="http://schemas.openxmlformats.org/presentationml/2006/main">
  <p:tag name="MH" val="20151120082425"/>
  <p:tag name="MH_LIBRARY" val="GRAPHIC"/>
  <p:tag name="MH_TYPE" val="Other"/>
  <p:tag name="MH_ORDER" val="3"/>
</p:tagLst>
</file>

<file path=ppt/tags/tag7.xml><?xml version="1.0" encoding="utf-8"?>
<p:tagLst xmlns:p="http://schemas.openxmlformats.org/presentationml/2006/main">
  <p:tag name="MH" val="20151120155018"/>
  <p:tag name="MH_LIBRARY" val="GRAPHIC"/>
  <p:tag name="MH_TYPE" val="SubTitle"/>
  <p:tag name="MH_ORDER" val="1"/>
</p:tagLst>
</file>

<file path=ppt/tags/tag70.xml><?xml version="1.0" encoding="utf-8"?>
<p:tagLst xmlns:p="http://schemas.openxmlformats.org/presentationml/2006/main">
  <p:tag name="MH" val="20151120082425"/>
  <p:tag name="MH_LIBRARY" val="GRAPHIC"/>
  <p:tag name="MH_TYPE" val="Other"/>
  <p:tag name="MH_ORDER" val="4"/>
</p:tagLst>
</file>

<file path=ppt/tags/tag71.xml><?xml version="1.0" encoding="utf-8"?>
<p:tagLst xmlns:p="http://schemas.openxmlformats.org/presentationml/2006/main">
  <p:tag name="MH" val="20151120082425"/>
  <p:tag name="MH_LIBRARY" val="GRAPHIC"/>
  <p:tag name="MH_TYPE" val="Other"/>
  <p:tag name="MH_ORDER" val="5"/>
</p:tagLst>
</file>

<file path=ppt/tags/tag72.xml><?xml version="1.0" encoding="utf-8"?>
<p:tagLst xmlns:p="http://schemas.openxmlformats.org/presentationml/2006/main">
  <p:tag name="MH" val="20151120082425"/>
  <p:tag name="MH_LIBRARY" val="GRAPHIC"/>
  <p:tag name="MH_TYPE" val="Other"/>
  <p:tag name="MH_ORDER" val="2"/>
</p:tagLst>
</file>

<file path=ppt/tags/tag73.xml><?xml version="1.0" encoding="utf-8"?>
<p:tagLst xmlns:p="http://schemas.openxmlformats.org/presentationml/2006/main">
  <p:tag name="MH" val="20151120082425"/>
  <p:tag name="MH_LIBRARY" val="GRAPHIC"/>
  <p:tag name="MH_TYPE" val="Other"/>
  <p:tag name="MH_ORDER" val="3"/>
</p:tagLst>
</file>

<file path=ppt/tags/tag74.xml><?xml version="1.0" encoding="utf-8"?>
<p:tagLst xmlns:p="http://schemas.openxmlformats.org/presentationml/2006/main">
  <p:tag name="MH" val="20151120082425"/>
  <p:tag name="MH_LIBRARY" val="GRAPHIC"/>
  <p:tag name="MH_TYPE" val="Other"/>
  <p:tag name="MH_ORDER" val="4"/>
</p:tagLst>
</file>

<file path=ppt/tags/tag75.xml><?xml version="1.0" encoding="utf-8"?>
<p:tagLst xmlns:p="http://schemas.openxmlformats.org/presentationml/2006/main">
  <p:tag name="MH" val="20151120082425"/>
  <p:tag name="MH_LIBRARY" val="GRAPHIC"/>
  <p:tag name="MH_TYPE" val="Other"/>
  <p:tag name="MH_ORDER" val="5"/>
</p:tagLst>
</file>

<file path=ppt/tags/tag76.xml><?xml version="1.0" encoding="utf-8"?>
<p:tagLst xmlns:p="http://schemas.openxmlformats.org/presentationml/2006/main">
  <p:tag name="MH" val="20151120082425"/>
  <p:tag name="MH_LIBRARY" val="GRAPHIC"/>
  <p:tag name="MH_TYPE" val="Other"/>
  <p:tag name="MH_ORDER" val="2"/>
</p:tagLst>
</file>

<file path=ppt/tags/tag77.xml><?xml version="1.0" encoding="utf-8"?>
<p:tagLst xmlns:p="http://schemas.openxmlformats.org/presentationml/2006/main">
  <p:tag name="MH" val="20151120082425"/>
  <p:tag name="MH_LIBRARY" val="GRAPHIC"/>
  <p:tag name="MH_TYPE" val="Other"/>
  <p:tag name="MH_ORDER" val="3"/>
</p:tagLst>
</file>

<file path=ppt/tags/tag78.xml><?xml version="1.0" encoding="utf-8"?>
<p:tagLst xmlns:p="http://schemas.openxmlformats.org/presentationml/2006/main">
  <p:tag name="MH" val="20151120082425"/>
  <p:tag name="MH_LIBRARY" val="GRAPHIC"/>
  <p:tag name="MH_TYPE" val="Other"/>
  <p:tag name="MH_ORDER" val="4"/>
</p:tagLst>
</file>

<file path=ppt/tags/tag79.xml><?xml version="1.0" encoding="utf-8"?>
<p:tagLst xmlns:p="http://schemas.openxmlformats.org/presentationml/2006/main">
  <p:tag name="MH" val="20151120082425"/>
  <p:tag name="MH_LIBRARY" val="GRAPHIC"/>
  <p:tag name="MH_TYPE" val="Other"/>
  <p:tag name="MH_ORDER" val="5"/>
</p:tagLst>
</file>

<file path=ppt/tags/tag8.xml><?xml version="1.0" encoding="utf-8"?>
<p:tagLst xmlns:p="http://schemas.openxmlformats.org/presentationml/2006/main">
  <p:tag name="MH" val="20151120155018"/>
  <p:tag name="MH_LIBRARY" val="GRAPHIC"/>
  <p:tag name="MH_TYPE" val="Other"/>
  <p:tag name="MH_ORDER" val="6"/>
</p:tagLst>
</file>

<file path=ppt/tags/tag80.xml><?xml version="1.0" encoding="utf-8"?>
<p:tagLst xmlns:p="http://schemas.openxmlformats.org/presentationml/2006/main">
  <p:tag name="MH" val="20151120082425"/>
  <p:tag name="MH_LIBRARY" val="GRAPHIC"/>
  <p:tag name="MH_TYPE" val="Other"/>
  <p:tag name="MH_ORDER" val="4"/>
</p:tagLst>
</file>

<file path=ppt/tags/tag81.xml><?xml version="1.0" encoding="utf-8"?>
<p:tagLst xmlns:p="http://schemas.openxmlformats.org/presentationml/2006/main">
  <p:tag name="MH" val="20151120082425"/>
  <p:tag name="MH_LIBRARY" val="GRAPHIC"/>
  <p:tag name="MH_TYPE" val="Other"/>
  <p:tag name="MH_ORDER" val="4"/>
</p:tagLst>
</file>

<file path=ppt/tags/tag9.xml><?xml version="1.0" encoding="utf-8"?>
<p:tagLst xmlns:p="http://schemas.openxmlformats.org/presentationml/2006/main">
  <p:tag name="MH" val="20151120155018"/>
  <p:tag name="MH_LIBRARY" val="GRAPHIC"/>
  <p:tag name="MH_TYPE" val="Other"/>
  <p:tag name="MH_ORDER" val="7"/>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2">
      <a:majorFont>
        <a:latin typeface="等线 Light"/>
        <a:ea typeface="微软雅黑"/>
        <a:cs typeface=""/>
      </a:majorFont>
      <a:minorFont>
        <a:latin typeface="等线"/>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自定义 69">
      <a:dk1>
        <a:srgbClr val="2C5B8F"/>
      </a:dk1>
      <a:lt1>
        <a:srgbClr val="356EAD"/>
      </a:lt1>
      <a:dk2>
        <a:srgbClr val="356EAD"/>
      </a:dk2>
      <a:lt2>
        <a:srgbClr val="3992B5"/>
      </a:lt2>
      <a:accent1>
        <a:srgbClr val="DC8C0A"/>
      </a:accent1>
      <a:accent2>
        <a:srgbClr val="FFFFFF"/>
      </a:accent2>
      <a:accent3>
        <a:srgbClr val="5F5F5F"/>
      </a:accent3>
      <a:accent4>
        <a:srgbClr val="080808"/>
      </a:accent4>
      <a:accent5>
        <a:srgbClr val="080808"/>
      </a:accent5>
      <a:accent6>
        <a:srgbClr val="080808"/>
      </a:accent6>
      <a:hlink>
        <a:srgbClr val="080808"/>
      </a:hlink>
      <a:folHlink>
        <a:srgbClr val="08080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JisuOffice Show</Application>
  <AppVersion>12.000</AppVersion>
  <Characters>0</Characters>
  <CharactersWithSpaces>0</CharactersWithSpaces>
  <Company>User</Company>
  <DocSecurity>0</DocSecurity>
  <HyperlinksChanged>false</HyperlinksChanged>
  <Lines>0</Lines>
  <LinksUpToDate>false</LinksUpToDate>
  <Pages>28</Pages>
  <Paragraphs>549</Paragraphs>
  <Words>3184</Words>
  <TotalTime>0</TotalTime>
  <MMClips>0</MMClips>
  <ScaleCrop>false</ScaleCrop>
  <HeadingPairs>
    <vt:vector size="2" baseType="variant">
      <vt:variant>
        <vt:lpstr>제목</vt:lpstr>
      </vt:variant>
      <vt:variant>
        <vt:i4>1</vt:i4>
      </vt:variant>
    </vt:vector>
  </HeadingPairs>
  <TitlesOfParts>
    <vt:vector size="1" baseType="lpstr">
      <vt:lpstr>Title text</vt:lpstr>
    </vt:vector>
  </TitlesOfParts>
  <SharedDoc>false</SharedDoc>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3</cp:revision>
  <dc:creator>User</dc:creator>
  <cp:lastModifiedBy>Administrator</cp:lastModifiedBy>
  <dc:title>院医疗医药代表蓝色大气动态PPT</dc:title>
  <dcterms:modified xsi:type="dcterms:W3CDTF">2019-01-12T14:22:04Z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2052-1.2.5.490</vt:lpwstr>
  </property>
</Properties>
</file>