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9.xml" ContentType="application/vnd.openxmlformats-officedocument.presentationml.tags+xml"/>
  <Override PartName="/ppt/viewProps.xml" ContentType="application/vnd.openxmlformats-officedocument.presentationml.view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28.xml" ContentType="application/vnd.openxmlformats-officedocument.presentationml.notesSlide+xml"/>
</Types>
</file>

<file path=_rels/.rels><?xml version="1.0" encoding="UTF-8"?>
<Relationships xmlns="http://schemas.openxmlformats.org/package/2006/relationships"><Relationship Id="rId1" Type="http://schemas.openxmlformats.org/officeDocument/2006/relationships/officeDocument" Target="ppt/presentation.xml"></Relationship><Relationship Id="rId2" Type="http://schemas.openxmlformats.org/package/2006/relationships/metadata/core-properties" Target="docProps/core.xml"></Relationship><Relationship Id="rId3" Type="http://schemas.openxmlformats.org/officeDocument/2006/relationships/extended-properties" Target="docProps/app.xml"></Relationship><Relationship Id="rId4" Type="http://schemas.openxmlformats.org/package/2006/relationships/metadata/thumbnail" Target="docProps/thumbnail.jpeg"></Relationship><Relationship Id="rId5" Type="http://schemas.openxmlformats.org/officeDocument/2006/relationships/custom-properties" Target="docProps/custom.xml"></Relationship></Relationships>
</file>

<file path=ppt/presentation.xml><?xml version="1.0" encoding="utf-8"?>
<p:presentation xmlns:a="http://schemas.openxmlformats.org/drawingml/2006/main" xmlns:r="http://schemas.openxmlformats.org/officeDocument/2006/relationships" xmlns:p="http://schemas.openxmlformats.org/presentationml/2006/main" xmlns:p14="http://schemas.microsoft.com/office/powerpoint/2010/main">
  <p:sldMasterIdLst>
    <p:sldMasterId id="2147483673" r:id="rId25"/>
    <p:sldMasterId id="2147483674" r:id="rId27"/>
  </p:sldMasterIdLst>
  <p:notesMasterIdLst>
    <p:notesMasterId r:id="rId29"/>
  </p:notesMasterIdLst>
  <p:sldIdLst>
    <p:sldId id="256" r:id="rId31"/>
    <p:sldId id="257" r:id="rId32"/>
    <p:sldId id="258" r:id="rId34"/>
    <p:sldId id="261" r:id="rId36"/>
    <p:sldId id="271" r:id="rId38"/>
    <p:sldId id="273" r:id="rId40"/>
    <p:sldId id="274" r:id="rId42"/>
    <p:sldId id="259" r:id="rId44"/>
    <p:sldId id="269" r:id="rId46"/>
    <p:sldId id="282" r:id="rId48"/>
    <p:sldId id="260" r:id="rId50"/>
    <p:sldId id="264" r:id="rId52"/>
    <p:sldId id="262" r:id="rId54"/>
    <p:sldId id="263" r:id="rId56"/>
    <p:sldId id="279" r:id="rId58"/>
    <p:sldId id="265" r:id="rId60"/>
    <p:sldId id="270" r:id="rId62"/>
    <p:sldId id="266" r:id="rId64"/>
    <p:sldId id="276" r:id="rId66"/>
    <p:sldId id="272" r:id="rId68"/>
    <p:sldId id="285" r:id="rId70"/>
    <p:sldId id="278" r:id="rId72"/>
    <p:sldId id="283" r:id="rId74"/>
    <p:sldId id="286" r:id="rId76"/>
    <p:sldId id="288" r:id="rId78"/>
    <p:sldId id="289" r:id="rId80"/>
    <p:sldId id="290" r:id="rId82"/>
    <p:sldId id="300" r:id="rId84"/>
  </p:sldIdLst>
  <p:sldSz cx="9144000" cy="5143500"/>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Lst>
  </p:showPr>
  <p:clrMru>
    <a:srgbClr val="46014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View">
  <p:normalViewPr>
    <p:restoredLeft sz="15620"/>
    <p:restoredTop sz="94660"/>
  </p:normalViewPr>
  <p:slideViewPr>
    <p:cSldViewPr snapToGrid="0" snapToObjects="1">
      <p:cViewPr varScale="1">
        <p:scale>
          <a:sx n="93" d="100"/>
          <a:sy n="93" d="100"/>
        </p:scale>
        <p:origin x="726" y="72"/>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Relationships xmlns="http://schemas.openxmlformats.org/package/2006/relationships"><Relationship Id="rId1" Type="http://schemas.openxmlformats.org/officeDocument/2006/relationships/tableStyles" Target="tableStyles.xml"></Relationship><Relationship Id="rId25" Type="http://schemas.openxmlformats.org/officeDocument/2006/relationships/slideMaster" Target="slideMasters/slideMaster1.xml"></Relationship><Relationship Id="rId26" Type="http://schemas.openxmlformats.org/officeDocument/2006/relationships/theme" Target="theme/theme1.xml"></Relationship><Relationship Id="rId27" Type="http://schemas.openxmlformats.org/officeDocument/2006/relationships/slideMaster" Target="slideMasters/slideMaster2.xml"></Relationship><Relationship Id="rId29" Type="http://schemas.openxmlformats.org/officeDocument/2006/relationships/notesMaster" Target="notesMasters/notesMaster1.xml"></Relationship><Relationship Id="rId31" Type="http://schemas.openxmlformats.org/officeDocument/2006/relationships/slide" Target="slides/slide1.xml"></Relationship><Relationship Id="rId32" Type="http://schemas.openxmlformats.org/officeDocument/2006/relationships/slide" Target="slides/slide2.xml"></Relationship><Relationship Id="rId34" Type="http://schemas.openxmlformats.org/officeDocument/2006/relationships/slide" Target="slides/slide3.xml"></Relationship><Relationship Id="rId36" Type="http://schemas.openxmlformats.org/officeDocument/2006/relationships/slide" Target="slides/slide4.xml"></Relationship><Relationship Id="rId38" Type="http://schemas.openxmlformats.org/officeDocument/2006/relationships/slide" Target="slides/slide5.xml"></Relationship><Relationship Id="rId40" Type="http://schemas.openxmlformats.org/officeDocument/2006/relationships/slide" Target="slides/slide6.xml"></Relationship><Relationship Id="rId42" Type="http://schemas.openxmlformats.org/officeDocument/2006/relationships/slide" Target="slides/slide7.xml"></Relationship><Relationship Id="rId44" Type="http://schemas.openxmlformats.org/officeDocument/2006/relationships/slide" Target="slides/slide8.xml"></Relationship><Relationship Id="rId46" Type="http://schemas.openxmlformats.org/officeDocument/2006/relationships/slide" Target="slides/slide9.xml"></Relationship><Relationship Id="rId48" Type="http://schemas.openxmlformats.org/officeDocument/2006/relationships/slide" Target="slides/slide10.xml"></Relationship><Relationship Id="rId50" Type="http://schemas.openxmlformats.org/officeDocument/2006/relationships/slide" Target="slides/slide11.xml"></Relationship><Relationship Id="rId52" Type="http://schemas.openxmlformats.org/officeDocument/2006/relationships/slide" Target="slides/slide12.xml"></Relationship><Relationship Id="rId54" Type="http://schemas.openxmlformats.org/officeDocument/2006/relationships/slide" Target="slides/slide13.xml"></Relationship><Relationship Id="rId56" Type="http://schemas.openxmlformats.org/officeDocument/2006/relationships/slide" Target="slides/slide14.xml"></Relationship><Relationship Id="rId58" Type="http://schemas.openxmlformats.org/officeDocument/2006/relationships/slide" Target="slides/slide15.xml"></Relationship><Relationship Id="rId60" Type="http://schemas.openxmlformats.org/officeDocument/2006/relationships/slide" Target="slides/slide16.xml"></Relationship><Relationship Id="rId62" Type="http://schemas.openxmlformats.org/officeDocument/2006/relationships/slide" Target="slides/slide17.xml"></Relationship><Relationship Id="rId64" Type="http://schemas.openxmlformats.org/officeDocument/2006/relationships/slide" Target="slides/slide18.xml"></Relationship><Relationship Id="rId66" Type="http://schemas.openxmlformats.org/officeDocument/2006/relationships/slide" Target="slides/slide19.xml"></Relationship><Relationship Id="rId68" Type="http://schemas.openxmlformats.org/officeDocument/2006/relationships/slide" Target="slides/slide20.xml"></Relationship><Relationship Id="rId70" Type="http://schemas.openxmlformats.org/officeDocument/2006/relationships/slide" Target="slides/slide21.xml"></Relationship><Relationship Id="rId72" Type="http://schemas.openxmlformats.org/officeDocument/2006/relationships/slide" Target="slides/slide22.xml"></Relationship><Relationship Id="rId74" Type="http://schemas.openxmlformats.org/officeDocument/2006/relationships/slide" Target="slides/slide23.xml"></Relationship><Relationship Id="rId76" Type="http://schemas.openxmlformats.org/officeDocument/2006/relationships/slide" Target="slides/slide24.xml"></Relationship><Relationship Id="rId78" Type="http://schemas.openxmlformats.org/officeDocument/2006/relationships/slide" Target="slides/slide25.xml"></Relationship><Relationship Id="rId80" Type="http://schemas.openxmlformats.org/officeDocument/2006/relationships/slide" Target="slides/slide26.xml"></Relationship><Relationship Id="rId82" Type="http://schemas.openxmlformats.org/officeDocument/2006/relationships/slide" Target="slides/slide27.xml"></Relationship><Relationship Id="rId84" Type="http://schemas.openxmlformats.org/officeDocument/2006/relationships/slide" Target="slides/slide28.xml"></Relationship><Relationship Id="rId87" Type="http://schemas.openxmlformats.org/officeDocument/2006/relationships/viewProps" Target="viewProps.xml"></Relationship><Relationship Id="rId88" Type="http://schemas.openxmlformats.org/officeDocument/2006/relationships/presProps" Target="presProps.xml"></Relationship></Relationships>
</file>

<file path=ppt/notesMasters/_rels/notesMaster1.xml.rels><?xml version="1.0" encoding="UTF-8"?>
<Relationships xmlns="http://schemas.openxmlformats.org/package/2006/relationships"><Relationship Id="rId1" Type="http://schemas.openxmlformats.org/officeDocument/2006/relationships/theme" Target="../theme/theme3.xml"></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E61709-6487-4AFE-917E-7F10C5941AB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ED0B0E-31CB-490F-9BC5-C93FE93B1EC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xml"></Relationship></Relationships>
</file>

<file path=ppt/notesSlides/_rels/notesSlide10.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0.xml"></Relationship></Relationships>
</file>

<file path=ppt/notesSlides/_rels/notesSlide11.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1.xml"></Relationship></Relationships>
</file>

<file path=ppt/notesSlides/_rels/notesSlide12.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2.xml"></Relationship></Relationships>
</file>

<file path=ppt/notesSlides/_rels/notesSlide13.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3.xml"></Relationship></Relationships>
</file>

<file path=ppt/notesSlides/_rels/notesSlide14.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4.xml"></Relationship></Relationships>
</file>

<file path=ppt/notesSlides/_rels/notesSlide15.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5.xml"></Relationship></Relationships>
</file>

<file path=ppt/notesSlides/_rels/notesSlide16.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6.xml"></Relationship></Relationships>
</file>

<file path=ppt/notesSlides/_rels/notesSlide17.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7.xml"></Relationship></Relationships>
</file>

<file path=ppt/notesSlides/_rels/notesSlide18.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8.xml"></Relationship></Relationships>
</file>

<file path=ppt/notesSlides/_rels/notesSlide19.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9.xml"></Relationship></Relationships>
</file>

<file path=ppt/notesSlides/_rels/notesSlide2.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xml"></Relationship></Relationships>
</file>

<file path=ppt/notesSlides/_rels/notesSlide20.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0.xml"></Relationship></Relationships>
</file>

<file path=ppt/notesSlides/_rels/notesSlide21.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1.xml"></Relationship></Relationships>
</file>

<file path=ppt/notesSlides/_rels/notesSlide22.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2.xml"></Relationship></Relationships>
</file>

<file path=ppt/notesSlides/_rels/notesSlide23.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3.xml"></Relationship></Relationships>
</file>

<file path=ppt/notesSlides/_rels/notesSlide24.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4.xml"></Relationship></Relationships>
</file>

<file path=ppt/notesSlides/_rels/notesSlide25.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5.xml"></Relationship></Relationships>
</file>

<file path=ppt/notesSlides/_rels/notesSlide26.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6.xml"></Relationship></Relationships>
</file>

<file path=ppt/notesSlides/_rels/notesSlide27.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7.xml"></Relationship></Relationships>
</file>

<file path=ppt/notesSlides/_rels/notesSlide28.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8.xml"></Relationship></Relationships>
</file>

<file path=ppt/notesSlides/_rels/notesSlide3.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3.xml"></Relationship></Relationships>
</file>

<file path=ppt/notesSlides/_rels/notesSlide4.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4.xml"></Relationship></Relationships>
</file>

<file path=ppt/notesSlides/_rels/notesSlide5.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5.xml"></Relationship></Relationships>
</file>

<file path=ppt/notesSlides/_rels/notesSlide6.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6.xml"></Relationship></Relationships>
</file>

<file path=ppt/notesSlides/_rels/notesSlide7.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7.xml"></Relationship></Relationships>
</file>

<file path=ppt/notesSlides/_rels/notesSlide8.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8.xml"></Relationship></Relationships>
</file>

<file path=ppt/notesSlides/_rels/notesSlide9.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9.xml"></Relationship></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5ED0B0E-31CB-490F-9BC5-C93FE93B1ECF}"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5ED0B0E-31CB-490F-9BC5-C93FE93B1ECF}"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 name="Shape 753"/>
          <p:cNvSpPr/>
          <p:nvPr>
            <p:ph type="sldImg"/>
          </p:nvPr>
        </p:nvSpPr>
        <p:spPr>
          <a:prstGeom prst="rect">
            <a:avLst/>
          </a:prstGeom>
        </p:spPr>
        <p:txBody>
          <a:bodyPr/>
          <a:lstStyle/>
          <a:p/>
        </p:txBody>
      </p:sp>
      <p:sp>
        <p:nvSpPr>
          <p:cNvPr id="754" name="Shape 754"/>
          <p:cNvSpPr/>
          <p:nvPr>
            <p:ph type="body" sz="quarter" idx="1"/>
          </p:nvPr>
        </p:nvSpPr>
        <p:spPr>
          <a:prstGeom prst="rect">
            <a:avLst/>
          </a:prstGeom>
        </p:spPr>
        <p:txBody>
          <a:bodyPr/>
          <a:lstStyle/>
          <a:p>
            <a:r>
              <a:t>模板来自于 http://www.ypppt.com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8" name="页脚占位符 7"/>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9" name="灯片编号占位符 8"/>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4" name="页脚占位符 3"/>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5" name="灯片编号占位符 4"/>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3" name="页脚占位符 2"/>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4" name="灯片编号占位符 3"/>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image" Target="../media/image1.png"/><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pic>
        <p:nvPicPr>
          <p:cNvPr id="3" name="图片 6"/>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t="1593" r="12757" b="42157"/>
          <a:stretch>
            <a:fillRect/>
          </a:stretch>
        </p:blipFill>
        <p:spPr bwMode="auto">
          <a:xfrm>
            <a:off x="0" y="0"/>
            <a:ext cx="916305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4" Type="http://schemas.openxmlformats.org/officeDocument/2006/relationships/notesSlide" Target="../notesSlides/notesSlide1.xml"></Relationship><Relationship Id="rId2" Type="http://schemas.openxmlformats.org/officeDocument/2006/relationships/image" Target="../media/image2.png"></Relationship><Relationship Id="rId1" Type="http://schemas.openxmlformats.org/officeDocument/2006/relationships/image" Target="../media/image1.png"></Relationship><Relationship Id="rId5" Type="http://schemas.openxmlformats.org/officeDocument/2006/relationships/slideLayout" Target="../slideLayouts/slideLayout1.xml"></Relationship></Relationships>
</file>

<file path=ppt/slides/_rels/slide10.xml.rels><?xml version="1.0" encoding="UTF-8"?>
<Relationships xmlns="http://schemas.openxmlformats.org/package/2006/relationships"><Relationship Id="rId2" Type="http://schemas.openxmlformats.org/officeDocument/2006/relationships/notesSlide" Target="../notesSlides/notesSlide10.xml"></Relationship><Relationship Id="rId1" Type="http://schemas.openxmlformats.org/officeDocument/2006/relationships/slideLayout" Target="../slideLayouts/slideLayout12.xml"></Relationship></Relationships>
</file>

<file path=ppt/slides/_rels/slide11.xml.rels><?xml version="1.0" encoding="UTF-8"?>
<Relationships xmlns="http://schemas.openxmlformats.org/package/2006/relationships"><Relationship Id="rId2" Type="http://schemas.openxmlformats.org/officeDocument/2006/relationships/notesSlide" Target="../notesSlides/notesSlide11.xml"></Relationship><Relationship Id="rId1" Type="http://schemas.openxmlformats.org/officeDocument/2006/relationships/slideLayout" Target="../slideLayouts/slideLayout12.xml"></Relationship></Relationships>
</file>

<file path=ppt/slides/_rels/slide12.xml.rels><?xml version="1.0" encoding="UTF-8"?>
<Relationships xmlns="http://schemas.openxmlformats.org/package/2006/relationships"><Relationship Id="rId2" Type="http://schemas.openxmlformats.org/officeDocument/2006/relationships/notesSlide" Target="../notesSlides/notesSlide12.xml"></Relationship><Relationship Id="rId1" Type="http://schemas.openxmlformats.org/officeDocument/2006/relationships/slideLayout" Target="../slideLayouts/slideLayout12.xml"></Relationship></Relationships>
</file>

<file path=ppt/slides/_rels/slide13.xml.rels><?xml version="1.0" encoding="UTF-8"?>
<Relationships xmlns="http://schemas.openxmlformats.org/package/2006/relationships"><Relationship Id="rId9" Type="http://schemas.openxmlformats.org/officeDocument/2006/relationships/tags" Target="../tags/tag9.xml"></Relationship><Relationship Id="rId8" Type="http://schemas.openxmlformats.org/officeDocument/2006/relationships/tags" Target="../tags/tag8.xml"></Relationship><Relationship Id="rId7" Type="http://schemas.openxmlformats.org/officeDocument/2006/relationships/tags" Target="../tags/tag7.xml"></Relationship><Relationship Id="rId6" Type="http://schemas.openxmlformats.org/officeDocument/2006/relationships/tags" Target="../tags/tag6.xml"></Relationship><Relationship Id="rId58" Type="http://schemas.openxmlformats.org/officeDocument/2006/relationships/notesSlide" Target="../notesSlides/notesSlide13.xml"></Relationship><Relationship Id="rId57" Type="http://schemas.openxmlformats.org/officeDocument/2006/relationships/slideLayout" Target="../slideLayouts/slideLayout12.xml"></Relationship><Relationship Id="rId56" Type="http://schemas.openxmlformats.org/officeDocument/2006/relationships/tags" Target="../tags/tag56.xml"></Relationship><Relationship Id="rId55" Type="http://schemas.openxmlformats.org/officeDocument/2006/relationships/tags" Target="../tags/tag55.xml"></Relationship><Relationship Id="rId54" Type="http://schemas.openxmlformats.org/officeDocument/2006/relationships/tags" Target="../tags/tag54.xml"></Relationship><Relationship Id="rId53" Type="http://schemas.openxmlformats.org/officeDocument/2006/relationships/tags" Target="../tags/tag53.xml"></Relationship><Relationship Id="rId52" Type="http://schemas.openxmlformats.org/officeDocument/2006/relationships/tags" Target="../tags/tag52.xml"></Relationship><Relationship Id="rId51" Type="http://schemas.openxmlformats.org/officeDocument/2006/relationships/tags" Target="../tags/tag51.xml"></Relationship><Relationship Id="rId50" Type="http://schemas.openxmlformats.org/officeDocument/2006/relationships/tags" Target="../tags/tag50.xml"></Relationship><Relationship Id="rId5" Type="http://schemas.openxmlformats.org/officeDocument/2006/relationships/tags" Target="../tags/tag5.xml"></Relationship><Relationship Id="rId49" Type="http://schemas.openxmlformats.org/officeDocument/2006/relationships/tags" Target="../tags/tag49.xml"></Relationship><Relationship Id="rId48" Type="http://schemas.openxmlformats.org/officeDocument/2006/relationships/tags" Target="../tags/tag48.xml"></Relationship><Relationship Id="rId47" Type="http://schemas.openxmlformats.org/officeDocument/2006/relationships/tags" Target="../tags/tag47.xml"></Relationship><Relationship Id="rId46" Type="http://schemas.openxmlformats.org/officeDocument/2006/relationships/tags" Target="../tags/tag46.xml"></Relationship><Relationship Id="rId45" Type="http://schemas.openxmlformats.org/officeDocument/2006/relationships/tags" Target="../tags/tag45.xml"></Relationship><Relationship Id="rId44" Type="http://schemas.openxmlformats.org/officeDocument/2006/relationships/tags" Target="../tags/tag44.xml"></Relationship><Relationship Id="rId43" Type="http://schemas.openxmlformats.org/officeDocument/2006/relationships/tags" Target="../tags/tag43.xml"></Relationship><Relationship Id="rId42" Type="http://schemas.openxmlformats.org/officeDocument/2006/relationships/tags" Target="../tags/tag42.xml"></Relationship><Relationship Id="rId41" Type="http://schemas.openxmlformats.org/officeDocument/2006/relationships/tags" Target="../tags/tag41.xml"></Relationship><Relationship Id="rId40" Type="http://schemas.openxmlformats.org/officeDocument/2006/relationships/tags" Target="../tags/tag40.xml"></Relationship><Relationship Id="rId4" Type="http://schemas.openxmlformats.org/officeDocument/2006/relationships/tags" Target="../tags/tag4.xml"></Relationship><Relationship Id="rId39" Type="http://schemas.openxmlformats.org/officeDocument/2006/relationships/tags" Target="../tags/tag39.xml"></Relationship><Relationship Id="rId38" Type="http://schemas.openxmlformats.org/officeDocument/2006/relationships/tags" Target="../tags/tag38.xml"></Relationship><Relationship Id="rId37" Type="http://schemas.openxmlformats.org/officeDocument/2006/relationships/tags" Target="../tags/tag37.xml"></Relationship><Relationship Id="rId36" Type="http://schemas.openxmlformats.org/officeDocument/2006/relationships/tags" Target="../tags/tag36.xml"></Relationship><Relationship Id="rId35" Type="http://schemas.openxmlformats.org/officeDocument/2006/relationships/tags" Target="../tags/tag35.xml"></Relationship><Relationship Id="rId34" Type="http://schemas.openxmlformats.org/officeDocument/2006/relationships/tags" Target="../tags/tag34.xml"></Relationship><Relationship Id="rId33" Type="http://schemas.openxmlformats.org/officeDocument/2006/relationships/tags" Target="../tags/tag33.xml"></Relationship><Relationship Id="rId32" Type="http://schemas.openxmlformats.org/officeDocument/2006/relationships/tags" Target="../tags/tag32.xml"></Relationship><Relationship Id="rId31" Type="http://schemas.openxmlformats.org/officeDocument/2006/relationships/tags" Target="../tags/tag31.xml"></Relationship><Relationship Id="rId30" Type="http://schemas.openxmlformats.org/officeDocument/2006/relationships/tags" Target="../tags/tag30.xml"></Relationship><Relationship Id="rId3" Type="http://schemas.openxmlformats.org/officeDocument/2006/relationships/tags" Target="../tags/tag3.xml"></Relationship><Relationship Id="rId29" Type="http://schemas.openxmlformats.org/officeDocument/2006/relationships/tags" Target="../tags/tag29.xml"></Relationship><Relationship Id="rId28" Type="http://schemas.openxmlformats.org/officeDocument/2006/relationships/tags" Target="../tags/tag28.xml"></Relationship><Relationship Id="rId27" Type="http://schemas.openxmlformats.org/officeDocument/2006/relationships/tags" Target="../tags/tag27.xml"></Relationship><Relationship Id="rId26" Type="http://schemas.openxmlformats.org/officeDocument/2006/relationships/tags" Target="../tags/tag26.xml"></Relationship><Relationship Id="rId25" Type="http://schemas.openxmlformats.org/officeDocument/2006/relationships/tags" Target="../tags/tag25.xml"></Relationship><Relationship Id="rId24" Type="http://schemas.openxmlformats.org/officeDocument/2006/relationships/tags" Target="../tags/tag24.xml"></Relationship><Relationship Id="rId23" Type="http://schemas.openxmlformats.org/officeDocument/2006/relationships/tags" Target="../tags/tag23.xml"></Relationship><Relationship Id="rId22" Type="http://schemas.openxmlformats.org/officeDocument/2006/relationships/tags" Target="../tags/tag22.xml"></Relationship><Relationship Id="rId21" Type="http://schemas.openxmlformats.org/officeDocument/2006/relationships/tags" Target="../tags/tag21.xml"></Relationship><Relationship Id="rId20" Type="http://schemas.openxmlformats.org/officeDocument/2006/relationships/tags" Target="../tags/tag20.xml"></Relationship><Relationship Id="rId2" Type="http://schemas.openxmlformats.org/officeDocument/2006/relationships/tags" Target="../tags/tag2.xml"></Relationship><Relationship Id="rId19" Type="http://schemas.openxmlformats.org/officeDocument/2006/relationships/tags" Target="../tags/tag19.xml"></Relationship><Relationship Id="rId18" Type="http://schemas.openxmlformats.org/officeDocument/2006/relationships/tags" Target="../tags/tag18.xml"></Relationship><Relationship Id="rId17" Type="http://schemas.openxmlformats.org/officeDocument/2006/relationships/tags" Target="../tags/tag17.xml"></Relationship><Relationship Id="rId16" Type="http://schemas.openxmlformats.org/officeDocument/2006/relationships/tags" Target="../tags/tag16.xml"></Relationship><Relationship Id="rId15" Type="http://schemas.openxmlformats.org/officeDocument/2006/relationships/tags" Target="../tags/tag15.xml"></Relationship><Relationship Id="rId14" Type="http://schemas.openxmlformats.org/officeDocument/2006/relationships/tags" Target="../tags/tag14.xml"></Relationship><Relationship Id="rId13" Type="http://schemas.openxmlformats.org/officeDocument/2006/relationships/tags" Target="../tags/tag13.xml"></Relationship><Relationship Id="rId12" Type="http://schemas.openxmlformats.org/officeDocument/2006/relationships/tags" Target="../tags/tag12.xml"></Relationship><Relationship Id="rId11" Type="http://schemas.openxmlformats.org/officeDocument/2006/relationships/tags" Target="../tags/tag11.xml"></Relationship><Relationship Id="rId10" Type="http://schemas.openxmlformats.org/officeDocument/2006/relationships/tags" Target="../tags/tag10.xml"></Relationship><Relationship Id="rId1" Type="http://schemas.openxmlformats.org/officeDocument/2006/relationships/tags" Target="../tags/tag1.xml"></Relationship></Relationships>
</file>

<file path=ppt/slides/_rels/slide14.xml.rels><?xml version="1.0" encoding="UTF-8"?>
<Relationships xmlns="http://schemas.openxmlformats.org/package/2006/relationships"><Relationship Id="rId9" Type="http://schemas.openxmlformats.org/officeDocument/2006/relationships/tags" Target="../tags/tag65.xml"></Relationship><Relationship Id="rId8" Type="http://schemas.openxmlformats.org/officeDocument/2006/relationships/tags" Target="../tags/tag64.xml"></Relationship><Relationship Id="rId7" Type="http://schemas.openxmlformats.org/officeDocument/2006/relationships/tags" Target="../tags/tag63.xml"></Relationship><Relationship Id="rId6" Type="http://schemas.openxmlformats.org/officeDocument/2006/relationships/tags" Target="../tags/tag62.xml"></Relationship><Relationship Id="rId5" Type="http://schemas.openxmlformats.org/officeDocument/2006/relationships/tags" Target="../tags/tag61.xml"></Relationship><Relationship Id="rId4" Type="http://schemas.openxmlformats.org/officeDocument/2006/relationships/tags" Target="../tags/tag60.xml"></Relationship><Relationship Id="rId3" Type="http://schemas.openxmlformats.org/officeDocument/2006/relationships/tags" Target="../tags/tag59.xml"></Relationship><Relationship Id="rId27" Type="http://schemas.openxmlformats.org/officeDocument/2006/relationships/notesSlide" Target="../notesSlides/notesSlide14.xml"></Relationship><Relationship Id="rId26" Type="http://schemas.openxmlformats.org/officeDocument/2006/relationships/slideLayout" Target="../slideLayouts/slideLayout12.xml"></Relationship><Relationship Id="rId25" Type="http://schemas.openxmlformats.org/officeDocument/2006/relationships/tags" Target="../tags/tag81.xml"></Relationship><Relationship Id="rId24" Type="http://schemas.openxmlformats.org/officeDocument/2006/relationships/tags" Target="../tags/tag80.xml"></Relationship><Relationship Id="rId23" Type="http://schemas.openxmlformats.org/officeDocument/2006/relationships/tags" Target="../tags/tag79.xml"></Relationship><Relationship Id="rId22" Type="http://schemas.openxmlformats.org/officeDocument/2006/relationships/tags" Target="../tags/tag78.xml"></Relationship><Relationship Id="rId21" Type="http://schemas.openxmlformats.org/officeDocument/2006/relationships/tags" Target="../tags/tag77.xml"></Relationship><Relationship Id="rId20" Type="http://schemas.openxmlformats.org/officeDocument/2006/relationships/tags" Target="../tags/tag76.xml"></Relationship><Relationship Id="rId2" Type="http://schemas.openxmlformats.org/officeDocument/2006/relationships/tags" Target="../tags/tag58.xml"></Relationship><Relationship Id="rId19" Type="http://schemas.openxmlformats.org/officeDocument/2006/relationships/tags" Target="../tags/tag75.xml"></Relationship><Relationship Id="rId18" Type="http://schemas.openxmlformats.org/officeDocument/2006/relationships/tags" Target="../tags/tag74.xml"></Relationship><Relationship Id="rId17" Type="http://schemas.openxmlformats.org/officeDocument/2006/relationships/tags" Target="../tags/tag73.xml"></Relationship><Relationship Id="rId16" Type="http://schemas.openxmlformats.org/officeDocument/2006/relationships/tags" Target="../tags/tag72.xml"></Relationship><Relationship Id="rId15" Type="http://schemas.openxmlformats.org/officeDocument/2006/relationships/tags" Target="../tags/tag71.xml"></Relationship><Relationship Id="rId14" Type="http://schemas.openxmlformats.org/officeDocument/2006/relationships/tags" Target="../tags/tag70.xml"></Relationship><Relationship Id="rId13" Type="http://schemas.openxmlformats.org/officeDocument/2006/relationships/tags" Target="../tags/tag69.xml"></Relationship><Relationship Id="rId12" Type="http://schemas.openxmlformats.org/officeDocument/2006/relationships/tags" Target="../tags/tag68.xml"></Relationship><Relationship Id="rId11" Type="http://schemas.openxmlformats.org/officeDocument/2006/relationships/tags" Target="../tags/tag67.xml"></Relationship><Relationship Id="rId10" Type="http://schemas.openxmlformats.org/officeDocument/2006/relationships/tags" Target="../tags/tag66.xml"></Relationship><Relationship Id="rId1" Type="http://schemas.openxmlformats.org/officeDocument/2006/relationships/tags" Target="../tags/tag57.xml"></Relationship></Relationships>
</file>

<file path=ppt/slides/_rels/slide15.xml.rels><?xml version="1.0" encoding="UTF-8"?>
<Relationships xmlns="http://schemas.openxmlformats.org/package/2006/relationships"><Relationship Id="rId2" Type="http://schemas.openxmlformats.org/officeDocument/2006/relationships/notesSlide" Target="../notesSlides/notesSlide15.xml"></Relationship><Relationship Id="rId1" Type="http://schemas.openxmlformats.org/officeDocument/2006/relationships/slideLayout" Target="../slideLayouts/slideLayout12.xml"></Relationship></Relationships>
</file>

<file path=ppt/slides/_rels/slide16.xml.rels><?xml version="1.0" encoding="UTF-8"?>
<Relationships xmlns="http://schemas.openxmlformats.org/package/2006/relationships"><Relationship Id="rId2" Type="http://schemas.openxmlformats.org/officeDocument/2006/relationships/notesSlide" Target="../notesSlides/notesSlide16.xml"></Relationship><Relationship Id="rId1" Type="http://schemas.openxmlformats.org/officeDocument/2006/relationships/slideLayout" Target="../slideLayouts/slideLayout12.xml"></Relationship></Relationships>
</file>

<file path=ppt/slides/_rels/slide17.xml.rels><?xml version="1.0" encoding="UTF-8"?>
<Relationships xmlns="http://schemas.openxmlformats.org/package/2006/relationships"><Relationship Id="rId2" Type="http://schemas.openxmlformats.org/officeDocument/2006/relationships/notesSlide" Target="../notesSlides/notesSlide17.xml"></Relationship><Relationship Id="rId1" Type="http://schemas.openxmlformats.org/officeDocument/2006/relationships/slideLayout" Target="../slideLayouts/slideLayout12.xml"></Relationship></Relationships>
</file>

<file path=ppt/slides/_rels/slide18.xml.rels><?xml version="1.0" encoding="UTF-8"?>
<Relationships xmlns="http://schemas.openxmlformats.org/package/2006/relationships"><Relationship Id="rId2" Type="http://schemas.openxmlformats.org/officeDocument/2006/relationships/notesSlide" Target="../notesSlides/notesSlide18.xml"></Relationship><Relationship Id="rId1" Type="http://schemas.openxmlformats.org/officeDocument/2006/relationships/slideLayout" Target="../slideLayouts/slideLayout12.xml"></Relationship></Relationships>
</file>

<file path=ppt/slides/_rels/slide19.xml.rels><?xml version="1.0" encoding="UTF-8"?>
<Relationships xmlns="http://schemas.openxmlformats.org/package/2006/relationships"><Relationship Id="rId2" Type="http://schemas.openxmlformats.org/officeDocument/2006/relationships/notesSlide" Target="../notesSlides/notesSlide19.xml"></Relationship><Relationship Id="rId1" Type="http://schemas.openxmlformats.org/officeDocument/2006/relationships/slideLayout" Target="../slideLayouts/slideLayout12.xml"></Relationship></Relationships>
</file>

<file path=ppt/slides/_rels/slide2.xml.rels><?xml version="1.0" encoding="UTF-8"?>
<Relationships xmlns="http://schemas.openxmlformats.org/package/2006/relationships"><Relationship Id="rId2" Type="http://schemas.openxmlformats.org/officeDocument/2006/relationships/notesSlide" Target="../notesSlides/notesSlide2.xml"></Relationship><Relationship Id="rId1" Type="http://schemas.openxmlformats.org/officeDocument/2006/relationships/slideLayout" Target="../slideLayouts/slideLayout12.xml"></Relationship></Relationships>
</file>

<file path=ppt/slides/_rels/slide20.xml.rels><?xml version="1.0" encoding="UTF-8"?>
<Relationships xmlns="http://schemas.openxmlformats.org/package/2006/relationships"><Relationship Id="rId2" Type="http://schemas.openxmlformats.org/officeDocument/2006/relationships/notesSlide" Target="../notesSlides/notesSlide20.xml"></Relationship><Relationship Id="rId1" Type="http://schemas.openxmlformats.org/officeDocument/2006/relationships/slideLayout" Target="../slideLayouts/slideLayout12.xml"></Relationship></Relationships>
</file>

<file path=ppt/slides/_rels/slide21.xml.rels><?xml version="1.0" encoding="UTF-8"?>
<Relationships xmlns="http://schemas.openxmlformats.org/package/2006/relationships"><Relationship Id="rId2" Type="http://schemas.openxmlformats.org/officeDocument/2006/relationships/notesSlide" Target="../notesSlides/notesSlide21.xml"></Relationship><Relationship Id="rId1" Type="http://schemas.openxmlformats.org/officeDocument/2006/relationships/slideLayout" Target="../slideLayouts/slideLayout12.xml"></Relationship></Relationships>
</file>

<file path=ppt/slides/_rels/slide22.xml.rels><?xml version="1.0" encoding="UTF-8"?>
<Relationships xmlns="http://schemas.openxmlformats.org/package/2006/relationships"><Relationship Id="rId2" Type="http://schemas.openxmlformats.org/officeDocument/2006/relationships/notesSlide" Target="../notesSlides/notesSlide22.xml"></Relationship><Relationship Id="rId1" Type="http://schemas.openxmlformats.org/officeDocument/2006/relationships/slideLayout" Target="../slideLayouts/slideLayout12.xml"></Relationship></Relationships>
</file>

<file path=ppt/slides/_rels/slide23.xml.rels><?xml version="1.0" encoding="UTF-8"?>
<Relationships xmlns="http://schemas.openxmlformats.org/package/2006/relationships"><Relationship Id="rId2" Type="http://schemas.openxmlformats.org/officeDocument/2006/relationships/notesSlide" Target="../notesSlides/notesSlide23.xml"></Relationship><Relationship Id="rId1" Type="http://schemas.openxmlformats.org/officeDocument/2006/relationships/slideLayout" Target="../slideLayouts/slideLayout12.xml"></Relationship></Relationships>
</file>

<file path=ppt/slides/_rels/slide24.xml.rels><?xml version="1.0" encoding="UTF-8"?>
<Relationships xmlns="http://schemas.openxmlformats.org/package/2006/relationships"><Relationship Id="rId2" Type="http://schemas.openxmlformats.org/officeDocument/2006/relationships/notesSlide" Target="../notesSlides/notesSlide24.xml"></Relationship><Relationship Id="rId1" Type="http://schemas.openxmlformats.org/officeDocument/2006/relationships/slideLayout" Target="../slideLayouts/slideLayout12.xml"></Relationship></Relationships>
</file>

<file path=ppt/slides/_rels/slide25.xml.rels><?xml version="1.0" encoding="UTF-8"?>
<Relationships xmlns="http://schemas.openxmlformats.org/package/2006/relationships"><Relationship Id="rId2" Type="http://schemas.openxmlformats.org/officeDocument/2006/relationships/notesSlide" Target="../notesSlides/notesSlide25.xml"></Relationship><Relationship Id="rId1" Type="http://schemas.openxmlformats.org/officeDocument/2006/relationships/slideLayout" Target="../slideLayouts/slideLayout12.xml"></Relationship></Relationships>
</file>

<file path=ppt/slides/_rels/slide26.xml.rels><?xml version="1.0" encoding="UTF-8"?>
<Relationships xmlns="http://schemas.openxmlformats.org/package/2006/relationships"><Relationship Id="rId2" Type="http://schemas.openxmlformats.org/officeDocument/2006/relationships/notesSlide" Target="../notesSlides/notesSlide26.xml"></Relationship><Relationship Id="rId1" Type="http://schemas.openxmlformats.org/officeDocument/2006/relationships/slideLayout" Target="../slideLayouts/slideLayout12.xml"></Relationship></Relationships>
</file>

<file path=ppt/slides/_rels/slide27.xml.rels><?xml version="1.0" encoding="UTF-8"?>
<Relationships xmlns="http://schemas.openxmlformats.org/package/2006/relationships"><Relationship Id="rId4" Type="http://schemas.openxmlformats.org/officeDocument/2006/relationships/notesSlide" Target="../notesSlides/notesSlide27.xml"></Relationship><Relationship Id="rId3" Type="http://schemas.openxmlformats.org/officeDocument/2006/relationships/slideLayout" Target="../slideLayouts/slideLayout7.xml"></Relationship><Relationship Id="rId2" Type="http://schemas.openxmlformats.org/officeDocument/2006/relationships/image" Target="../media/image2.png"></Relationship><Relationship Id="rId1" Type="http://schemas.openxmlformats.org/officeDocument/2006/relationships/image" Target="../media/image1.png"></Relationship></Relationships>
</file>

<file path=ppt/slides/_rels/slide28.xml.rels><?xml version="1.0" encoding="UTF-8"?>
<Relationships xmlns="http://schemas.openxmlformats.org/package/2006/relationships"><Relationship Id="rId3" Type="http://schemas.openxmlformats.org/officeDocument/2006/relationships/notesSlide" Target="../notesSlides/notesSlide28.xml"></Relationship><Relationship Id="rId4" Type="http://schemas.openxmlformats.org/officeDocument/2006/relationships/image" Target="../media/fImage2734877641.jpeg"></Relationship><Relationship Id="rId5" Type="http://schemas.openxmlformats.org/officeDocument/2006/relationships/slideLayout" Target="../slideLayouts/slideLayout7.xml"></Relationship></Relationships>
</file>

<file path=ppt/slides/_rels/slide3.xml.rels><?xml version="1.0" encoding="UTF-8"?>
<Relationships xmlns="http://schemas.openxmlformats.org/package/2006/relationships"><Relationship Id="rId2" Type="http://schemas.openxmlformats.org/officeDocument/2006/relationships/notesSlide" Target="../notesSlides/notesSlide3.xml"></Relationship><Relationship Id="rId1" Type="http://schemas.openxmlformats.org/officeDocument/2006/relationships/slideLayout" Target="../slideLayouts/slideLayout12.xml"></Relationship></Relationships>
</file>

<file path=ppt/slides/_rels/slide4.xml.rels><?xml version="1.0" encoding="UTF-8"?>
<Relationships xmlns="http://schemas.openxmlformats.org/package/2006/relationships"><Relationship Id="rId2" Type="http://schemas.openxmlformats.org/officeDocument/2006/relationships/notesSlide" Target="../notesSlides/notesSlide4.xml"></Relationship><Relationship Id="rId1" Type="http://schemas.openxmlformats.org/officeDocument/2006/relationships/slideLayout" Target="../slideLayouts/slideLayout12.xml"></Relationship></Relationships>
</file>

<file path=ppt/slides/_rels/slide5.xml.rels><?xml version="1.0" encoding="UTF-8"?>
<Relationships xmlns="http://schemas.openxmlformats.org/package/2006/relationships"><Relationship Id="rId2" Type="http://schemas.openxmlformats.org/officeDocument/2006/relationships/notesSlide" Target="../notesSlides/notesSlide5.xml"></Relationship><Relationship Id="rId1" Type="http://schemas.openxmlformats.org/officeDocument/2006/relationships/slideLayout" Target="../slideLayouts/slideLayout12.xml"></Relationship></Relationships>
</file>

<file path=ppt/slides/_rels/slide6.xml.rels><?xml version="1.0" encoding="UTF-8"?>
<Relationships xmlns="http://schemas.openxmlformats.org/package/2006/relationships"><Relationship Id="rId3" Type="http://schemas.openxmlformats.org/officeDocument/2006/relationships/notesSlide" Target="../notesSlides/notesSlide6.xml"></Relationship><Relationship Id="rId2" Type="http://schemas.openxmlformats.org/officeDocument/2006/relationships/slideLayout" Target="../slideLayouts/slideLayout12.xml"></Relationship><Relationship Id="rId1" Type="http://schemas.openxmlformats.org/officeDocument/2006/relationships/hyperlink" Target="http://www.rapidesign.cn/" TargetMode="External"></Relationship></Relationships>
</file>

<file path=ppt/slides/_rels/slide7.xml.rels><?xml version="1.0" encoding="UTF-8"?>
<Relationships xmlns="http://schemas.openxmlformats.org/package/2006/relationships"><Relationship Id="rId3" Type="http://schemas.openxmlformats.org/officeDocument/2006/relationships/notesSlide" Target="../notesSlides/notesSlide7.xml"></Relationship><Relationship Id="rId2" Type="http://schemas.openxmlformats.org/officeDocument/2006/relationships/slideLayout" Target="../slideLayouts/slideLayout12.xml"></Relationship><Relationship Id="rId1" Type="http://schemas.openxmlformats.org/officeDocument/2006/relationships/image" Target="../media/image3.jpeg"></Relationship></Relationships>
</file>

<file path=ppt/slides/_rels/slide8.xml.rels><?xml version="1.0" encoding="UTF-8"?>
<Relationships xmlns="http://schemas.openxmlformats.org/package/2006/relationships"><Relationship Id="rId2" Type="http://schemas.openxmlformats.org/officeDocument/2006/relationships/notesSlide" Target="../notesSlides/notesSlide8.xml"></Relationship><Relationship Id="rId1" Type="http://schemas.openxmlformats.org/officeDocument/2006/relationships/slideLayout" Target="../slideLayouts/slideLayout12.xml"></Relationship></Relationships>
</file>

<file path=ppt/slides/_rels/slide9.xml.rels><?xml version="1.0" encoding="UTF-8"?>
<Relationships xmlns="http://schemas.openxmlformats.org/package/2006/relationships"><Relationship Id="rId2" Type="http://schemas.openxmlformats.org/officeDocument/2006/relationships/notesSlide" Target="../notesSlides/notesSlide9.xml"></Relationship><Relationship Id="rId1" Type="http://schemas.openxmlformats.org/officeDocument/2006/relationships/slideLayout" Target="../slideLayouts/slideLayout12.xml"></Relationship></Relationships>
</file>

<file path=ppt/slides/slide1.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pic>
        <p:nvPicPr>
          <p:cNvPr id="17" name="图片 6"/>
          <p:cNvPicPr>
            <a:picLocks noChangeAspect="1" noChangeArrowheads="1"/>
          </p:cNvPicPr>
          <p:nvPr/>
        </p:nvPicPr>
        <p:blipFill>
          <a:blip r:embed="rId1">
            <a:extLst>
              <a:ext uri="{28A0092B-C50C-407E-A947-70E740481C1C}">
                <a14:useLocalDpi xmlns:a14="http://schemas.microsoft.com/office/drawing/2010/main" val="0"/>
              </a:ext>
            </a:extLst>
          </a:blip>
          <a:srcRect t="1593" b="42157"/>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文本框 6"/>
          <p:cNvSpPr txBox="1">
            <a:spLocks noChangeArrowheads="1"/>
          </p:cNvSpPr>
          <p:nvPr/>
        </p:nvSpPr>
        <p:spPr bwMode="auto">
          <a:xfrm>
            <a:off x="3380105" y="3901440"/>
            <a:ext cx="1870710"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vert="horz" anchor="t">
            <a:spAutoFit/>
          </a:bodyPr>
          <a:lstStyle/>
          <a:p>
            <a:pPr marL="0" indent="0" algn="l" fontAlgn="auto" defTabSz="685800" latinLnBrk="0">
              <a:lnSpc>
                <a:spcPct val="100000"/>
              </a:lnSpc>
              <a:spcBef>
                <a:spcPts val="0"/>
              </a:spcBef>
              <a:spcAft>
                <a:spcPts val="0"/>
              </a:spcAft>
              <a:buFontTx/>
              <a:buNone/>
            </a:pPr>
            <a:r>
              <a:rPr lang="en-US" altLang="ko-KR" sz="1800" cap="none" dirty="0" smtClean="0" b="1" strike="noStrike">
                <a:solidFill>
                  <a:srgbClr val="595959"/>
                </a:solidFill>
                <a:latin typeface="微软雅黑" charset="0"/>
                <a:ea typeface="微软雅黑" charset="0"/>
              </a:rPr>
              <a:t>汇报人：雷少</a:t>
            </a:r>
            <a:endParaRPr lang="ko-KR" altLang="en-US" sz="1800" cap="none" dirty="0" smtClean="0" b="1" strike="noStrike">
              <a:solidFill>
                <a:srgbClr val="595959"/>
              </a:solidFill>
              <a:latin typeface="微软雅黑" charset="0"/>
              <a:ea typeface="微软雅黑" charset="0"/>
            </a:endParaRPr>
          </a:p>
        </p:txBody>
      </p:sp>
      <p:sp>
        <p:nvSpPr>
          <p:cNvPr id="19" name="文本框 8"/>
          <p:cNvSpPr txBox="1">
            <a:spLocks noChangeArrowheads="1"/>
          </p:cNvSpPr>
          <p:nvPr/>
        </p:nvSpPr>
        <p:spPr bwMode="auto">
          <a:xfrm>
            <a:off x="5393690" y="3901440"/>
            <a:ext cx="3066415" cy="369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lnSpc>
                <a:spcPct val="100000"/>
              </a:lnSpc>
              <a:spcBef>
                <a:spcPct val="0"/>
              </a:spcBef>
              <a:buFont typeface="Arial" panose="020B0604020202020204" pitchFamily="34" charset="0"/>
              <a:buNone/>
            </a:pPr>
            <a:r>
              <a:rPr lang="zh-CN" altLang="en-US" sz="1800" b="1" dirty="0" smtClean="0">
                <a:solidFill>
                  <a:srgbClr val="595959"/>
                </a:solidFill>
                <a:latin typeface="微软雅黑" panose="020B0503020204020204" pitchFamily="34" charset="-122"/>
              </a:rPr>
              <a:t>汇报时间：</a:t>
            </a:r>
            <a:r>
              <a:rPr lang="en-US" altLang="zh-CN" sz="1800" b="1" dirty="0" smtClean="0">
                <a:solidFill>
                  <a:srgbClr val="595959"/>
                </a:solidFill>
                <a:latin typeface="微软雅黑" panose="020B0503020204020204" pitchFamily="34" charset="-122"/>
              </a:rPr>
              <a:t>201X</a:t>
            </a:r>
            <a:r>
              <a:rPr lang="zh-CN" altLang="en-US" sz="1800" b="1" dirty="0" smtClean="0">
                <a:solidFill>
                  <a:srgbClr val="595959"/>
                </a:solidFill>
                <a:latin typeface="微软雅黑" panose="020B0503020204020204" pitchFamily="34" charset="-122"/>
              </a:rPr>
              <a:t>年</a:t>
            </a:r>
            <a:r>
              <a:rPr lang="en-US" altLang="zh-CN" sz="1800" b="1" dirty="0" smtClean="0">
                <a:solidFill>
                  <a:srgbClr val="595959"/>
                </a:solidFill>
                <a:latin typeface="微软雅黑" panose="020B0503020204020204" pitchFamily="34" charset="-122"/>
              </a:rPr>
              <a:t>XX</a:t>
            </a:r>
            <a:r>
              <a:rPr lang="zh-CN" altLang="en-US" sz="1800" b="1" dirty="0" smtClean="0">
                <a:solidFill>
                  <a:srgbClr val="595959"/>
                </a:solidFill>
                <a:latin typeface="微软雅黑" panose="020B0503020204020204" pitchFamily="34" charset="-122"/>
              </a:rPr>
              <a:t>月</a:t>
            </a:r>
            <a:endParaRPr lang="zh-CN" altLang="en-US" sz="1800" b="1" dirty="0">
              <a:solidFill>
                <a:srgbClr val="595959"/>
              </a:solidFill>
              <a:latin typeface="微软雅黑" panose="020B0503020204020204" pitchFamily="34" charset="-122"/>
            </a:endParaRPr>
          </a:p>
        </p:txBody>
      </p:sp>
      <p:sp>
        <p:nvSpPr>
          <p:cNvPr id="20" name="矩形 9"/>
          <p:cNvSpPr>
            <a:spLocks noChangeArrowheads="1"/>
          </p:cNvSpPr>
          <p:nvPr/>
        </p:nvSpPr>
        <p:spPr bwMode="auto">
          <a:xfrm>
            <a:off x="0" y="2341880"/>
            <a:ext cx="9144000" cy="1355090"/>
          </a:xfrm>
          <a:prstGeom prst="rect">
            <a:avLst/>
          </a:prstGeom>
          <a:solidFill>
            <a:schemeClr val="bg1">
              <a:alpha val="7686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gn="ctr" eaLnBrk="1" hangingPunct="1">
              <a:lnSpc>
                <a:spcPct val="100000"/>
              </a:lnSpc>
              <a:spcBef>
                <a:spcPct val="0"/>
              </a:spcBef>
              <a:buFont typeface="Arial" panose="020B0604020202020204" pitchFamily="34" charset="0"/>
              <a:buNone/>
            </a:pPr>
            <a:endParaRPr lang="zh-CN" altLang="en-US" sz="1350">
              <a:solidFill>
                <a:srgbClr val="FFFFFF"/>
              </a:solidFill>
            </a:endParaRPr>
          </a:p>
        </p:txBody>
      </p:sp>
      <p:sp>
        <p:nvSpPr>
          <p:cNvPr id="21" name="文本框 5"/>
          <p:cNvSpPr txBox="1">
            <a:spLocks noChangeArrowheads="1"/>
          </p:cNvSpPr>
          <p:nvPr/>
        </p:nvSpPr>
        <p:spPr bwMode="auto">
          <a:xfrm>
            <a:off x="2860675" y="2613660"/>
            <a:ext cx="5029835" cy="831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lnSpc>
                <a:spcPct val="100000"/>
              </a:lnSpc>
              <a:spcBef>
                <a:spcPct val="0"/>
              </a:spcBef>
              <a:buFont typeface="Arial" panose="020B0604020202020204" pitchFamily="34" charset="0"/>
              <a:buNone/>
            </a:pPr>
            <a:r>
              <a:rPr lang="zh-CN" altLang="en-US" sz="4800" b="1" dirty="0" smtClean="0">
                <a:latin typeface="微软雅黑" panose="020B0503020204020204" pitchFamily="34" charset="-122"/>
              </a:rPr>
              <a:t>医药医疗</a:t>
            </a:r>
            <a:r>
              <a:rPr lang="en-US" altLang="zh-CN" sz="4800" b="1" dirty="0" smtClean="0">
                <a:latin typeface="微软雅黑" panose="020B0503020204020204" pitchFamily="34" charset="-122"/>
              </a:rPr>
              <a:t>PPT</a:t>
            </a:r>
            <a:r>
              <a:rPr lang="zh-CN" altLang="en-US" sz="4800" b="1" dirty="0">
                <a:latin typeface="微软雅黑" panose="020B0503020204020204" pitchFamily="34" charset="-122"/>
              </a:rPr>
              <a:t>模板</a:t>
            </a:r>
            <a:endParaRPr lang="zh-CN" altLang="en-US" sz="4800" b="1" dirty="0">
              <a:latin typeface="微软雅黑" panose="020B0503020204020204" pitchFamily="34" charset="-122"/>
            </a:endParaRPr>
          </a:p>
        </p:txBody>
      </p:sp>
      <p:pic>
        <p:nvPicPr>
          <p:cNvPr id="22" name="图片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75"/>
            <a:ext cx="3510280" cy="3509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advTm="0">
        <p:split orient="vert" dir="out"/>
      </p:transition>
    </mc:Choice>
    <mc:Fallback>
      <p:transition spd="slow" advTm="0">
        <p:split orient="vert" dir="o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down)">
                                      <p:cBhvr>
                                        <p:cTn id="13" dur="500"/>
                                        <p:tgtEl>
                                          <p:spTgt spid="20"/>
                                        </p:tgtEl>
                                      </p:cBhvr>
                                    </p:animEffect>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21"/>
                                        </p:tgtEl>
                                        <p:attrNameLst>
                                          <p:attrName>ppt_y</p:attrName>
                                        </p:attrNameLst>
                                      </p:cBhvr>
                                      <p:tavLst>
                                        <p:tav tm="0">
                                          <p:val>
                                            <p:strVal val="#ppt_y"/>
                                          </p:val>
                                        </p:tav>
                                        <p:tav tm="100000">
                                          <p:val>
                                            <p:strVal val="#ppt_y"/>
                                          </p:val>
                                        </p:tav>
                                      </p:tavLst>
                                    </p:anim>
                                    <p:anim calcmode="lin" valueType="num">
                                      <p:cBhvr>
                                        <p:cTn id="19"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0.5000,1; 1,1"/>
                                        <p:tgtEl>
                                          <p:spTgt spid="21"/>
                                        </p:tgtEl>
                                      </p:cBhvr>
                                    </p:animEffect>
                                  </p:childTnLst>
                                </p:cTn>
                              </p:par>
                            </p:childTnLst>
                          </p:cTn>
                        </p:par>
                        <p:par>
                          <p:cTn id="22" fill="hold">
                            <p:stCondLst>
                              <p:cond delay="1400"/>
                            </p:stCondLst>
                            <p:childTnLst>
                              <p:par>
                                <p:cTn id="23" presetID="42"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1000" fill="hold"/>
                                        <p:tgtEl>
                                          <p:spTgt spid="1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anim calcmode="lin" valueType="num">
                                      <p:cBhvr>
                                        <p:cTn id="31" dur="1000" fill="hold"/>
                                        <p:tgtEl>
                                          <p:spTgt spid="18"/>
                                        </p:tgtEl>
                                        <p:attrNameLst>
                                          <p:attrName>ppt_x</p:attrName>
                                        </p:attrNameLst>
                                      </p:cBhvr>
                                      <p:tavLst>
                                        <p:tav tm="0">
                                          <p:val>
                                            <p:strVal val="#ppt_x"/>
                                          </p:val>
                                        </p:tav>
                                        <p:tav tm="100000">
                                          <p:val>
                                            <p:strVal val="#ppt_x"/>
                                          </p:val>
                                        </p:tav>
                                      </p:tavLst>
                                    </p:anim>
                                    <p:anim calcmode="lin" valueType="num">
                                      <p:cBhvr>
                                        <p:cTn id="3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animBg="1"/>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等腰三角形 11"/>
          <p:cNvSpPr>
            <a:spLocks noChangeArrowheads="1"/>
          </p:cNvSpPr>
          <p:nvPr/>
        </p:nvSpPr>
        <p:spPr bwMode="auto">
          <a:xfrm>
            <a:off x="985838" y="2033588"/>
            <a:ext cx="2532460" cy="2182416"/>
          </a:xfrm>
          <a:prstGeom prst="triangle">
            <a:avLst>
              <a:gd name="adj" fmla="val 50000"/>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6" name="等腰三角形 14"/>
          <p:cNvSpPr>
            <a:spLocks noChangeArrowheads="1"/>
          </p:cNvSpPr>
          <p:nvPr/>
        </p:nvSpPr>
        <p:spPr bwMode="auto">
          <a:xfrm>
            <a:off x="4027885" y="2024063"/>
            <a:ext cx="2532459" cy="2183606"/>
          </a:xfrm>
          <a:prstGeom prst="triangle">
            <a:avLst>
              <a:gd name="adj" fmla="val 50000"/>
            </a:avLst>
          </a:prstGeom>
          <a:solidFill>
            <a:schemeClr val="bg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7" name="等腰三角形 18"/>
          <p:cNvSpPr>
            <a:spLocks noChangeArrowheads="1"/>
          </p:cNvSpPr>
          <p:nvPr/>
        </p:nvSpPr>
        <p:spPr bwMode="auto">
          <a:xfrm flipV="1">
            <a:off x="5567363" y="2041923"/>
            <a:ext cx="2532460" cy="2182415"/>
          </a:xfrm>
          <a:prstGeom prst="triangle">
            <a:avLst>
              <a:gd name="adj" fmla="val 50000"/>
            </a:avLst>
          </a:prstGeom>
          <a:solidFill>
            <a:schemeClr val="tx2"/>
          </a:solidFill>
          <a:ln w="1270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8" name="等腰三角形 19"/>
          <p:cNvSpPr>
            <a:spLocks noChangeArrowheads="1"/>
          </p:cNvSpPr>
          <p:nvPr/>
        </p:nvSpPr>
        <p:spPr bwMode="auto">
          <a:xfrm flipV="1">
            <a:off x="2512219" y="2016919"/>
            <a:ext cx="2533650" cy="2183606"/>
          </a:xfrm>
          <a:prstGeom prst="triangle">
            <a:avLst>
              <a:gd name="adj" fmla="val 50000"/>
            </a:avLst>
          </a:prstGeom>
          <a:solidFill>
            <a:schemeClr val="tx1"/>
          </a:solidFill>
          <a:ln w="1270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9" name="文本框 20"/>
          <p:cNvSpPr>
            <a:spLocks noChangeArrowheads="1"/>
          </p:cNvSpPr>
          <p:nvPr/>
        </p:nvSpPr>
        <p:spPr bwMode="auto">
          <a:xfrm>
            <a:off x="1878807" y="2465785"/>
            <a:ext cx="7008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rPr>
              <a:t>  </a:t>
            </a:r>
            <a:r>
              <a:rPr kumimoji="0" lang="en-US" altLang="zh-CN" sz="3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S</a:t>
            </a:r>
            <a:endParaRPr kumimoji="0" lang="en-US" altLang="zh-CN"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0" name="文本框 21"/>
          <p:cNvSpPr>
            <a:spLocks noChangeArrowheads="1"/>
          </p:cNvSpPr>
          <p:nvPr/>
        </p:nvSpPr>
        <p:spPr bwMode="auto">
          <a:xfrm>
            <a:off x="3331369" y="3164682"/>
            <a:ext cx="9044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W</a:t>
            </a:r>
            <a:endParaRPr kumimoji="0" lang="en-US" altLang="zh-CN" sz="30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1" name="文本框 22"/>
          <p:cNvSpPr>
            <a:spLocks noChangeArrowheads="1"/>
          </p:cNvSpPr>
          <p:nvPr/>
        </p:nvSpPr>
        <p:spPr bwMode="auto">
          <a:xfrm>
            <a:off x="4967288" y="2465785"/>
            <a:ext cx="7441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4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O</a:t>
            </a:r>
            <a:endParaRPr kumimoji="0" lang="en-US" altLang="zh-CN" sz="30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2" name="文本框 23"/>
          <p:cNvSpPr>
            <a:spLocks noChangeArrowheads="1"/>
          </p:cNvSpPr>
          <p:nvPr/>
        </p:nvSpPr>
        <p:spPr bwMode="auto">
          <a:xfrm>
            <a:off x="6422231" y="3164682"/>
            <a:ext cx="6992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T</a:t>
            </a:r>
            <a:endParaRPr kumimoji="0" lang="en-US" altLang="zh-CN" sz="30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3" name="直接连接符 24"/>
          <p:cNvSpPr>
            <a:spLocks noChangeShapeType="1"/>
          </p:cNvSpPr>
          <p:nvPr/>
        </p:nvSpPr>
        <p:spPr bwMode="auto">
          <a:xfrm rot="5400000">
            <a:off x="2258617" y="2786063"/>
            <a:ext cx="1190" cy="675085"/>
          </a:xfrm>
          <a:prstGeom prst="line">
            <a:avLst/>
          </a:prstGeom>
          <a:noFill/>
          <a:ln w="22225">
            <a:solidFill>
              <a:srgbClr val="FEFEFE"/>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直接连接符 25"/>
          <p:cNvSpPr>
            <a:spLocks noChangeShapeType="1"/>
          </p:cNvSpPr>
          <p:nvPr/>
        </p:nvSpPr>
        <p:spPr bwMode="auto">
          <a:xfrm rot="5400000">
            <a:off x="3740349" y="2781895"/>
            <a:ext cx="0" cy="675085"/>
          </a:xfrm>
          <a:prstGeom prst="line">
            <a:avLst/>
          </a:prstGeom>
          <a:noFill/>
          <a:ln w="22225">
            <a:solidFill>
              <a:schemeClr val="accent2"/>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5" name="直接连接符 26"/>
          <p:cNvSpPr>
            <a:spLocks noChangeShapeType="1"/>
          </p:cNvSpPr>
          <p:nvPr/>
        </p:nvSpPr>
        <p:spPr bwMode="auto">
          <a:xfrm rot="5400000">
            <a:off x="5293519" y="2782491"/>
            <a:ext cx="1191" cy="675084"/>
          </a:xfrm>
          <a:prstGeom prst="line">
            <a:avLst/>
          </a:prstGeom>
          <a:noFill/>
          <a:ln w="22225">
            <a:solidFill>
              <a:srgbClr val="FEFEFE"/>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直接连接符 27"/>
          <p:cNvSpPr>
            <a:spLocks noChangeShapeType="1"/>
          </p:cNvSpPr>
          <p:nvPr/>
        </p:nvSpPr>
        <p:spPr bwMode="auto">
          <a:xfrm rot="5400000">
            <a:off x="6799064" y="2781896"/>
            <a:ext cx="0" cy="675084"/>
          </a:xfrm>
          <a:prstGeom prst="line">
            <a:avLst/>
          </a:prstGeom>
          <a:noFill/>
          <a:ln w="22225">
            <a:solidFill>
              <a:schemeClr val="accent2"/>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7" name="文本框 34"/>
          <p:cNvSpPr>
            <a:spLocks noChangeArrowheads="1"/>
          </p:cNvSpPr>
          <p:nvPr/>
        </p:nvSpPr>
        <p:spPr bwMode="auto">
          <a:xfrm>
            <a:off x="3034571" y="2415623"/>
            <a:ext cx="1593626"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这里可以添加主要内容这里可以添加主要内容这里可以添加主要内容</a:t>
            </a:r>
            <a:endPar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18" name="文本框 34"/>
          <p:cNvSpPr>
            <a:spLocks noChangeArrowheads="1"/>
          </p:cNvSpPr>
          <p:nvPr/>
        </p:nvSpPr>
        <p:spPr bwMode="auto">
          <a:xfrm>
            <a:off x="3050380" y="2130029"/>
            <a:ext cx="159362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19" name="文本框 34"/>
          <p:cNvSpPr>
            <a:spLocks noChangeArrowheads="1"/>
          </p:cNvSpPr>
          <p:nvPr/>
        </p:nvSpPr>
        <p:spPr bwMode="auto">
          <a:xfrm>
            <a:off x="6079331" y="2406254"/>
            <a:ext cx="1517005"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这里可以添加主要内容这里可以添加主要内容这里可以添加主要内容</a:t>
            </a:r>
            <a:endPar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20" name="文本框 34"/>
          <p:cNvSpPr>
            <a:spLocks noChangeArrowheads="1"/>
          </p:cNvSpPr>
          <p:nvPr/>
        </p:nvSpPr>
        <p:spPr bwMode="auto">
          <a:xfrm>
            <a:off x="6079331" y="2130029"/>
            <a:ext cx="158901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21" name="文本框 34"/>
          <p:cNvSpPr>
            <a:spLocks noChangeArrowheads="1"/>
          </p:cNvSpPr>
          <p:nvPr/>
        </p:nvSpPr>
        <p:spPr bwMode="auto">
          <a:xfrm>
            <a:off x="1497806" y="3554016"/>
            <a:ext cx="1552574"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rPr>
              <a:t>标题文字内容</a:t>
            </a:r>
            <a:endPar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endParaRPr>
          </a:p>
        </p:txBody>
      </p:sp>
      <p:sp>
        <p:nvSpPr>
          <p:cNvPr id="22" name="文本框 34"/>
          <p:cNvSpPr>
            <a:spLocks noChangeArrowheads="1"/>
          </p:cNvSpPr>
          <p:nvPr/>
        </p:nvSpPr>
        <p:spPr bwMode="auto">
          <a:xfrm>
            <a:off x="1497806" y="3276600"/>
            <a:ext cx="155257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23" name="文本框 34"/>
          <p:cNvSpPr>
            <a:spLocks noChangeArrowheads="1"/>
          </p:cNvSpPr>
          <p:nvPr/>
        </p:nvSpPr>
        <p:spPr bwMode="auto">
          <a:xfrm>
            <a:off x="4527947" y="3554016"/>
            <a:ext cx="155138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这里可以添加主要内容这里可以添加主要内容这里可以添加主要内容</a:t>
            </a:r>
            <a:endPar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24" name="文本框 34"/>
          <p:cNvSpPr>
            <a:spLocks noChangeArrowheads="1"/>
          </p:cNvSpPr>
          <p:nvPr/>
        </p:nvSpPr>
        <p:spPr bwMode="auto">
          <a:xfrm>
            <a:off x="4527947" y="3276600"/>
            <a:ext cx="155138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anim calcmode="lin" valueType="num">
                                      <p:cBhvr>
                                        <p:cTn id="62" dur="1000" fill="hold"/>
                                        <p:tgtEl>
                                          <p:spTgt spid="6"/>
                                        </p:tgtEl>
                                        <p:attrNameLst>
                                          <p:attrName>ppt_x</p:attrName>
                                        </p:attrNameLst>
                                      </p:cBhvr>
                                      <p:tavLst>
                                        <p:tav tm="0">
                                          <p:val>
                                            <p:strVal val="#ppt_x"/>
                                          </p:val>
                                        </p:tav>
                                        <p:tav tm="100000">
                                          <p:val>
                                            <p:strVal val="#ppt_x"/>
                                          </p:val>
                                        </p:tav>
                                      </p:tavLst>
                                    </p:anim>
                                    <p:anim calcmode="lin" valueType="num">
                                      <p:cBhvr>
                                        <p:cTn id="63" dur="1000" fill="hold"/>
                                        <p:tgtEl>
                                          <p:spTgt spid="6"/>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1000"/>
                                        <p:tgtEl>
                                          <p:spTgt spid="11"/>
                                        </p:tgtEl>
                                      </p:cBhvr>
                                    </p:animEffect>
                                    <p:anim calcmode="lin" valueType="num">
                                      <p:cBhvr>
                                        <p:cTn id="67" dur="1000" fill="hold"/>
                                        <p:tgtEl>
                                          <p:spTgt spid="11"/>
                                        </p:tgtEl>
                                        <p:attrNameLst>
                                          <p:attrName>ppt_x</p:attrName>
                                        </p:attrNameLst>
                                      </p:cBhvr>
                                      <p:tavLst>
                                        <p:tav tm="0">
                                          <p:val>
                                            <p:strVal val="#ppt_x"/>
                                          </p:val>
                                        </p:tav>
                                        <p:tav tm="100000">
                                          <p:val>
                                            <p:strVal val="#ppt_x"/>
                                          </p:val>
                                        </p:tav>
                                      </p:tavLst>
                                    </p:anim>
                                    <p:anim calcmode="lin" valueType="num">
                                      <p:cBhvr>
                                        <p:cTn id="68" dur="1000" fill="hold"/>
                                        <p:tgtEl>
                                          <p:spTgt spid="11"/>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1000"/>
                                        <p:tgtEl>
                                          <p:spTgt spid="23"/>
                                        </p:tgtEl>
                                      </p:cBhvr>
                                    </p:animEffect>
                                    <p:anim calcmode="lin" valueType="num">
                                      <p:cBhvr>
                                        <p:cTn id="77" dur="1000" fill="hold"/>
                                        <p:tgtEl>
                                          <p:spTgt spid="23"/>
                                        </p:tgtEl>
                                        <p:attrNameLst>
                                          <p:attrName>ppt_x</p:attrName>
                                        </p:attrNameLst>
                                      </p:cBhvr>
                                      <p:tavLst>
                                        <p:tav tm="0">
                                          <p:val>
                                            <p:strVal val="#ppt_x"/>
                                          </p:val>
                                        </p:tav>
                                        <p:tav tm="100000">
                                          <p:val>
                                            <p:strVal val="#ppt_x"/>
                                          </p:val>
                                        </p:tav>
                                      </p:tavLst>
                                    </p:anim>
                                    <p:anim calcmode="lin" valueType="num">
                                      <p:cBhvr>
                                        <p:cTn id="78" dur="1000" fill="hold"/>
                                        <p:tgtEl>
                                          <p:spTgt spid="23"/>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1000"/>
                                        <p:tgtEl>
                                          <p:spTgt spid="24"/>
                                        </p:tgtEl>
                                      </p:cBhvr>
                                    </p:animEffect>
                                    <p:anim calcmode="lin" valueType="num">
                                      <p:cBhvr>
                                        <p:cTn id="82" dur="1000" fill="hold"/>
                                        <p:tgtEl>
                                          <p:spTgt spid="24"/>
                                        </p:tgtEl>
                                        <p:attrNameLst>
                                          <p:attrName>ppt_x</p:attrName>
                                        </p:attrNameLst>
                                      </p:cBhvr>
                                      <p:tavLst>
                                        <p:tav tm="0">
                                          <p:val>
                                            <p:strVal val="#ppt_x"/>
                                          </p:val>
                                        </p:tav>
                                        <p:tav tm="100000">
                                          <p:val>
                                            <p:strVal val="#ppt_x"/>
                                          </p:val>
                                        </p:tav>
                                      </p:tavLst>
                                    </p:anim>
                                    <p:anim calcmode="lin" valueType="num">
                                      <p:cBhvr>
                                        <p:cTn id="8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7" presetClass="entr" presetSubtype="0"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1000"/>
                                        <p:tgtEl>
                                          <p:spTgt spid="7"/>
                                        </p:tgtEl>
                                      </p:cBhvr>
                                    </p:animEffect>
                                    <p:anim calcmode="lin" valueType="num">
                                      <p:cBhvr>
                                        <p:cTn id="89" dur="1000" fill="hold"/>
                                        <p:tgtEl>
                                          <p:spTgt spid="7"/>
                                        </p:tgtEl>
                                        <p:attrNameLst>
                                          <p:attrName>ppt_x</p:attrName>
                                        </p:attrNameLst>
                                      </p:cBhvr>
                                      <p:tavLst>
                                        <p:tav tm="0">
                                          <p:val>
                                            <p:strVal val="#ppt_x"/>
                                          </p:val>
                                        </p:tav>
                                        <p:tav tm="100000">
                                          <p:val>
                                            <p:strVal val="#ppt_x"/>
                                          </p:val>
                                        </p:tav>
                                      </p:tavLst>
                                    </p:anim>
                                    <p:anim calcmode="lin" valueType="num">
                                      <p:cBhvr>
                                        <p:cTn id="90" dur="1000" fill="hold"/>
                                        <p:tgtEl>
                                          <p:spTgt spid="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12"/>
                                        </p:tgtEl>
                                        <p:attrNameLst>
                                          <p:attrName>style.visibility</p:attrName>
                                        </p:attrNameLst>
                                      </p:cBhvr>
                                      <p:to>
                                        <p:strVal val="visible"/>
                                      </p:to>
                                    </p:set>
                                    <p:animEffect transition="in" filter="fade">
                                      <p:cBhvr>
                                        <p:cTn id="93" dur="1000"/>
                                        <p:tgtEl>
                                          <p:spTgt spid="12"/>
                                        </p:tgtEl>
                                      </p:cBhvr>
                                    </p:animEffect>
                                    <p:anim calcmode="lin" valueType="num">
                                      <p:cBhvr>
                                        <p:cTn id="94" dur="1000" fill="hold"/>
                                        <p:tgtEl>
                                          <p:spTgt spid="12"/>
                                        </p:tgtEl>
                                        <p:attrNameLst>
                                          <p:attrName>ppt_x</p:attrName>
                                        </p:attrNameLst>
                                      </p:cBhvr>
                                      <p:tavLst>
                                        <p:tav tm="0">
                                          <p:val>
                                            <p:strVal val="#ppt_x"/>
                                          </p:val>
                                        </p:tav>
                                        <p:tav tm="100000">
                                          <p:val>
                                            <p:strVal val="#ppt_x"/>
                                          </p:val>
                                        </p:tav>
                                      </p:tavLst>
                                    </p:anim>
                                    <p:anim calcmode="lin" valueType="num">
                                      <p:cBhvr>
                                        <p:cTn id="95" dur="1000" fill="hold"/>
                                        <p:tgtEl>
                                          <p:spTgt spid="12"/>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0"/>
                                        <p:tgtEl>
                                          <p:spTgt spid="16"/>
                                        </p:tgtEl>
                                      </p:cBhvr>
                                    </p:animEffect>
                                    <p:anim calcmode="lin" valueType="num">
                                      <p:cBhvr>
                                        <p:cTn id="99" dur="1000" fill="hold"/>
                                        <p:tgtEl>
                                          <p:spTgt spid="16"/>
                                        </p:tgtEl>
                                        <p:attrNameLst>
                                          <p:attrName>ppt_x</p:attrName>
                                        </p:attrNameLst>
                                      </p:cBhvr>
                                      <p:tavLst>
                                        <p:tav tm="0">
                                          <p:val>
                                            <p:strVal val="#ppt_x"/>
                                          </p:val>
                                        </p:tav>
                                        <p:tav tm="100000">
                                          <p:val>
                                            <p:strVal val="#ppt_x"/>
                                          </p:val>
                                        </p:tav>
                                      </p:tavLst>
                                    </p:anim>
                                    <p:anim calcmode="lin" valueType="num">
                                      <p:cBhvr>
                                        <p:cTn id="100" dur="1000" fill="hold"/>
                                        <p:tgtEl>
                                          <p:spTgt spid="16"/>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fade">
                                      <p:cBhvr>
                                        <p:cTn id="103" dur="1000"/>
                                        <p:tgtEl>
                                          <p:spTgt spid="19"/>
                                        </p:tgtEl>
                                      </p:cBhvr>
                                    </p:animEffect>
                                    <p:anim calcmode="lin" valueType="num">
                                      <p:cBhvr>
                                        <p:cTn id="104" dur="1000" fill="hold"/>
                                        <p:tgtEl>
                                          <p:spTgt spid="19"/>
                                        </p:tgtEl>
                                        <p:attrNameLst>
                                          <p:attrName>ppt_x</p:attrName>
                                        </p:attrNameLst>
                                      </p:cBhvr>
                                      <p:tavLst>
                                        <p:tav tm="0">
                                          <p:val>
                                            <p:strVal val="#ppt_x"/>
                                          </p:val>
                                        </p:tav>
                                        <p:tav tm="100000">
                                          <p:val>
                                            <p:strVal val="#ppt_x"/>
                                          </p:val>
                                        </p:tav>
                                      </p:tavLst>
                                    </p:anim>
                                    <p:anim calcmode="lin" valueType="num">
                                      <p:cBhvr>
                                        <p:cTn id="105" dur="1000" fill="hold"/>
                                        <p:tgtEl>
                                          <p:spTgt spid="19"/>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20"/>
                                        </p:tgtEl>
                                        <p:attrNameLst>
                                          <p:attrName>style.visibility</p:attrName>
                                        </p:attrNameLst>
                                      </p:cBhvr>
                                      <p:to>
                                        <p:strVal val="visible"/>
                                      </p:to>
                                    </p:set>
                                    <p:animEffect transition="in" filter="fade">
                                      <p:cBhvr>
                                        <p:cTn id="108" dur="1000"/>
                                        <p:tgtEl>
                                          <p:spTgt spid="20"/>
                                        </p:tgtEl>
                                      </p:cBhvr>
                                    </p:animEffect>
                                    <p:anim calcmode="lin" valueType="num">
                                      <p:cBhvr>
                                        <p:cTn id="109" dur="1000" fill="hold"/>
                                        <p:tgtEl>
                                          <p:spTgt spid="20"/>
                                        </p:tgtEl>
                                        <p:attrNameLst>
                                          <p:attrName>ppt_x</p:attrName>
                                        </p:attrNameLst>
                                      </p:cBhvr>
                                      <p:tavLst>
                                        <p:tav tm="0">
                                          <p:val>
                                            <p:strVal val="#ppt_x"/>
                                          </p:val>
                                        </p:tav>
                                        <p:tav tm="100000">
                                          <p:val>
                                            <p:strVal val="#ppt_x"/>
                                          </p:val>
                                        </p:tav>
                                      </p:tavLst>
                                    </p:anim>
                                    <p:anim calcmode="lin" valueType="num">
                                      <p:cBhvr>
                                        <p:cTn id="11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P spid="13" grpId="0" animBg="1"/>
      <p:bldP spid="14" grpId="0" animBg="1"/>
      <p:bldP spid="15" grpId="0" animBg="1"/>
      <p:bldP spid="16" grpId="0" animBg="1"/>
      <p:bldP spid="17" grpId="0"/>
      <p:bldP spid="18" grpId="0"/>
      <p:bldP spid="19" grpId="0"/>
      <p:bldP spid="20" grpId="0"/>
      <p:bldP spid="21" grpId="0"/>
      <p:bldP spid="22" grpId="0"/>
      <p:bldP spid="23"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TextBox 23"/>
          <p:cNvSpPr txBox="1"/>
          <p:nvPr/>
        </p:nvSpPr>
        <p:spPr>
          <a:xfrm>
            <a:off x="683568" y="1419622"/>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TextBox 25"/>
          <p:cNvSpPr txBox="1"/>
          <p:nvPr/>
        </p:nvSpPr>
        <p:spPr>
          <a:xfrm>
            <a:off x="6410949" y="1419622"/>
            <a:ext cx="2193499"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 name="TextBox 26"/>
          <p:cNvSpPr txBox="1"/>
          <p:nvPr/>
        </p:nvSpPr>
        <p:spPr>
          <a:xfrm>
            <a:off x="6410950" y="3213524"/>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 name="TextBox 27"/>
          <p:cNvSpPr txBox="1"/>
          <p:nvPr/>
        </p:nvSpPr>
        <p:spPr>
          <a:xfrm>
            <a:off x="683568" y="3213524"/>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9" name="组合 8"/>
          <p:cNvGrpSpPr/>
          <p:nvPr/>
        </p:nvGrpSpPr>
        <p:grpSpPr>
          <a:xfrm>
            <a:off x="3218020" y="1474615"/>
            <a:ext cx="2752869" cy="2753319"/>
            <a:chOff x="3218020" y="2137420"/>
            <a:chExt cx="2752869" cy="2753319"/>
          </a:xfrm>
        </p:grpSpPr>
        <p:sp>
          <p:nvSpPr>
            <p:cNvPr id="10" name="椭圆 6"/>
            <p:cNvSpPr/>
            <p:nvPr/>
          </p:nvSpPr>
          <p:spPr>
            <a:xfrm flipH="1" flipV="1">
              <a:off x="4617911" y="3332449"/>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sp>
          <p:nvSpPr>
            <p:cNvPr id="11" name="椭圆 61"/>
            <p:cNvSpPr/>
            <p:nvPr/>
          </p:nvSpPr>
          <p:spPr>
            <a:xfrm flipH="1" flipV="1">
              <a:off x="3218020" y="3537575"/>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sp>
          <p:nvSpPr>
            <p:cNvPr id="12" name="椭圆 6"/>
            <p:cNvSpPr/>
            <p:nvPr/>
          </p:nvSpPr>
          <p:spPr>
            <a:xfrm>
              <a:off x="3218020" y="2137420"/>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sp>
          <p:nvSpPr>
            <p:cNvPr id="13" name="椭圆 61"/>
            <p:cNvSpPr/>
            <p:nvPr/>
          </p:nvSpPr>
          <p:spPr>
            <a:xfrm>
              <a:off x="4412599" y="2137421"/>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sp>
          <p:nvSpPr>
            <p:cNvPr id="14" name="椭圆 13"/>
            <p:cNvSpPr/>
            <p:nvPr/>
          </p:nvSpPr>
          <p:spPr>
            <a:xfrm>
              <a:off x="4268518" y="3214227"/>
              <a:ext cx="651872" cy="651872"/>
            </a:xfrm>
            <a:prstGeom prst="ellipse">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sp>
          <p:nvSpPr>
            <p:cNvPr id="15" name="TextBox 34"/>
            <p:cNvSpPr txBox="1"/>
            <p:nvPr/>
          </p:nvSpPr>
          <p:spPr>
            <a:xfrm>
              <a:off x="4355976" y="3401664"/>
              <a:ext cx="477644" cy="2462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a:t>
              </a:r>
              <a:endParaRPr kumimoji="0" lang="zh-CN" altLang="en-US" sz="16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6" name="TextBox 35"/>
            <p:cNvSpPr txBox="1"/>
            <p:nvPr/>
          </p:nvSpPr>
          <p:spPr>
            <a:xfrm>
              <a:off x="3491880" y="2569468"/>
              <a:ext cx="884467"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endPar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7" name="TextBox 36"/>
            <p:cNvSpPr txBox="1"/>
            <p:nvPr/>
          </p:nvSpPr>
          <p:spPr>
            <a:xfrm>
              <a:off x="4784238" y="2569468"/>
              <a:ext cx="815013"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endPar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8" name="TextBox 37"/>
            <p:cNvSpPr txBox="1"/>
            <p:nvPr/>
          </p:nvSpPr>
          <p:spPr>
            <a:xfrm>
              <a:off x="3590936" y="3907518"/>
              <a:ext cx="812459"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endPar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9" name="TextBox 38"/>
            <p:cNvSpPr txBox="1"/>
            <p:nvPr/>
          </p:nvSpPr>
          <p:spPr>
            <a:xfrm>
              <a:off x="4881641" y="3907518"/>
              <a:ext cx="770479"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endPar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0" name="椭圆 19"/>
            <p:cNvSpPr/>
            <p:nvPr/>
          </p:nvSpPr>
          <p:spPr>
            <a:xfrm>
              <a:off x="4305758" y="3251467"/>
              <a:ext cx="577392" cy="577392"/>
            </a:xfrm>
            <a:prstGeom prst="ellipse">
              <a:avLst/>
            </a:prstGeom>
            <a:noFill/>
            <a:ln>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par>
                                <p:cTn id="10" presetID="8" presetClass="emph" presetSubtype="0" fill="hold" nodeType="withEffect">
                                  <p:stCondLst>
                                    <p:cond delay="0"/>
                                  </p:stCondLst>
                                  <p:childTnLst>
                                    <p:animRot by="21600000">
                                      <p:cBhvr>
                                        <p:cTn id="11" dur="1000" fill="hold"/>
                                        <p:tgtEl>
                                          <p:spTgt spid="9"/>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6"/>
          <p:cNvSpPr>
            <a:spLocks noEditPoints="1"/>
          </p:cNvSpPr>
          <p:nvPr/>
        </p:nvSpPr>
        <p:spPr bwMode="auto">
          <a:xfrm>
            <a:off x="1929416" y="1295401"/>
            <a:ext cx="1517951" cy="1517218"/>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Freeform 12"/>
          <p:cNvSpPr>
            <a:spLocks noEditPoints="1"/>
          </p:cNvSpPr>
          <p:nvPr/>
        </p:nvSpPr>
        <p:spPr bwMode="auto">
          <a:xfrm>
            <a:off x="2850245" y="2215352"/>
            <a:ext cx="1905448" cy="1903392"/>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solidFill>
            <a:schemeClr val="tx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 name="Freeform 18"/>
          <p:cNvSpPr>
            <a:spLocks noEditPoints="1"/>
          </p:cNvSpPr>
          <p:nvPr/>
        </p:nvSpPr>
        <p:spPr bwMode="auto">
          <a:xfrm>
            <a:off x="4476513" y="1857418"/>
            <a:ext cx="1249450" cy="1268419"/>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solidFill>
            <a:schemeClr val="bg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 name="Freeform 6"/>
          <p:cNvSpPr>
            <a:spLocks noEditPoints="1"/>
          </p:cNvSpPr>
          <p:nvPr/>
        </p:nvSpPr>
        <p:spPr bwMode="auto">
          <a:xfrm>
            <a:off x="5552066" y="2089427"/>
            <a:ext cx="1517951" cy="1517218"/>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tx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 name="TextBox 6"/>
          <p:cNvSpPr txBox="1"/>
          <p:nvPr/>
        </p:nvSpPr>
        <p:spPr>
          <a:xfrm>
            <a:off x="558220" y="2492297"/>
            <a:ext cx="1145057"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单击添加文本单击添加文本单击添加文本</a:t>
            </a:r>
            <a:endPar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0" name="矩形 9"/>
          <p:cNvSpPr/>
          <p:nvPr/>
        </p:nvSpPr>
        <p:spPr>
          <a:xfrm>
            <a:off x="2086002" y="951571"/>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1" name="TextBox 8"/>
          <p:cNvSpPr txBox="1"/>
          <p:nvPr/>
        </p:nvSpPr>
        <p:spPr>
          <a:xfrm>
            <a:off x="1189115" y="3155923"/>
            <a:ext cx="1258225" cy="450450"/>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单击添加文本单击添加文本单击添加文本单击添加文本</a:t>
            </a:r>
            <a:endPar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2" name="矩形 11"/>
          <p:cNvSpPr/>
          <p:nvPr/>
        </p:nvSpPr>
        <p:spPr>
          <a:xfrm>
            <a:off x="3200581" y="4160967"/>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3" name="TextBox 10"/>
          <p:cNvSpPr txBox="1"/>
          <p:nvPr/>
        </p:nvSpPr>
        <p:spPr>
          <a:xfrm>
            <a:off x="6102679" y="1496291"/>
            <a:ext cx="1331639"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单击添加文本单击添加文本单击添加文本</a:t>
            </a:r>
            <a:endPar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4" name="矩形 13"/>
          <p:cNvSpPr/>
          <p:nvPr/>
        </p:nvSpPr>
        <p:spPr>
          <a:xfrm>
            <a:off x="4498848" y="1499008"/>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5" name="TextBox 12"/>
          <p:cNvSpPr txBox="1"/>
          <p:nvPr/>
        </p:nvSpPr>
        <p:spPr>
          <a:xfrm>
            <a:off x="7164289" y="3184792"/>
            <a:ext cx="1242138"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单击添加文本单击添加文本单击添加文本</a:t>
            </a:r>
            <a:endPar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6" name="矩形 15"/>
          <p:cNvSpPr/>
          <p:nvPr/>
        </p:nvSpPr>
        <p:spPr>
          <a:xfrm>
            <a:off x="5708656" y="3663920"/>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cxnSp>
        <p:nvCxnSpPr>
          <p:cNvPr id="17" name="肘形连接符 16"/>
          <p:cNvCxnSpPr/>
          <p:nvPr/>
        </p:nvCxnSpPr>
        <p:spPr>
          <a:xfrm rot="10800000" flipV="1">
            <a:off x="575556" y="2301654"/>
            <a:ext cx="1353864" cy="546382"/>
          </a:xfrm>
          <a:prstGeom prst="bentConnector3">
            <a:avLst>
              <a:gd name="adj1" fmla="val 18594"/>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18" name="肘形连接符 17"/>
          <p:cNvCxnSpPr/>
          <p:nvPr/>
        </p:nvCxnSpPr>
        <p:spPr>
          <a:xfrm rot="10800000">
            <a:off x="1252488" y="3093496"/>
            <a:ext cx="1597761" cy="377792"/>
          </a:xfrm>
          <a:prstGeom prst="bentConnector3">
            <a:avLst>
              <a:gd name="adj1" fmla="val 27680"/>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19" name="肘形连接符 18"/>
          <p:cNvCxnSpPr/>
          <p:nvPr/>
        </p:nvCxnSpPr>
        <p:spPr>
          <a:xfrm rot="10800000" flipV="1">
            <a:off x="6905133" y="3125837"/>
            <a:ext cx="1447287" cy="370905"/>
          </a:xfrm>
          <a:prstGeom prst="bentConnector3">
            <a:avLst>
              <a:gd name="adj1" fmla="val 84117"/>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20" name="肘形连接符 19"/>
          <p:cNvCxnSpPr/>
          <p:nvPr/>
        </p:nvCxnSpPr>
        <p:spPr>
          <a:xfrm rot="10800000" flipV="1">
            <a:off x="5703627" y="1449139"/>
            <a:ext cx="1676685" cy="521726"/>
          </a:xfrm>
          <a:prstGeom prst="bentConnector3">
            <a:avLst>
              <a:gd name="adj1" fmla="val 80677"/>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8" presetClass="emph" presetSubtype="0" repeatCount="indefinite" fill="hold" grpId="1" nodeType="withEffect">
                                  <p:stCondLst>
                                    <p:cond delay="0"/>
                                  </p:stCondLst>
                                  <p:childTnLst>
                                    <p:animRot by="-86400000">
                                      <p:cBhvr>
                                        <p:cTn id="9" dur="8000" fill="hold"/>
                                        <p:tgtEl>
                                          <p:spTgt spid="5"/>
                                        </p:tgtEl>
                                        <p:attrNameLst>
                                          <p:attrName>r</p:attrName>
                                        </p:attrNameLst>
                                      </p:cBhvr>
                                    </p:animRot>
                                  </p:childTnLst>
                                </p:cTn>
                              </p:par>
                              <p:par>
                                <p:cTn id="10" presetID="22" presetClass="entr" presetSubtype="2"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par>
                                <p:cTn id="18" presetID="47" presetClass="entr" presetSubtype="0" fill="hold" grpId="0" nodeType="withEffect">
                                  <p:stCondLst>
                                    <p:cond delay="50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par>
                                <p:cTn id="23" presetID="10" presetClass="entr" presetSubtype="0" fill="hold" grpId="0" nodeType="withEffect">
                                  <p:stCondLst>
                                    <p:cond delay="50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8" presetClass="emph" presetSubtype="0" repeatCount="indefinite" fill="hold" grpId="1" nodeType="withEffect">
                                  <p:stCondLst>
                                    <p:cond delay="500"/>
                                  </p:stCondLst>
                                  <p:childTnLst>
                                    <p:animRot by="76680000">
                                      <p:cBhvr>
                                        <p:cTn id="27" dur="7500" fill="hold"/>
                                        <p:tgtEl>
                                          <p:spTgt spid="6"/>
                                        </p:tgtEl>
                                        <p:attrNameLst>
                                          <p:attrName>r</p:attrName>
                                        </p:attrNameLst>
                                      </p:cBhvr>
                                    </p:animRot>
                                  </p:childTnLst>
                                </p:cTn>
                              </p:par>
                              <p:par>
                                <p:cTn id="28" presetID="22" presetClass="entr" presetSubtype="2" fill="hold" nodeType="withEffect">
                                  <p:stCondLst>
                                    <p:cond delay="500"/>
                                  </p:stCondLst>
                                  <p:childTnLst>
                                    <p:set>
                                      <p:cBhvr>
                                        <p:cTn id="29" dur="1" fill="hold">
                                          <p:stCondLst>
                                            <p:cond delay="0"/>
                                          </p:stCondLst>
                                        </p:cTn>
                                        <p:tgtEl>
                                          <p:spTgt spid="18"/>
                                        </p:tgtEl>
                                        <p:attrNameLst>
                                          <p:attrName>style.visibility</p:attrName>
                                        </p:attrNameLst>
                                      </p:cBhvr>
                                      <p:to>
                                        <p:strVal val="visible"/>
                                      </p:to>
                                    </p:set>
                                    <p:animEffect transition="in" filter="wipe(right)">
                                      <p:cBhvr>
                                        <p:cTn id="30" dur="500"/>
                                        <p:tgtEl>
                                          <p:spTgt spid="18"/>
                                        </p:tgtEl>
                                      </p:cBhvr>
                                    </p:animEffect>
                                  </p:childTnLst>
                                </p:cTn>
                              </p:par>
                              <p:par>
                                <p:cTn id="31" presetID="53" presetClass="entr" presetSubtype="16" fill="hold" grpId="0" nodeType="withEffect">
                                  <p:stCondLst>
                                    <p:cond delay="50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par>
                                <p:cTn id="36" presetID="42" presetClass="entr" presetSubtype="0" fill="hold" grpId="0" nodeType="withEffect">
                                  <p:stCondLst>
                                    <p:cond delay="50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par>
                                <p:cTn id="41" presetID="10" presetClass="entr" presetSubtype="0" fill="hold" grpId="0" nodeType="withEffect">
                                  <p:stCondLst>
                                    <p:cond delay="50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par>
                                <p:cTn id="44" presetID="8" presetClass="emph" presetSubtype="0" repeatCount="indefinite" fill="hold" grpId="1" nodeType="withEffect">
                                  <p:stCondLst>
                                    <p:cond delay="500"/>
                                  </p:stCondLst>
                                  <p:childTnLst>
                                    <p:animRot by="-108000000">
                                      <p:cBhvr>
                                        <p:cTn id="45" dur="7000" fill="hold"/>
                                        <p:tgtEl>
                                          <p:spTgt spid="7"/>
                                        </p:tgtEl>
                                        <p:attrNameLst>
                                          <p:attrName>r</p:attrName>
                                        </p:attrNameLst>
                                      </p:cBhvr>
                                    </p:animRot>
                                  </p:childTnLst>
                                </p:cTn>
                              </p:par>
                              <p:par>
                                <p:cTn id="46" presetID="22" presetClass="entr" presetSubtype="8" fill="hold" nodeType="withEffect">
                                  <p:stCondLst>
                                    <p:cond delay="1000"/>
                                  </p:stCondLst>
                                  <p:childTnLst>
                                    <p:set>
                                      <p:cBhvr>
                                        <p:cTn id="47" dur="1" fill="hold">
                                          <p:stCondLst>
                                            <p:cond delay="0"/>
                                          </p:stCondLst>
                                        </p:cTn>
                                        <p:tgtEl>
                                          <p:spTgt spid="20"/>
                                        </p:tgtEl>
                                        <p:attrNameLst>
                                          <p:attrName>style.visibility</p:attrName>
                                        </p:attrNameLst>
                                      </p:cBhvr>
                                      <p:to>
                                        <p:strVal val="visible"/>
                                      </p:to>
                                    </p:set>
                                    <p:animEffect transition="in" filter="wipe(left)">
                                      <p:cBhvr>
                                        <p:cTn id="48" dur="500"/>
                                        <p:tgtEl>
                                          <p:spTgt spid="20"/>
                                        </p:tgtEl>
                                      </p:cBhvr>
                                    </p:animEffect>
                                  </p:childTnLst>
                                </p:cTn>
                              </p:par>
                              <p:par>
                                <p:cTn id="49" presetID="53" presetClass="entr" presetSubtype="16" fill="hold" grpId="0" nodeType="withEffect">
                                  <p:stCondLst>
                                    <p:cond delay="100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childTnLst>
                                </p:cTn>
                              </p:par>
                              <p:par>
                                <p:cTn id="54" presetID="47" presetClass="entr" presetSubtype="0" fill="hold" grpId="0" nodeType="withEffect">
                                  <p:stCondLst>
                                    <p:cond delay="100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par>
                                <p:cTn id="59" presetID="10" presetClass="entr" presetSubtype="0" fill="hold" grpId="0" nodeType="withEffect">
                                  <p:stCondLst>
                                    <p:cond delay="100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500"/>
                                        <p:tgtEl>
                                          <p:spTgt spid="8"/>
                                        </p:tgtEl>
                                      </p:cBhvr>
                                    </p:animEffect>
                                  </p:childTnLst>
                                </p:cTn>
                              </p:par>
                              <p:par>
                                <p:cTn id="62" presetID="8" presetClass="emph" presetSubtype="0" repeatCount="indefinite" fill="hold" grpId="1" nodeType="withEffect">
                                  <p:stCondLst>
                                    <p:cond delay="1000"/>
                                  </p:stCondLst>
                                  <p:childTnLst>
                                    <p:animRot by="86400000">
                                      <p:cBhvr>
                                        <p:cTn id="63" dur="6500" fill="hold"/>
                                        <p:tgtEl>
                                          <p:spTgt spid="8"/>
                                        </p:tgtEl>
                                        <p:attrNameLst>
                                          <p:attrName>r</p:attrName>
                                        </p:attrNameLst>
                                      </p:cBhvr>
                                    </p:animRot>
                                  </p:childTnLst>
                                </p:cTn>
                              </p:par>
                              <p:par>
                                <p:cTn id="64" presetID="22" presetClass="entr" presetSubtype="8" fill="hold" nodeType="withEffect">
                                  <p:stCondLst>
                                    <p:cond delay="150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par>
                                <p:cTn id="67" presetID="53" presetClass="entr" presetSubtype="16" fill="hold" grpId="0" nodeType="withEffect">
                                  <p:stCondLst>
                                    <p:cond delay="150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par>
                                <p:cTn id="72" presetID="42" presetClass="entr" presetSubtype="0" fill="hold" grpId="0" nodeType="withEffect">
                                  <p:stCondLst>
                                    <p:cond delay="150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p:bldP spid="10" grpId="0"/>
      <p:bldP spid="11" grpId="0"/>
      <p:bldP spid="12" grpId="0"/>
      <p:bldP spid="13" grpId="0"/>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MH_Other_18"/>
          <p:cNvSpPr/>
          <p:nvPr>
            <p:custDataLst>
              <p:tags r:id="rId1"/>
            </p:custDataLst>
          </p:nvPr>
        </p:nvSpPr>
        <p:spPr>
          <a:xfrm>
            <a:off x="4834231" y="1934940"/>
            <a:ext cx="165851" cy="19418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MH_Other_1"/>
          <p:cNvSpPr/>
          <p:nvPr>
            <p:custDataLst>
              <p:tags r:id="rId2"/>
            </p:custDataLst>
          </p:nvPr>
        </p:nvSpPr>
        <p:spPr>
          <a:xfrm>
            <a:off x="4834231" y="1938125"/>
            <a:ext cx="165851" cy="19386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 name="MH_Other_2"/>
          <p:cNvSpPr/>
          <p:nvPr>
            <p:custDataLst>
              <p:tags r:id="rId3"/>
            </p:custDataLst>
          </p:nvPr>
        </p:nvSpPr>
        <p:spPr>
          <a:xfrm>
            <a:off x="2104969"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 name="MH_Other_3"/>
          <p:cNvSpPr/>
          <p:nvPr>
            <p:custDataLst>
              <p:tags r:id="rId4"/>
            </p:custDataLst>
          </p:nvPr>
        </p:nvSpPr>
        <p:spPr>
          <a:xfrm>
            <a:off x="229700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 name="MH_Other_4"/>
          <p:cNvSpPr/>
          <p:nvPr>
            <p:custDataLst>
              <p:tags r:id="rId5"/>
            </p:custDataLst>
          </p:nvPr>
        </p:nvSpPr>
        <p:spPr>
          <a:xfrm>
            <a:off x="2104969" y="3532791"/>
            <a:ext cx="164396" cy="3439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 name="MH_Other_5"/>
          <p:cNvSpPr/>
          <p:nvPr>
            <p:custDataLst>
              <p:tags r:id="rId6"/>
            </p:custDataLst>
          </p:nvPr>
        </p:nvSpPr>
        <p:spPr>
          <a:xfrm>
            <a:off x="2297007" y="2399963"/>
            <a:ext cx="164396" cy="14768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 name="MH_SubTitle_1"/>
          <p:cNvSpPr txBox="1"/>
          <p:nvPr>
            <p:custDataLst>
              <p:tags r:id="rId7"/>
            </p:custDataLst>
          </p:nvPr>
        </p:nvSpPr>
        <p:spPr>
          <a:xfrm>
            <a:off x="2098921"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南京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 name="MH_Other_6"/>
          <p:cNvSpPr/>
          <p:nvPr>
            <p:custDataLst>
              <p:tags r:id="rId8"/>
            </p:custDataLst>
          </p:nvPr>
        </p:nvSpPr>
        <p:spPr>
          <a:xfrm>
            <a:off x="2782920"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3" name="MH_Other_7"/>
          <p:cNvSpPr/>
          <p:nvPr>
            <p:custDataLst>
              <p:tags r:id="rId9"/>
            </p:custDataLst>
          </p:nvPr>
        </p:nvSpPr>
        <p:spPr>
          <a:xfrm>
            <a:off x="297495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4" name="MH_Other_8"/>
          <p:cNvSpPr/>
          <p:nvPr>
            <p:custDataLst>
              <p:tags r:id="rId10"/>
            </p:custDataLst>
          </p:nvPr>
        </p:nvSpPr>
        <p:spPr>
          <a:xfrm>
            <a:off x="2782920" y="3120854"/>
            <a:ext cx="164396" cy="7559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MH_Other_9"/>
          <p:cNvSpPr/>
          <p:nvPr>
            <p:custDataLst>
              <p:tags r:id="rId11"/>
            </p:custDataLst>
          </p:nvPr>
        </p:nvSpPr>
        <p:spPr>
          <a:xfrm>
            <a:off x="2974957" y="2540106"/>
            <a:ext cx="164396" cy="13366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6" name="MH_SubTitle_2"/>
          <p:cNvSpPr txBox="1"/>
          <p:nvPr>
            <p:custDataLst>
              <p:tags r:id="rId12"/>
            </p:custDataLst>
          </p:nvPr>
        </p:nvSpPr>
        <p:spPr>
          <a:xfrm>
            <a:off x="2789962"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武汉</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7" name="MH_Other_10"/>
          <p:cNvSpPr/>
          <p:nvPr>
            <p:custDataLst>
              <p:tags r:id="rId13"/>
            </p:custDataLst>
          </p:nvPr>
        </p:nvSpPr>
        <p:spPr>
          <a:xfrm>
            <a:off x="3463780"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8" name="MH_Other_11"/>
          <p:cNvSpPr/>
          <p:nvPr>
            <p:custDataLst>
              <p:tags r:id="rId14"/>
            </p:custDataLst>
          </p:nvPr>
        </p:nvSpPr>
        <p:spPr>
          <a:xfrm>
            <a:off x="365581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MH_Other_12"/>
          <p:cNvSpPr/>
          <p:nvPr>
            <p:custDataLst>
              <p:tags r:id="rId15"/>
            </p:custDataLst>
          </p:nvPr>
        </p:nvSpPr>
        <p:spPr>
          <a:xfrm>
            <a:off x="3463780" y="3483953"/>
            <a:ext cx="164396" cy="3928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0" name="MH_Other_13"/>
          <p:cNvSpPr/>
          <p:nvPr>
            <p:custDataLst>
              <p:tags r:id="rId16"/>
            </p:custDataLst>
          </p:nvPr>
        </p:nvSpPr>
        <p:spPr>
          <a:xfrm>
            <a:off x="3655817" y="2773680"/>
            <a:ext cx="164396" cy="11031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1" name="MH_SubTitle_3"/>
          <p:cNvSpPr txBox="1"/>
          <p:nvPr>
            <p:custDataLst>
              <p:tags r:id="rId17"/>
            </p:custDataLst>
          </p:nvPr>
        </p:nvSpPr>
        <p:spPr>
          <a:xfrm>
            <a:off x="3482461"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无锡</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MH_Other_14"/>
          <p:cNvSpPr/>
          <p:nvPr>
            <p:custDataLst>
              <p:tags r:id="rId18"/>
            </p:custDataLst>
          </p:nvPr>
        </p:nvSpPr>
        <p:spPr>
          <a:xfrm>
            <a:off x="4147552"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3" name="MH_Other_15"/>
          <p:cNvSpPr/>
          <p:nvPr>
            <p:custDataLst>
              <p:tags r:id="rId19"/>
            </p:custDataLst>
          </p:nvPr>
        </p:nvSpPr>
        <p:spPr>
          <a:xfrm>
            <a:off x="433958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4" name="MH_Other_16"/>
          <p:cNvSpPr/>
          <p:nvPr>
            <p:custDataLst>
              <p:tags r:id="rId20"/>
            </p:custDataLst>
          </p:nvPr>
        </p:nvSpPr>
        <p:spPr>
          <a:xfrm>
            <a:off x="4147552" y="2831011"/>
            <a:ext cx="165851" cy="10457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MH_Other_17"/>
          <p:cNvSpPr/>
          <p:nvPr>
            <p:custDataLst>
              <p:tags r:id="rId21"/>
            </p:custDataLst>
          </p:nvPr>
        </p:nvSpPr>
        <p:spPr>
          <a:xfrm>
            <a:off x="4339587" y="2576203"/>
            <a:ext cx="164396" cy="1300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9" name="MH_SubTitle_4"/>
          <p:cNvSpPr txBox="1"/>
          <p:nvPr>
            <p:custDataLst>
              <p:tags r:id="rId22"/>
            </p:custDataLst>
          </p:nvPr>
        </p:nvSpPr>
        <p:spPr>
          <a:xfrm>
            <a:off x="4173506"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杭州</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0" name="MH_Other_19"/>
          <p:cNvSpPr/>
          <p:nvPr>
            <p:custDataLst>
              <p:tags r:id="rId23"/>
            </p:custDataLst>
          </p:nvPr>
        </p:nvSpPr>
        <p:spPr>
          <a:xfrm>
            <a:off x="502626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1" name="MH_Other_20"/>
          <p:cNvSpPr/>
          <p:nvPr>
            <p:custDataLst>
              <p:tags r:id="rId24"/>
            </p:custDataLst>
          </p:nvPr>
        </p:nvSpPr>
        <p:spPr>
          <a:xfrm>
            <a:off x="5026267" y="2876664"/>
            <a:ext cx="164396" cy="10001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MH_SubTitle_5"/>
          <p:cNvSpPr txBox="1"/>
          <p:nvPr>
            <p:custDataLst>
              <p:tags r:id="rId25"/>
            </p:custDataLst>
          </p:nvPr>
        </p:nvSpPr>
        <p:spPr>
          <a:xfrm>
            <a:off x="4864549"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宁波</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3" name="MH_Other_21"/>
          <p:cNvSpPr/>
          <p:nvPr>
            <p:custDataLst>
              <p:tags r:id="rId26"/>
            </p:custDataLst>
          </p:nvPr>
        </p:nvSpPr>
        <p:spPr>
          <a:xfrm>
            <a:off x="5523820"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MH_Other_22"/>
          <p:cNvSpPr/>
          <p:nvPr>
            <p:custDataLst>
              <p:tags r:id="rId27"/>
            </p:custDataLst>
          </p:nvPr>
        </p:nvSpPr>
        <p:spPr>
          <a:xfrm>
            <a:off x="5715858"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5" name="MH_Other_23"/>
          <p:cNvSpPr/>
          <p:nvPr>
            <p:custDataLst>
              <p:tags r:id="rId28"/>
            </p:custDataLst>
          </p:nvPr>
        </p:nvSpPr>
        <p:spPr>
          <a:xfrm>
            <a:off x="5523820" y="3077323"/>
            <a:ext cx="165851" cy="7994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MH_Other_24"/>
          <p:cNvSpPr/>
          <p:nvPr>
            <p:custDataLst>
              <p:tags r:id="rId29"/>
            </p:custDataLst>
          </p:nvPr>
        </p:nvSpPr>
        <p:spPr>
          <a:xfrm>
            <a:off x="5715858" y="2941427"/>
            <a:ext cx="165851" cy="9353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7" name="MH_SubTitle_6"/>
          <p:cNvSpPr txBox="1"/>
          <p:nvPr>
            <p:custDataLst>
              <p:tags r:id="rId30"/>
            </p:custDataLst>
          </p:nvPr>
        </p:nvSpPr>
        <p:spPr>
          <a:xfrm>
            <a:off x="5555595"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上海</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MH_Other_25"/>
          <p:cNvSpPr/>
          <p:nvPr>
            <p:custDataLst>
              <p:tags r:id="rId31"/>
            </p:custDataLst>
          </p:nvPr>
        </p:nvSpPr>
        <p:spPr>
          <a:xfrm>
            <a:off x="6217775"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9" name="MH_Other_26"/>
          <p:cNvSpPr/>
          <p:nvPr>
            <p:custDataLst>
              <p:tags r:id="rId32"/>
            </p:custDataLst>
          </p:nvPr>
        </p:nvSpPr>
        <p:spPr>
          <a:xfrm>
            <a:off x="6408356"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0" name="MH_Other_27"/>
          <p:cNvSpPr/>
          <p:nvPr>
            <p:custDataLst>
              <p:tags r:id="rId33"/>
            </p:custDataLst>
          </p:nvPr>
        </p:nvSpPr>
        <p:spPr>
          <a:xfrm>
            <a:off x="6217775" y="2876664"/>
            <a:ext cx="164395" cy="10001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1" name="MH_Other_28"/>
          <p:cNvSpPr/>
          <p:nvPr>
            <p:custDataLst>
              <p:tags r:id="rId34"/>
            </p:custDataLst>
          </p:nvPr>
        </p:nvSpPr>
        <p:spPr>
          <a:xfrm>
            <a:off x="6408356" y="2773680"/>
            <a:ext cx="165851" cy="11031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2" name="MH_SubTitle_7"/>
          <p:cNvSpPr txBox="1"/>
          <p:nvPr>
            <p:custDataLst>
              <p:tags r:id="rId35"/>
            </p:custDataLst>
          </p:nvPr>
        </p:nvSpPr>
        <p:spPr>
          <a:xfrm>
            <a:off x="6224165" y="3947873"/>
            <a:ext cx="348846"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北京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3" name="MH_Other_29"/>
          <p:cNvSpPr/>
          <p:nvPr>
            <p:custDataLst>
              <p:tags r:id="rId36"/>
            </p:custDataLst>
          </p:nvPr>
        </p:nvSpPr>
        <p:spPr>
          <a:xfrm>
            <a:off x="6913183"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4" name="MH_Other_30"/>
          <p:cNvSpPr/>
          <p:nvPr>
            <p:custDataLst>
              <p:tags r:id="rId37"/>
            </p:custDataLst>
          </p:nvPr>
        </p:nvSpPr>
        <p:spPr>
          <a:xfrm>
            <a:off x="7105221"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5" name="MH_Other_31"/>
          <p:cNvSpPr/>
          <p:nvPr>
            <p:custDataLst>
              <p:tags r:id="rId38"/>
            </p:custDataLst>
          </p:nvPr>
        </p:nvSpPr>
        <p:spPr>
          <a:xfrm>
            <a:off x="6913182" y="3619301"/>
            <a:ext cx="164394" cy="2468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6" name="MH_Other_32"/>
          <p:cNvSpPr/>
          <p:nvPr>
            <p:custDataLst>
              <p:tags r:id="rId39"/>
            </p:custDataLst>
          </p:nvPr>
        </p:nvSpPr>
        <p:spPr>
          <a:xfrm>
            <a:off x="7105221" y="3190925"/>
            <a:ext cx="164395" cy="6858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7" name="MH_SubTitle_8"/>
          <p:cNvSpPr txBox="1"/>
          <p:nvPr>
            <p:custDataLst>
              <p:tags r:id="rId40"/>
            </p:custDataLst>
          </p:nvPr>
        </p:nvSpPr>
        <p:spPr>
          <a:xfrm>
            <a:off x="6939136"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青岛</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8" name="MH_Other_33"/>
          <p:cNvSpPr/>
          <p:nvPr>
            <p:custDataLst>
              <p:tags r:id="rId41"/>
            </p:custDataLst>
          </p:nvPr>
        </p:nvSpPr>
        <p:spPr>
          <a:xfrm>
            <a:off x="7611501"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9" name="MH_Other_34"/>
          <p:cNvSpPr/>
          <p:nvPr>
            <p:custDataLst>
              <p:tags r:id="rId42"/>
            </p:custDataLst>
          </p:nvPr>
        </p:nvSpPr>
        <p:spPr>
          <a:xfrm>
            <a:off x="7803539"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0" name="MH_Other_35"/>
          <p:cNvSpPr/>
          <p:nvPr>
            <p:custDataLst>
              <p:tags r:id="rId43"/>
            </p:custDataLst>
          </p:nvPr>
        </p:nvSpPr>
        <p:spPr>
          <a:xfrm>
            <a:off x="7611501" y="2063405"/>
            <a:ext cx="165851" cy="1813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1" name="MH_Other_36"/>
          <p:cNvSpPr/>
          <p:nvPr>
            <p:custDataLst>
              <p:tags r:id="rId44"/>
            </p:custDataLst>
          </p:nvPr>
        </p:nvSpPr>
        <p:spPr>
          <a:xfrm>
            <a:off x="7803539" y="2460480"/>
            <a:ext cx="164395" cy="14163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2" name="MH_SubTitle_9"/>
          <p:cNvSpPr txBox="1"/>
          <p:nvPr>
            <p:custDataLst>
              <p:tags r:id="rId45"/>
            </p:custDataLst>
          </p:nvPr>
        </p:nvSpPr>
        <p:spPr>
          <a:xfrm>
            <a:off x="7630182"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大连</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3" name="MH_Other_37"/>
          <p:cNvSpPr txBox="1"/>
          <p:nvPr>
            <p:custDataLst>
              <p:tags r:id="rId46"/>
            </p:custDataLst>
          </p:nvPr>
        </p:nvSpPr>
        <p:spPr>
          <a:xfrm>
            <a:off x="1261168" y="3614541"/>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4" name="MH_Other_38"/>
          <p:cNvSpPr txBox="1"/>
          <p:nvPr>
            <p:custDataLst>
              <p:tags r:id="rId47"/>
            </p:custDataLst>
          </p:nvPr>
        </p:nvSpPr>
        <p:spPr>
          <a:xfrm>
            <a:off x="1261168" y="3160874"/>
            <a:ext cx="746328" cy="265423"/>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250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5" name="MH_Other_39"/>
          <p:cNvSpPr txBox="1"/>
          <p:nvPr>
            <p:custDataLst>
              <p:tags r:id="rId48"/>
            </p:custDataLst>
          </p:nvPr>
        </p:nvSpPr>
        <p:spPr>
          <a:xfrm>
            <a:off x="1261168" y="270826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500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6" name="MH_Other_40"/>
          <p:cNvSpPr txBox="1"/>
          <p:nvPr>
            <p:custDataLst>
              <p:tags r:id="rId49"/>
            </p:custDataLst>
          </p:nvPr>
        </p:nvSpPr>
        <p:spPr>
          <a:xfrm>
            <a:off x="1261168" y="225565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750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7" name="MH_Other_41"/>
          <p:cNvSpPr txBox="1"/>
          <p:nvPr>
            <p:custDataLst>
              <p:tags r:id="rId50"/>
            </p:custDataLst>
          </p:nvPr>
        </p:nvSpPr>
        <p:spPr>
          <a:xfrm>
            <a:off x="1261168" y="180304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100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8" name="MH_Other_42"/>
          <p:cNvSpPr/>
          <p:nvPr>
            <p:custDataLst>
              <p:tags r:id="rId51"/>
            </p:custDataLst>
          </p:nvPr>
        </p:nvSpPr>
        <p:spPr>
          <a:xfrm>
            <a:off x="3482353" y="4414425"/>
            <a:ext cx="158576" cy="114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9" name="MH_Other_43"/>
          <p:cNvSpPr txBox="1"/>
          <p:nvPr>
            <p:custDataLst>
              <p:tags r:id="rId52"/>
            </p:custDataLst>
          </p:nvPr>
        </p:nvSpPr>
        <p:spPr>
          <a:xfrm>
            <a:off x="3535313" y="4361877"/>
            <a:ext cx="1133701" cy="178399"/>
          </a:xfrm>
          <a:prstGeom prst="rect">
            <a:avLst/>
          </a:prstGeom>
          <a:noFill/>
        </p:spPr>
        <p:txBody>
          <a:bodyPr lIns="0" tIns="0" rIns="0" bIns="0" anchor="ctr" anchorCtr="1"/>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05</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年销售额</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0" name="MH_Other_44"/>
          <p:cNvSpPr/>
          <p:nvPr>
            <p:custDataLst>
              <p:tags r:id="rId53"/>
            </p:custDataLst>
          </p:nvPr>
        </p:nvSpPr>
        <p:spPr>
          <a:xfrm>
            <a:off x="4911232" y="4414425"/>
            <a:ext cx="158576" cy="1146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1" name="MH_Other_45"/>
          <p:cNvSpPr txBox="1"/>
          <p:nvPr>
            <p:custDataLst>
              <p:tags r:id="rId54"/>
            </p:custDataLst>
          </p:nvPr>
        </p:nvSpPr>
        <p:spPr>
          <a:xfrm>
            <a:off x="4964192" y="4361876"/>
            <a:ext cx="1303771" cy="218589"/>
          </a:xfrm>
          <a:prstGeom prst="rect">
            <a:avLst/>
          </a:prstGeom>
          <a:noFill/>
        </p:spPr>
        <p:txBody>
          <a:bodyPr lIns="0" tIns="0" rIns="0" bIns="0" anchor="ctr" anchorCtr="1"/>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06</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年销售额</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62" name="MH_Other_46"/>
          <p:cNvCxnSpPr/>
          <p:nvPr>
            <p:custDataLst>
              <p:tags r:id="rId55"/>
            </p:custDataLst>
          </p:nvPr>
        </p:nvCxnSpPr>
        <p:spPr>
          <a:xfrm>
            <a:off x="1492486" y="3866162"/>
            <a:ext cx="6850792" cy="0"/>
          </a:xfrm>
          <a:prstGeom prst="line">
            <a:avLst/>
          </a:prstGeom>
          <a:ln w="127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KSO_Shape"/>
          <p:cNvSpPr/>
          <p:nvPr/>
        </p:nvSpPr>
        <p:spPr>
          <a:xfrm>
            <a:off x="4964191" y="1605381"/>
            <a:ext cx="705582" cy="619344"/>
          </a:xfrm>
          <a:prstGeom prst="wedgeEllipseCallout">
            <a:avLst>
              <a:gd name="adj1" fmla="val -54745"/>
              <a:gd name="adj2" fmla="val 4109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添加文字</a:t>
            </a:r>
            <a:endPar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64" name="KSO_Shape"/>
          <p:cNvSpPr/>
          <p:nvPr/>
        </p:nvSpPr>
        <p:spPr>
          <a:xfrm>
            <a:off x="6834626" y="2811181"/>
            <a:ext cx="705582" cy="619344"/>
          </a:xfrm>
          <a:prstGeom prst="wedgeEllipseCallout">
            <a:avLst>
              <a:gd name="adj1" fmla="val -25046"/>
              <a:gd name="adj2" fmla="val 656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添加文字</a:t>
            </a:r>
            <a:endParaRPr kumimoji="0" lang="zh-CN" altLang="en-US"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65" name="MH_Other_45"/>
          <p:cNvSpPr txBox="1"/>
          <p:nvPr>
            <p:custDataLst>
              <p:tags r:id="rId56"/>
            </p:custDataLst>
          </p:nvPr>
        </p:nvSpPr>
        <p:spPr>
          <a:xfrm>
            <a:off x="1187624" y="1440520"/>
            <a:ext cx="890493" cy="26449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单位：亿元</a:t>
            </a:r>
            <a:endParaRPr kumimoji="0" lang="zh-CN" altLang="en-US" sz="11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6" name="TextBox 78"/>
          <p:cNvSpPr txBox="1"/>
          <p:nvPr/>
        </p:nvSpPr>
        <p:spPr>
          <a:xfrm>
            <a:off x="1798059" y="987574"/>
            <a:ext cx="6104892" cy="452947"/>
          </a:xfrm>
          <a:prstGeom prst="rect">
            <a:avLst/>
          </a:prstGeom>
          <a:noFill/>
        </p:spPr>
        <p:txBody>
          <a:bodyPr wrap="square" lIns="82808" tIns="41403" rIns="82808" bIns="41403" rtlCol="0">
            <a:spAutoFit/>
          </a:bodyPr>
          <a:lstStyle>
            <a:defPPr>
              <a:defRPr lang="zh-CN"/>
            </a:defPPr>
            <a:lvl1pPr>
              <a:defRPr sz="12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在这里说点什么，单击此处添加文字单击此处添加文字单击此处添加文字单击此处添加文字单击此处添加单击此处添加文字单击此处添加文字文字</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down)">
                                      <p:cBhvr>
                                        <p:cTn id="11" dur="500"/>
                                        <p:tgtEl>
                                          <p:spTgt spid="53"/>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54"/>
                                        </p:tgtEl>
                                        <p:attrNameLst>
                                          <p:attrName>style.visibility</p:attrName>
                                        </p:attrNameLst>
                                      </p:cBhvr>
                                      <p:to>
                                        <p:strVal val="visible"/>
                                      </p:to>
                                    </p:set>
                                    <p:animEffect transition="in" filter="wipe(down)">
                                      <p:cBhvr>
                                        <p:cTn id="14" dur="500"/>
                                        <p:tgtEl>
                                          <p:spTgt spid="5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ipe(down)">
                                      <p:cBhvr>
                                        <p:cTn id="17" dur="500"/>
                                        <p:tgtEl>
                                          <p:spTgt spid="55"/>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wipe(down)">
                                      <p:cBhvr>
                                        <p:cTn id="20" dur="500"/>
                                        <p:tgtEl>
                                          <p:spTgt spid="56"/>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wipe(down)">
                                      <p:cBhvr>
                                        <p:cTn id="23" dur="500"/>
                                        <p:tgtEl>
                                          <p:spTgt spid="5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down)">
                                      <p:cBhvr>
                                        <p:cTn id="44" dur="500"/>
                                        <p:tgtEl>
                                          <p:spTgt spid="22"/>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down)">
                                      <p:cBhvr>
                                        <p:cTn id="50" dur="500"/>
                                        <p:tgtEl>
                                          <p:spTgt spid="30"/>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wipe(down)">
                                      <p:cBhvr>
                                        <p:cTn id="53" dur="500"/>
                                        <p:tgtEl>
                                          <p:spTgt spid="33"/>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wipe(down)">
                                      <p:cBhvr>
                                        <p:cTn id="56" dur="500"/>
                                        <p:tgtEl>
                                          <p:spTgt spid="34"/>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down)">
                                      <p:cBhvr>
                                        <p:cTn id="59" dur="500"/>
                                        <p:tgtEl>
                                          <p:spTgt spid="38"/>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ipe(down)">
                                      <p:cBhvr>
                                        <p:cTn id="62" dur="500"/>
                                        <p:tgtEl>
                                          <p:spTgt spid="39"/>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wipe(down)">
                                      <p:cBhvr>
                                        <p:cTn id="65" dur="500"/>
                                        <p:tgtEl>
                                          <p:spTgt spid="43"/>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down)">
                                      <p:cBhvr>
                                        <p:cTn id="68" dur="500"/>
                                        <p:tgtEl>
                                          <p:spTgt spid="44"/>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wipe(down)">
                                      <p:cBhvr>
                                        <p:cTn id="71" dur="500"/>
                                        <p:tgtEl>
                                          <p:spTgt spid="49"/>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8"/>
                                        </p:tgtEl>
                                        <p:attrNameLst>
                                          <p:attrName>style.visibility</p:attrName>
                                        </p:attrNameLst>
                                      </p:cBhvr>
                                      <p:to>
                                        <p:strVal val="visible"/>
                                      </p:to>
                                    </p:set>
                                    <p:animEffect transition="in" filter="wipe(down)">
                                      <p:cBhvr>
                                        <p:cTn id="74" dur="500"/>
                                        <p:tgtEl>
                                          <p:spTgt spid="48"/>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wipe(down)">
                                      <p:cBhvr>
                                        <p:cTn id="77" dur="500"/>
                                        <p:tgtEl>
                                          <p:spTgt spid="5"/>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fade">
                                      <p:cBhvr>
                                        <p:cTn id="81" dur="250"/>
                                        <p:tgtEl>
                                          <p:spTgt spid="65"/>
                                        </p:tgtEl>
                                      </p:cBhvr>
                                    </p:animEffect>
                                  </p:childTnLst>
                                </p:cTn>
                              </p:par>
                            </p:childTnLst>
                          </p:cTn>
                        </p:par>
                        <p:par>
                          <p:cTn id="82" fill="hold">
                            <p:stCondLst>
                              <p:cond delay="1500"/>
                            </p:stCondLst>
                            <p:childTnLst>
                              <p:par>
                                <p:cTn id="83" presetID="42" presetClass="entr" presetSubtype="0" fill="hold" grpId="0" nodeType="afterEffect">
                                  <p:stCondLst>
                                    <p:cond delay="0"/>
                                  </p:stCondLst>
                                  <p:childTnLst>
                                    <p:set>
                                      <p:cBhvr>
                                        <p:cTn id="84" dur="1" fill="hold">
                                          <p:stCondLst>
                                            <p:cond delay="0"/>
                                          </p:stCondLst>
                                        </p:cTn>
                                        <p:tgtEl>
                                          <p:spTgt spid="58"/>
                                        </p:tgtEl>
                                        <p:attrNameLst>
                                          <p:attrName>style.visibility</p:attrName>
                                        </p:attrNameLst>
                                      </p:cBhvr>
                                      <p:to>
                                        <p:strVal val="visible"/>
                                      </p:to>
                                    </p:set>
                                    <p:animEffect transition="in" filter="fade">
                                      <p:cBhvr>
                                        <p:cTn id="85" dur="500"/>
                                        <p:tgtEl>
                                          <p:spTgt spid="58"/>
                                        </p:tgtEl>
                                      </p:cBhvr>
                                    </p:animEffect>
                                    <p:anim calcmode="lin" valueType="num">
                                      <p:cBhvr>
                                        <p:cTn id="86" dur="500" fill="hold"/>
                                        <p:tgtEl>
                                          <p:spTgt spid="58"/>
                                        </p:tgtEl>
                                        <p:attrNameLst>
                                          <p:attrName>ppt_x</p:attrName>
                                        </p:attrNameLst>
                                      </p:cBhvr>
                                      <p:tavLst>
                                        <p:tav tm="0">
                                          <p:val>
                                            <p:strVal val="#ppt_x"/>
                                          </p:val>
                                        </p:tav>
                                        <p:tav tm="100000">
                                          <p:val>
                                            <p:strVal val="#ppt_x"/>
                                          </p:val>
                                        </p:tav>
                                      </p:tavLst>
                                    </p:anim>
                                    <p:anim calcmode="lin" valueType="num">
                                      <p:cBhvr>
                                        <p:cTn id="87" dur="500" fill="hold"/>
                                        <p:tgtEl>
                                          <p:spTgt spid="58"/>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59"/>
                                        </p:tgtEl>
                                        <p:attrNameLst>
                                          <p:attrName>style.visibility</p:attrName>
                                        </p:attrNameLst>
                                      </p:cBhvr>
                                      <p:to>
                                        <p:strVal val="visible"/>
                                      </p:to>
                                    </p:set>
                                    <p:animEffect transition="in" filter="fade">
                                      <p:cBhvr>
                                        <p:cTn id="90" dur="500"/>
                                        <p:tgtEl>
                                          <p:spTgt spid="59"/>
                                        </p:tgtEl>
                                      </p:cBhvr>
                                    </p:animEffect>
                                    <p:anim calcmode="lin" valueType="num">
                                      <p:cBhvr>
                                        <p:cTn id="91" dur="500" fill="hold"/>
                                        <p:tgtEl>
                                          <p:spTgt spid="59"/>
                                        </p:tgtEl>
                                        <p:attrNameLst>
                                          <p:attrName>ppt_x</p:attrName>
                                        </p:attrNameLst>
                                      </p:cBhvr>
                                      <p:tavLst>
                                        <p:tav tm="0">
                                          <p:val>
                                            <p:strVal val="#ppt_x"/>
                                          </p:val>
                                        </p:tav>
                                        <p:tav tm="100000">
                                          <p:val>
                                            <p:strVal val="#ppt_x"/>
                                          </p:val>
                                        </p:tav>
                                      </p:tavLst>
                                    </p:anim>
                                    <p:anim calcmode="lin" valueType="num">
                                      <p:cBhvr>
                                        <p:cTn id="92" dur="500" fill="hold"/>
                                        <p:tgtEl>
                                          <p:spTgt spid="5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60"/>
                                        </p:tgtEl>
                                        <p:attrNameLst>
                                          <p:attrName>style.visibility</p:attrName>
                                        </p:attrNameLst>
                                      </p:cBhvr>
                                      <p:to>
                                        <p:strVal val="visible"/>
                                      </p:to>
                                    </p:set>
                                    <p:animEffect transition="in" filter="fade">
                                      <p:cBhvr>
                                        <p:cTn id="95" dur="500"/>
                                        <p:tgtEl>
                                          <p:spTgt spid="60"/>
                                        </p:tgtEl>
                                      </p:cBhvr>
                                    </p:animEffect>
                                    <p:anim calcmode="lin" valueType="num">
                                      <p:cBhvr>
                                        <p:cTn id="96" dur="500" fill="hold"/>
                                        <p:tgtEl>
                                          <p:spTgt spid="60"/>
                                        </p:tgtEl>
                                        <p:attrNameLst>
                                          <p:attrName>ppt_x</p:attrName>
                                        </p:attrNameLst>
                                      </p:cBhvr>
                                      <p:tavLst>
                                        <p:tav tm="0">
                                          <p:val>
                                            <p:strVal val="#ppt_x"/>
                                          </p:val>
                                        </p:tav>
                                        <p:tav tm="100000">
                                          <p:val>
                                            <p:strVal val="#ppt_x"/>
                                          </p:val>
                                        </p:tav>
                                      </p:tavLst>
                                    </p:anim>
                                    <p:anim calcmode="lin" valueType="num">
                                      <p:cBhvr>
                                        <p:cTn id="97" dur="500" fill="hold"/>
                                        <p:tgtEl>
                                          <p:spTgt spid="60"/>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61"/>
                                        </p:tgtEl>
                                        <p:attrNameLst>
                                          <p:attrName>style.visibility</p:attrName>
                                        </p:attrNameLst>
                                      </p:cBhvr>
                                      <p:to>
                                        <p:strVal val="visible"/>
                                      </p:to>
                                    </p:set>
                                    <p:animEffect transition="in" filter="fade">
                                      <p:cBhvr>
                                        <p:cTn id="100" dur="500"/>
                                        <p:tgtEl>
                                          <p:spTgt spid="61"/>
                                        </p:tgtEl>
                                      </p:cBhvr>
                                    </p:animEffect>
                                    <p:anim calcmode="lin" valueType="num">
                                      <p:cBhvr>
                                        <p:cTn id="101" dur="500" fill="hold"/>
                                        <p:tgtEl>
                                          <p:spTgt spid="61"/>
                                        </p:tgtEl>
                                        <p:attrNameLst>
                                          <p:attrName>ppt_x</p:attrName>
                                        </p:attrNameLst>
                                      </p:cBhvr>
                                      <p:tavLst>
                                        <p:tav tm="0">
                                          <p:val>
                                            <p:strVal val="#ppt_x"/>
                                          </p:val>
                                        </p:tav>
                                        <p:tav tm="100000">
                                          <p:val>
                                            <p:strVal val="#ppt_x"/>
                                          </p:val>
                                        </p:tav>
                                      </p:tavLst>
                                    </p:anim>
                                    <p:anim calcmode="lin" valueType="num">
                                      <p:cBhvr>
                                        <p:cTn id="102" dur="500" fill="hold"/>
                                        <p:tgtEl>
                                          <p:spTgt spid="61"/>
                                        </p:tgtEl>
                                        <p:attrNameLst>
                                          <p:attrName>ppt_y</p:attrName>
                                        </p:attrNameLst>
                                      </p:cBhvr>
                                      <p:tavLst>
                                        <p:tav tm="0">
                                          <p:val>
                                            <p:strVal val="#ppt_y+.1"/>
                                          </p:val>
                                        </p:tav>
                                        <p:tav tm="100000">
                                          <p:val>
                                            <p:strVal val="#ppt_y"/>
                                          </p:val>
                                        </p:tav>
                                      </p:tavLst>
                                    </p:anim>
                                  </p:childTnLst>
                                </p:cTn>
                              </p:par>
                            </p:childTnLst>
                          </p:cTn>
                        </p:par>
                        <p:par>
                          <p:cTn id="103" fill="hold">
                            <p:stCondLst>
                              <p:cond delay="2000"/>
                            </p:stCondLst>
                            <p:childTnLst>
                              <p:par>
                                <p:cTn id="104" presetID="10" presetClass="entr" presetSubtype="0" fill="hold" grpId="0"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500"/>
                                        <p:tgtEl>
                                          <p:spTgt spid="11"/>
                                        </p:tgtEl>
                                      </p:cBhvr>
                                    </p:animEffect>
                                  </p:childTnLst>
                                </p:cTn>
                              </p:par>
                            </p:childTnLst>
                          </p:cTn>
                        </p:par>
                        <p:par>
                          <p:cTn id="107" fill="hold">
                            <p:stCondLst>
                              <p:cond delay="2500"/>
                            </p:stCondLst>
                            <p:childTnLst>
                              <p:par>
                                <p:cTn id="108" presetID="22" presetClass="entr" presetSubtype="4" fill="hold" grpId="0" nodeType="afterEffect">
                                  <p:stCondLst>
                                    <p:cond delay="0"/>
                                  </p:stCondLst>
                                  <p:childTnLst>
                                    <p:set>
                                      <p:cBhvr>
                                        <p:cTn id="109" dur="1" fill="hold">
                                          <p:stCondLst>
                                            <p:cond delay="0"/>
                                          </p:stCondLst>
                                        </p:cTn>
                                        <p:tgtEl>
                                          <p:spTgt spid="9"/>
                                        </p:tgtEl>
                                        <p:attrNameLst>
                                          <p:attrName>style.visibility</p:attrName>
                                        </p:attrNameLst>
                                      </p:cBhvr>
                                      <p:to>
                                        <p:strVal val="visible"/>
                                      </p:to>
                                    </p:set>
                                    <p:animEffect transition="in" filter="wipe(down)">
                                      <p:cBhvr>
                                        <p:cTn id="110" dur="500"/>
                                        <p:tgtEl>
                                          <p:spTgt spid="9"/>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10"/>
                                        </p:tgtEl>
                                        <p:attrNameLst>
                                          <p:attrName>style.visibility</p:attrName>
                                        </p:attrNameLst>
                                      </p:cBhvr>
                                      <p:to>
                                        <p:strVal val="visible"/>
                                      </p:to>
                                    </p:set>
                                    <p:animEffect transition="in" filter="wipe(down)">
                                      <p:cBhvr>
                                        <p:cTn id="113" dur="500"/>
                                        <p:tgtEl>
                                          <p:spTgt spid="10"/>
                                        </p:tgtEl>
                                      </p:cBhvr>
                                    </p:animEffect>
                                  </p:childTnLst>
                                </p:cTn>
                              </p:par>
                            </p:childTnLst>
                          </p:cTn>
                        </p:par>
                        <p:par>
                          <p:cTn id="114" fill="hold">
                            <p:stCondLst>
                              <p:cond delay="3000"/>
                            </p:stCondLst>
                            <p:childTnLst>
                              <p:par>
                                <p:cTn id="115" presetID="10" presetClass="entr" presetSubtype="0" fill="hold" grpId="0" nodeType="afterEffect">
                                  <p:stCondLst>
                                    <p:cond delay="0"/>
                                  </p:stCondLst>
                                  <p:childTnLst>
                                    <p:set>
                                      <p:cBhvr>
                                        <p:cTn id="116" dur="1" fill="hold">
                                          <p:stCondLst>
                                            <p:cond delay="0"/>
                                          </p:stCondLst>
                                        </p:cTn>
                                        <p:tgtEl>
                                          <p:spTgt spid="16"/>
                                        </p:tgtEl>
                                        <p:attrNameLst>
                                          <p:attrName>style.visibility</p:attrName>
                                        </p:attrNameLst>
                                      </p:cBhvr>
                                      <p:to>
                                        <p:strVal val="visible"/>
                                      </p:to>
                                    </p:set>
                                    <p:animEffect transition="in" filter="fade">
                                      <p:cBhvr>
                                        <p:cTn id="117" dur="500"/>
                                        <p:tgtEl>
                                          <p:spTgt spid="16"/>
                                        </p:tgtEl>
                                      </p:cBhvr>
                                    </p:animEffect>
                                  </p:childTnLst>
                                </p:cTn>
                              </p:par>
                            </p:childTnLst>
                          </p:cTn>
                        </p:par>
                        <p:par>
                          <p:cTn id="118" fill="hold">
                            <p:stCondLst>
                              <p:cond delay="3500"/>
                            </p:stCondLst>
                            <p:childTnLst>
                              <p:par>
                                <p:cTn id="119" presetID="22" presetClass="entr" presetSubtype="4" fill="hold" grpId="0" nodeType="after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wipe(down)">
                                      <p:cBhvr>
                                        <p:cTn id="121" dur="500"/>
                                        <p:tgtEl>
                                          <p:spTgt spid="14"/>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15"/>
                                        </p:tgtEl>
                                        <p:attrNameLst>
                                          <p:attrName>style.visibility</p:attrName>
                                        </p:attrNameLst>
                                      </p:cBhvr>
                                      <p:to>
                                        <p:strVal val="visible"/>
                                      </p:to>
                                    </p:set>
                                    <p:animEffect transition="in" filter="wipe(down)">
                                      <p:cBhvr>
                                        <p:cTn id="124" dur="500"/>
                                        <p:tgtEl>
                                          <p:spTgt spid="15"/>
                                        </p:tgtEl>
                                      </p:cBhvr>
                                    </p:animEffect>
                                  </p:childTnLst>
                                </p:cTn>
                              </p:par>
                            </p:childTnLst>
                          </p:cTn>
                        </p:par>
                        <p:par>
                          <p:cTn id="125" fill="hold">
                            <p:stCondLst>
                              <p:cond delay="4000"/>
                            </p:stCondLst>
                            <p:childTnLst>
                              <p:par>
                                <p:cTn id="126" presetID="10" presetClass="entr" presetSubtype="0" fill="hold" grpId="0" nodeType="afterEffect">
                                  <p:stCondLst>
                                    <p:cond delay="0"/>
                                  </p:stCondLst>
                                  <p:childTnLst>
                                    <p:set>
                                      <p:cBhvr>
                                        <p:cTn id="127" dur="1" fill="hold">
                                          <p:stCondLst>
                                            <p:cond delay="0"/>
                                          </p:stCondLst>
                                        </p:cTn>
                                        <p:tgtEl>
                                          <p:spTgt spid="21"/>
                                        </p:tgtEl>
                                        <p:attrNameLst>
                                          <p:attrName>style.visibility</p:attrName>
                                        </p:attrNameLst>
                                      </p:cBhvr>
                                      <p:to>
                                        <p:strVal val="visible"/>
                                      </p:to>
                                    </p:set>
                                    <p:animEffect transition="in" filter="fade">
                                      <p:cBhvr>
                                        <p:cTn id="128" dur="500"/>
                                        <p:tgtEl>
                                          <p:spTgt spid="21"/>
                                        </p:tgtEl>
                                      </p:cBhvr>
                                    </p:animEffect>
                                  </p:childTnLst>
                                </p:cTn>
                              </p:par>
                            </p:childTnLst>
                          </p:cTn>
                        </p:par>
                        <p:par>
                          <p:cTn id="129" fill="hold">
                            <p:stCondLst>
                              <p:cond delay="4500"/>
                            </p:stCondLst>
                            <p:childTnLst>
                              <p:par>
                                <p:cTn id="130" presetID="22" presetClass="entr" presetSubtype="4" fill="hold" grpId="0" nodeType="afterEffect">
                                  <p:stCondLst>
                                    <p:cond delay="0"/>
                                  </p:stCondLst>
                                  <p:childTnLst>
                                    <p:set>
                                      <p:cBhvr>
                                        <p:cTn id="131" dur="1" fill="hold">
                                          <p:stCondLst>
                                            <p:cond delay="0"/>
                                          </p:stCondLst>
                                        </p:cTn>
                                        <p:tgtEl>
                                          <p:spTgt spid="19"/>
                                        </p:tgtEl>
                                        <p:attrNameLst>
                                          <p:attrName>style.visibility</p:attrName>
                                        </p:attrNameLst>
                                      </p:cBhvr>
                                      <p:to>
                                        <p:strVal val="visible"/>
                                      </p:to>
                                    </p:set>
                                    <p:animEffect transition="in" filter="wipe(down)">
                                      <p:cBhvr>
                                        <p:cTn id="132" dur="500"/>
                                        <p:tgtEl>
                                          <p:spTgt spid="19"/>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20"/>
                                        </p:tgtEl>
                                        <p:attrNameLst>
                                          <p:attrName>style.visibility</p:attrName>
                                        </p:attrNameLst>
                                      </p:cBhvr>
                                      <p:to>
                                        <p:strVal val="visible"/>
                                      </p:to>
                                    </p:set>
                                    <p:animEffect transition="in" filter="wipe(down)">
                                      <p:cBhvr>
                                        <p:cTn id="135" dur="500"/>
                                        <p:tgtEl>
                                          <p:spTgt spid="20"/>
                                        </p:tgtEl>
                                      </p:cBhvr>
                                    </p:animEffect>
                                  </p:childTnLst>
                                </p:cTn>
                              </p:par>
                            </p:childTnLst>
                          </p:cTn>
                        </p:par>
                        <p:par>
                          <p:cTn id="136" fill="hold">
                            <p:stCondLst>
                              <p:cond delay="5000"/>
                            </p:stCondLst>
                            <p:childTnLst>
                              <p:par>
                                <p:cTn id="137" presetID="10"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500"/>
                                        <p:tgtEl>
                                          <p:spTgt spid="29"/>
                                        </p:tgtEl>
                                      </p:cBhvr>
                                    </p:animEffect>
                                  </p:childTnLst>
                                </p:cTn>
                              </p:par>
                            </p:childTnLst>
                          </p:cTn>
                        </p:par>
                        <p:par>
                          <p:cTn id="140" fill="hold">
                            <p:stCondLst>
                              <p:cond delay="5500"/>
                            </p:stCondLst>
                            <p:childTnLst>
                              <p:par>
                                <p:cTn id="141" presetID="22" presetClass="entr" presetSubtype="4" fill="hold" grpId="0" nodeType="afterEffect">
                                  <p:stCondLst>
                                    <p:cond delay="0"/>
                                  </p:stCondLst>
                                  <p:childTnLst>
                                    <p:set>
                                      <p:cBhvr>
                                        <p:cTn id="142" dur="1" fill="hold">
                                          <p:stCondLst>
                                            <p:cond delay="0"/>
                                          </p:stCondLst>
                                        </p:cTn>
                                        <p:tgtEl>
                                          <p:spTgt spid="24"/>
                                        </p:tgtEl>
                                        <p:attrNameLst>
                                          <p:attrName>style.visibility</p:attrName>
                                        </p:attrNameLst>
                                      </p:cBhvr>
                                      <p:to>
                                        <p:strVal val="visible"/>
                                      </p:to>
                                    </p:set>
                                    <p:animEffect transition="in" filter="wipe(down)">
                                      <p:cBhvr>
                                        <p:cTn id="143" dur="500"/>
                                        <p:tgtEl>
                                          <p:spTgt spid="24"/>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25"/>
                                        </p:tgtEl>
                                        <p:attrNameLst>
                                          <p:attrName>style.visibility</p:attrName>
                                        </p:attrNameLst>
                                      </p:cBhvr>
                                      <p:to>
                                        <p:strVal val="visible"/>
                                      </p:to>
                                    </p:set>
                                    <p:animEffect transition="in" filter="wipe(down)">
                                      <p:cBhvr>
                                        <p:cTn id="146" dur="500"/>
                                        <p:tgtEl>
                                          <p:spTgt spid="25"/>
                                        </p:tgtEl>
                                      </p:cBhvr>
                                    </p:animEffect>
                                  </p:childTnLst>
                                </p:cTn>
                              </p:par>
                            </p:childTnLst>
                          </p:cTn>
                        </p:par>
                        <p:par>
                          <p:cTn id="147" fill="hold">
                            <p:stCondLst>
                              <p:cond delay="6000"/>
                            </p:stCondLst>
                            <p:childTnLst>
                              <p:par>
                                <p:cTn id="148" presetID="10" presetClass="entr" presetSubtype="0" fill="hold" grpId="0" nodeType="afterEffect">
                                  <p:stCondLst>
                                    <p:cond delay="0"/>
                                  </p:stCondLst>
                                  <p:childTnLst>
                                    <p:set>
                                      <p:cBhvr>
                                        <p:cTn id="149" dur="1" fill="hold">
                                          <p:stCondLst>
                                            <p:cond delay="0"/>
                                          </p:stCondLst>
                                        </p:cTn>
                                        <p:tgtEl>
                                          <p:spTgt spid="32"/>
                                        </p:tgtEl>
                                        <p:attrNameLst>
                                          <p:attrName>style.visibility</p:attrName>
                                        </p:attrNameLst>
                                      </p:cBhvr>
                                      <p:to>
                                        <p:strVal val="visible"/>
                                      </p:to>
                                    </p:set>
                                    <p:animEffect transition="in" filter="fade">
                                      <p:cBhvr>
                                        <p:cTn id="150" dur="500"/>
                                        <p:tgtEl>
                                          <p:spTgt spid="32"/>
                                        </p:tgtEl>
                                      </p:cBhvr>
                                    </p:animEffect>
                                  </p:childTnLst>
                                </p:cTn>
                              </p:par>
                            </p:childTnLst>
                          </p:cTn>
                        </p:par>
                        <p:par>
                          <p:cTn id="151" fill="hold">
                            <p:stCondLst>
                              <p:cond delay="6500"/>
                            </p:stCondLst>
                            <p:childTnLst>
                              <p:par>
                                <p:cTn id="152" presetID="22" presetClass="entr" presetSubtype="4" fill="hold" grpId="0" nodeType="afterEffect">
                                  <p:stCondLst>
                                    <p:cond delay="0"/>
                                  </p:stCondLst>
                                  <p:childTnLst>
                                    <p:set>
                                      <p:cBhvr>
                                        <p:cTn id="153" dur="1" fill="hold">
                                          <p:stCondLst>
                                            <p:cond delay="0"/>
                                          </p:stCondLst>
                                        </p:cTn>
                                        <p:tgtEl>
                                          <p:spTgt spid="6"/>
                                        </p:tgtEl>
                                        <p:attrNameLst>
                                          <p:attrName>style.visibility</p:attrName>
                                        </p:attrNameLst>
                                      </p:cBhvr>
                                      <p:to>
                                        <p:strVal val="visible"/>
                                      </p:to>
                                    </p:set>
                                    <p:animEffect transition="in" filter="wipe(down)">
                                      <p:cBhvr>
                                        <p:cTn id="154" dur="500"/>
                                        <p:tgtEl>
                                          <p:spTgt spid="6"/>
                                        </p:tgtEl>
                                      </p:cBhvr>
                                    </p:animEffect>
                                  </p:childTnLst>
                                </p:cTn>
                              </p:par>
                              <p:par>
                                <p:cTn id="155" presetID="22" presetClass="entr" presetSubtype="4" fill="hold" grpId="0" nodeType="withEffect">
                                  <p:stCondLst>
                                    <p:cond delay="0"/>
                                  </p:stCondLst>
                                  <p:childTnLst>
                                    <p:set>
                                      <p:cBhvr>
                                        <p:cTn id="156" dur="1" fill="hold">
                                          <p:stCondLst>
                                            <p:cond delay="0"/>
                                          </p:stCondLst>
                                        </p:cTn>
                                        <p:tgtEl>
                                          <p:spTgt spid="31"/>
                                        </p:tgtEl>
                                        <p:attrNameLst>
                                          <p:attrName>style.visibility</p:attrName>
                                        </p:attrNameLst>
                                      </p:cBhvr>
                                      <p:to>
                                        <p:strVal val="visible"/>
                                      </p:to>
                                    </p:set>
                                    <p:animEffect transition="in" filter="wipe(down)">
                                      <p:cBhvr>
                                        <p:cTn id="157" dur="500"/>
                                        <p:tgtEl>
                                          <p:spTgt spid="31"/>
                                        </p:tgtEl>
                                      </p:cBhvr>
                                    </p:animEffect>
                                  </p:childTnLst>
                                </p:cTn>
                              </p:par>
                            </p:childTnLst>
                          </p:cTn>
                        </p:par>
                        <p:par>
                          <p:cTn id="158" fill="hold">
                            <p:stCondLst>
                              <p:cond delay="7000"/>
                            </p:stCondLst>
                            <p:childTnLst>
                              <p:par>
                                <p:cTn id="159" presetID="10" presetClass="entr" presetSubtype="0" fill="hold" grpId="0" nodeType="afterEffect">
                                  <p:stCondLst>
                                    <p:cond delay="0"/>
                                  </p:stCondLst>
                                  <p:childTnLst>
                                    <p:set>
                                      <p:cBhvr>
                                        <p:cTn id="160" dur="1" fill="hold">
                                          <p:stCondLst>
                                            <p:cond delay="0"/>
                                          </p:stCondLst>
                                        </p:cTn>
                                        <p:tgtEl>
                                          <p:spTgt spid="37"/>
                                        </p:tgtEl>
                                        <p:attrNameLst>
                                          <p:attrName>style.visibility</p:attrName>
                                        </p:attrNameLst>
                                      </p:cBhvr>
                                      <p:to>
                                        <p:strVal val="visible"/>
                                      </p:to>
                                    </p:set>
                                    <p:animEffect transition="in" filter="fade">
                                      <p:cBhvr>
                                        <p:cTn id="161" dur="500"/>
                                        <p:tgtEl>
                                          <p:spTgt spid="37"/>
                                        </p:tgtEl>
                                      </p:cBhvr>
                                    </p:animEffect>
                                  </p:childTnLst>
                                </p:cTn>
                              </p:par>
                            </p:childTnLst>
                          </p:cTn>
                        </p:par>
                        <p:par>
                          <p:cTn id="162" fill="hold">
                            <p:stCondLst>
                              <p:cond delay="7500"/>
                            </p:stCondLst>
                            <p:childTnLst>
                              <p:par>
                                <p:cTn id="163" presetID="22" presetClass="entr" presetSubtype="4" fill="hold" grpId="0" nodeType="afterEffect">
                                  <p:stCondLst>
                                    <p:cond delay="0"/>
                                  </p:stCondLst>
                                  <p:childTnLst>
                                    <p:set>
                                      <p:cBhvr>
                                        <p:cTn id="164" dur="1" fill="hold">
                                          <p:stCondLst>
                                            <p:cond delay="0"/>
                                          </p:stCondLst>
                                        </p:cTn>
                                        <p:tgtEl>
                                          <p:spTgt spid="35"/>
                                        </p:tgtEl>
                                        <p:attrNameLst>
                                          <p:attrName>style.visibility</p:attrName>
                                        </p:attrNameLst>
                                      </p:cBhvr>
                                      <p:to>
                                        <p:strVal val="visible"/>
                                      </p:to>
                                    </p:set>
                                    <p:animEffect transition="in" filter="wipe(down)">
                                      <p:cBhvr>
                                        <p:cTn id="165" dur="500"/>
                                        <p:tgtEl>
                                          <p:spTgt spid="35"/>
                                        </p:tgtEl>
                                      </p:cBhvr>
                                    </p:animEffect>
                                  </p:childTnLst>
                                </p:cTn>
                              </p:par>
                              <p:par>
                                <p:cTn id="166" presetID="22" presetClass="entr" presetSubtype="4" fill="hold" grpId="0" nodeType="withEffect">
                                  <p:stCondLst>
                                    <p:cond delay="0"/>
                                  </p:stCondLst>
                                  <p:childTnLst>
                                    <p:set>
                                      <p:cBhvr>
                                        <p:cTn id="167" dur="1" fill="hold">
                                          <p:stCondLst>
                                            <p:cond delay="0"/>
                                          </p:stCondLst>
                                        </p:cTn>
                                        <p:tgtEl>
                                          <p:spTgt spid="36"/>
                                        </p:tgtEl>
                                        <p:attrNameLst>
                                          <p:attrName>style.visibility</p:attrName>
                                        </p:attrNameLst>
                                      </p:cBhvr>
                                      <p:to>
                                        <p:strVal val="visible"/>
                                      </p:to>
                                    </p:set>
                                    <p:animEffect transition="in" filter="wipe(down)">
                                      <p:cBhvr>
                                        <p:cTn id="168" dur="500"/>
                                        <p:tgtEl>
                                          <p:spTgt spid="36"/>
                                        </p:tgtEl>
                                      </p:cBhvr>
                                    </p:animEffect>
                                  </p:childTnLst>
                                </p:cTn>
                              </p:par>
                            </p:childTnLst>
                          </p:cTn>
                        </p:par>
                        <p:par>
                          <p:cTn id="169" fill="hold">
                            <p:stCondLst>
                              <p:cond delay="8000"/>
                            </p:stCondLst>
                            <p:childTnLst>
                              <p:par>
                                <p:cTn id="170" presetID="10" presetClass="entr" presetSubtype="0" fill="hold" grpId="0" nodeType="afterEffect">
                                  <p:stCondLst>
                                    <p:cond delay="0"/>
                                  </p:stCondLst>
                                  <p:childTnLst>
                                    <p:set>
                                      <p:cBhvr>
                                        <p:cTn id="171" dur="1" fill="hold">
                                          <p:stCondLst>
                                            <p:cond delay="0"/>
                                          </p:stCondLst>
                                        </p:cTn>
                                        <p:tgtEl>
                                          <p:spTgt spid="42"/>
                                        </p:tgtEl>
                                        <p:attrNameLst>
                                          <p:attrName>style.visibility</p:attrName>
                                        </p:attrNameLst>
                                      </p:cBhvr>
                                      <p:to>
                                        <p:strVal val="visible"/>
                                      </p:to>
                                    </p:set>
                                    <p:animEffect transition="in" filter="fade">
                                      <p:cBhvr>
                                        <p:cTn id="172" dur="500"/>
                                        <p:tgtEl>
                                          <p:spTgt spid="42"/>
                                        </p:tgtEl>
                                      </p:cBhvr>
                                    </p:animEffect>
                                  </p:childTnLst>
                                </p:cTn>
                              </p:par>
                            </p:childTnLst>
                          </p:cTn>
                        </p:par>
                        <p:par>
                          <p:cTn id="173" fill="hold">
                            <p:stCondLst>
                              <p:cond delay="8500"/>
                            </p:stCondLst>
                            <p:childTnLst>
                              <p:par>
                                <p:cTn id="174" presetID="22" presetClass="entr" presetSubtype="4" fill="hold" grpId="0" nodeType="afterEffect">
                                  <p:stCondLst>
                                    <p:cond delay="0"/>
                                  </p:stCondLst>
                                  <p:childTnLst>
                                    <p:set>
                                      <p:cBhvr>
                                        <p:cTn id="175" dur="1" fill="hold">
                                          <p:stCondLst>
                                            <p:cond delay="0"/>
                                          </p:stCondLst>
                                        </p:cTn>
                                        <p:tgtEl>
                                          <p:spTgt spid="40"/>
                                        </p:tgtEl>
                                        <p:attrNameLst>
                                          <p:attrName>style.visibility</p:attrName>
                                        </p:attrNameLst>
                                      </p:cBhvr>
                                      <p:to>
                                        <p:strVal val="visible"/>
                                      </p:to>
                                    </p:set>
                                    <p:animEffect transition="in" filter="wipe(down)">
                                      <p:cBhvr>
                                        <p:cTn id="176" dur="500"/>
                                        <p:tgtEl>
                                          <p:spTgt spid="40"/>
                                        </p:tgtEl>
                                      </p:cBhvr>
                                    </p:animEffect>
                                  </p:childTnLst>
                                </p:cTn>
                              </p:par>
                              <p:par>
                                <p:cTn id="177" presetID="22" presetClass="entr" presetSubtype="4" fill="hold" grpId="0" nodeType="withEffect">
                                  <p:stCondLst>
                                    <p:cond delay="0"/>
                                  </p:stCondLst>
                                  <p:childTnLst>
                                    <p:set>
                                      <p:cBhvr>
                                        <p:cTn id="178" dur="1" fill="hold">
                                          <p:stCondLst>
                                            <p:cond delay="0"/>
                                          </p:stCondLst>
                                        </p:cTn>
                                        <p:tgtEl>
                                          <p:spTgt spid="41"/>
                                        </p:tgtEl>
                                        <p:attrNameLst>
                                          <p:attrName>style.visibility</p:attrName>
                                        </p:attrNameLst>
                                      </p:cBhvr>
                                      <p:to>
                                        <p:strVal val="visible"/>
                                      </p:to>
                                    </p:set>
                                    <p:animEffect transition="in" filter="wipe(down)">
                                      <p:cBhvr>
                                        <p:cTn id="179" dur="500"/>
                                        <p:tgtEl>
                                          <p:spTgt spid="41"/>
                                        </p:tgtEl>
                                      </p:cBhvr>
                                    </p:animEffect>
                                  </p:childTnLst>
                                </p:cTn>
                              </p:par>
                            </p:childTnLst>
                          </p:cTn>
                        </p:par>
                        <p:par>
                          <p:cTn id="180" fill="hold">
                            <p:stCondLst>
                              <p:cond delay="9000"/>
                            </p:stCondLst>
                            <p:childTnLst>
                              <p:par>
                                <p:cTn id="181" presetID="10" presetClass="entr" presetSubtype="0" fill="hold" grpId="0" nodeType="afterEffect">
                                  <p:stCondLst>
                                    <p:cond delay="0"/>
                                  </p:stCondLst>
                                  <p:childTnLst>
                                    <p:set>
                                      <p:cBhvr>
                                        <p:cTn id="182" dur="1" fill="hold">
                                          <p:stCondLst>
                                            <p:cond delay="0"/>
                                          </p:stCondLst>
                                        </p:cTn>
                                        <p:tgtEl>
                                          <p:spTgt spid="47"/>
                                        </p:tgtEl>
                                        <p:attrNameLst>
                                          <p:attrName>style.visibility</p:attrName>
                                        </p:attrNameLst>
                                      </p:cBhvr>
                                      <p:to>
                                        <p:strVal val="visible"/>
                                      </p:to>
                                    </p:set>
                                    <p:animEffect transition="in" filter="fade">
                                      <p:cBhvr>
                                        <p:cTn id="183" dur="500"/>
                                        <p:tgtEl>
                                          <p:spTgt spid="47"/>
                                        </p:tgtEl>
                                      </p:cBhvr>
                                    </p:animEffect>
                                  </p:childTnLst>
                                </p:cTn>
                              </p:par>
                            </p:childTnLst>
                          </p:cTn>
                        </p:par>
                        <p:par>
                          <p:cTn id="184" fill="hold">
                            <p:stCondLst>
                              <p:cond delay="9500"/>
                            </p:stCondLst>
                            <p:childTnLst>
                              <p:par>
                                <p:cTn id="185" presetID="22" presetClass="entr" presetSubtype="4" fill="hold" grpId="0" nodeType="afterEffect">
                                  <p:stCondLst>
                                    <p:cond delay="0"/>
                                  </p:stCondLst>
                                  <p:childTnLst>
                                    <p:set>
                                      <p:cBhvr>
                                        <p:cTn id="186" dur="1" fill="hold">
                                          <p:stCondLst>
                                            <p:cond delay="0"/>
                                          </p:stCondLst>
                                        </p:cTn>
                                        <p:tgtEl>
                                          <p:spTgt spid="45"/>
                                        </p:tgtEl>
                                        <p:attrNameLst>
                                          <p:attrName>style.visibility</p:attrName>
                                        </p:attrNameLst>
                                      </p:cBhvr>
                                      <p:to>
                                        <p:strVal val="visible"/>
                                      </p:to>
                                    </p:set>
                                    <p:animEffect transition="in" filter="wipe(down)">
                                      <p:cBhvr>
                                        <p:cTn id="187" dur="500"/>
                                        <p:tgtEl>
                                          <p:spTgt spid="45"/>
                                        </p:tgtEl>
                                      </p:cBhvr>
                                    </p:animEffect>
                                  </p:childTnLst>
                                </p:cTn>
                              </p:par>
                              <p:par>
                                <p:cTn id="188" presetID="22" presetClass="entr" presetSubtype="4" fill="hold" grpId="0" nodeType="withEffect">
                                  <p:stCondLst>
                                    <p:cond delay="0"/>
                                  </p:stCondLst>
                                  <p:childTnLst>
                                    <p:set>
                                      <p:cBhvr>
                                        <p:cTn id="189" dur="1" fill="hold">
                                          <p:stCondLst>
                                            <p:cond delay="0"/>
                                          </p:stCondLst>
                                        </p:cTn>
                                        <p:tgtEl>
                                          <p:spTgt spid="46"/>
                                        </p:tgtEl>
                                        <p:attrNameLst>
                                          <p:attrName>style.visibility</p:attrName>
                                        </p:attrNameLst>
                                      </p:cBhvr>
                                      <p:to>
                                        <p:strVal val="visible"/>
                                      </p:to>
                                    </p:set>
                                    <p:animEffect transition="in" filter="wipe(down)">
                                      <p:cBhvr>
                                        <p:cTn id="190" dur="500"/>
                                        <p:tgtEl>
                                          <p:spTgt spid="46"/>
                                        </p:tgtEl>
                                      </p:cBhvr>
                                    </p:animEffect>
                                  </p:childTnLst>
                                </p:cTn>
                              </p:par>
                            </p:childTnLst>
                          </p:cTn>
                        </p:par>
                        <p:par>
                          <p:cTn id="191" fill="hold">
                            <p:stCondLst>
                              <p:cond delay="10000"/>
                            </p:stCondLst>
                            <p:childTnLst>
                              <p:par>
                                <p:cTn id="192" presetID="10" presetClass="entr" presetSubtype="0" fill="hold" grpId="0" nodeType="afterEffect">
                                  <p:stCondLst>
                                    <p:cond delay="0"/>
                                  </p:stCondLst>
                                  <p:childTnLst>
                                    <p:set>
                                      <p:cBhvr>
                                        <p:cTn id="193" dur="1" fill="hold">
                                          <p:stCondLst>
                                            <p:cond delay="0"/>
                                          </p:stCondLst>
                                        </p:cTn>
                                        <p:tgtEl>
                                          <p:spTgt spid="52"/>
                                        </p:tgtEl>
                                        <p:attrNameLst>
                                          <p:attrName>style.visibility</p:attrName>
                                        </p:attrNameLst>
                                      </p:cBhvr>
                                      <p:to>
                                        <p:strVal val="visible"/>
                                      </p:to>
                                    </p:set>
                                    <p:animEffect transition="in" filter="fade">
                                      <p:cBhvr>
                                        <p:cTn id="194" dur="500"/>
                                        <p:tgtEl>
                                          <p:spTgt spid="52"/>
                                        </p:tgtEl>
                                      </p:cBhvr>
                                    </p:animEffect>
                                  </p:childTnLst>
                                </p:cTn>
                              </p:par>
                            </p:childTnLst>
                          </p:cTn>
                        </p:par>
                        <p:par>
                          <p:cTn id="195" fill="hold">
                            <p:stCondLst>
                              <p:cond delay="10500"/>
                            </p:stCondLst>
                            <p:childTnLst>
                              <p:par>
                                <p:cTn id="196" presetID="22" presetClass="entr" presetSubtype="4" fill="hold" grpId="0" nodeType="afterEffect">
                                  <p:stCondLst>
                                    <p:cond delay="0"/>
                                  </p:stCondLst>
                                  <p:childTnLst>
                                    <p:set>
                                      <p:cBhvr>
                                        <p:cTn id="197" dur="1" fill="hold">
                                          <p:stCondLst>
                                            <p:cond delay="0"/>
                                          </p:stCondLst>
                                        </p:cTn>
                                        <p:tgtEl>
                                          <p:spTgt spid="50"/>
                                        </p:tgtEl>
                                        <p:attrNameLst>
                                          <p:attrName>style.visibility</p:attrName>
                                        </p:attrNameLst>
                                      </p:cBhvr>
                                      <p:to>
                                        <p:strVal val="visible"/>
                                      </p:to>
                                    </p:set>
                                    <p:animEffect transition="in" filter="wipe(down)">
                                      <p:cBhvr>
                                        <p:cTn id="198" dur="500"/>
                                        <p:tgtEl>
                                          <p:spTgt spid="50"/>
                                        </p:tgtEl>
                                      </p:cBhvr>
                                    </p:animEffect>
                                  </p:childTnLst>
                                </p:cTn>
                              </p:par>
                              <p:par>
                                <p:cTn id="199" presetID="22" presetClass="entr" presetSubtype="4" fill="hold" grpId="0" nodeType="withEffect">
                                  <p:stCondLst>
                                    <p:cond delay="0"/>
                                  </p:stCondLst>
                                  <p:childTnLst>
                                    <p:set>
                                      <p:cBhvr>
                                        <p:cTn id="200" dur="1" fill="hold">
                                          <p:stCondLst>
                                            <p:cond delay="0"/>
                                          </p:stCondLst>
                                        </p:cTn>
                                        <p:tgtEl>
                                          <p:spTgt spid="51"/>
                                        </p:tgtEl>
                                        <p:attrNameLst>
                                          <p:attrName>style.visibility</p:attrName>
                                        </p:attrNameLst>
                                      </p:cBhvr>
                                      <p:to>
                                        <p:strVal val="visible"/>
                                      </p:to>
                                    </p:set>
                                    <p:animEffect transition="in" filter="wipe(down)">
                                      <p:cBhvr>
                                        <p:cTn id="201" dur="500"/>
                                        <p:tgtEl>
                                          <p:spTgt spid="51"/>
                                        </p:tgtEl>
                                      </p:cBhvr>
                                    </p:animEffect>
                                  </p:childTnLst>
                                </p:cTn>
                              </p:par>
                            </p:childTnLst>
                          </p:cTn>
                        </p:par>
                        <p:par>
                          <p:cTn id="202" fill="hold">
                            <p:stCondLst>
                              <p:cond delay="11000"/>
                            </p:stCondLst>
                            <p:childTnLst>
                              <p:par>
                                <p:cTn id="203" presetID="47" presetClass="entr" presetSubtype="0" fill="hold" grpId="0" nodeType="afterEffect">
                                  <p:stCondLst>
                                    <p:cond delay="0"/>
                                  </p:stCondLst>
                                  <p:childTnLst>
                                    <p:set>
                                      <p:cBhvr>
                                        <p:cTn id="204" dur="1" fill="hold">
                                          <p:stCondLst>
                                            <p:cond delay="0"/>
                                          </p:stCondLst>
                                        </p:cTn>
                                        <p:tgtEl>
                                          <p:spTgt spid="63"/>
                                        </p:tgtEl>
                                        <p:attrNameLst>
                                          <p:attrName>style.visibility</p:attrName>
                                        </p:attrNameLst>
                                      </p:cBhvr>
                                      <p:to>
                                        <p:strVal val="visible"/>
                                      </p:to>
                                    </p:set>
                                    <p:animEffect transition="in" filter="fade">
                                      <p:cBhvr>
                                        <p:cTn id="205" dur="1000"/>
                                        <p:tgtEl>
                                          <p:spTgt spid="63"/>
                                        </p:tgtEl>
                                      </p:cBhvr>
                                    </p:animEffect>
                                    <p:anim calcmode="lin" valueType="num">
                                      <p:cBhvr>
                                        <p:cTn id="206" dur="1000" fill="hold"/>
                                        <p:tgtEl>
                                          <p:spTgt spid="63"/>
                                        </p:tgtEl>
                                        <p:attrNameLst>
                                          <p:attrName>ppt_x</p:attrName>
                                        </p:attrNameLst>
                                      </p:cBhvr>
                                      <p:tavLst>
                                        <p:tav tm="0">
                                          <p:val>
                                            <p:strVal val="#ppt_x"/>
                                          </p:val>
                                        </p:tav>
                                        <p:tav tm="100000">
                                          <p:val>
                                            <p:strVal val="#ppt_x"/>
                                          </p:val>
                                        </p:tav>
                                      </p:tavLst>
                                    </p:anim>
                                    <p:anim calcmode="lin" valueType="num">
                                      <p:cBhvr>
                                        <p:cTn id="207" dur="1000" fill="hold"/>
                                        <p:tgtEl>
                                          <p:spTgt spid="63"/>
                                        </p:tgtEl>
                                        <p:attrNameLst>
                                          <p:attrName>ppt_y</p:attrName>
                                        </p:attrNameLst>
                                      </p:cBhvr>
                                      <p:tavLst>
                                        <p:tav tm="0">
                                          <p:val>
                                            <p:strVal val="#ppt_y-.1"/>
                                          </p:val>
                                        </p:tav>
                                        <p:tav tm="100000">
                                          <p:val>
                                            <p:strVal val="#ppt_y"/>
                                          </p:val>
                                        </p:tav>
                                      </p:tavLst>
                                    </p:anim>
                                  </p:childTnLst>
                                </p:cTn>
                              </p:par>
                            </p:childTnLst>
                          </p:cTn>
                        </p:par>
                        <p:par>
                          <p:cTn id="208" fill="hold">
                            <p:stCondLst>
                              <p:cond delay="12000"/>
                            </p:stCondLst>
                            <p:childTnLst>
                              <p:par>
                                <p:cTn id="209" presetID="53" presetClass="entr" presetSubtype="16" fill="hold" grpId="0" nodeType="afterEffect">
                                  <p:stCondLst>
                                    <p:cond delay="0"/>
                                  </p:stCondLst>
                                  <p:childTnLst>
                                    <p:set>
                                      <p:cBhvr>
                                        <p:cTn id="210" dur="1" fill="hold">
                                          <p:stCondLst>
                                            <p:cond delay="0"/>
                                          </p:stCondLst>
                                        </p:cTn>
                                        <p:tgtEl>
                                          <p:spTgt spid="64"/>
                                        </p:tgtEl>
                                        <p:attrNameLst>
                                          <p:attrName>style.visibility</p:attrName>
                                        </p:attrNameLst>
                                      </p:cBhvr>
                                      <p:to>
                                        <p:strVal val="visible"/>
                                      </p:to>
                                    </p:set>
                                    <p:anim calcmode="lin" valueType="num">
                                      <p:cBhvr>
                                        <p:cTn id="211" dur="500" fill="hold"/>
                                        <p:tgtEl>
                                          <p:spTgt spid="64"/>
                                        </p:tgtEl>
                                        <p:attrNameLst>
                                          <p:attrName>ppt_w</p:attrName>
                                        </p:attrNameLst>
                                      </p:cBhvr>
                                      <p:tavLst>
                                        <p:tav tm="0">
                                          <p:val>
                                            <p:fltVal val="0"/>
                                          </p:val>
                                        </p:tav>
                                        <p:tav tm="100000">
                                          <p:val>
                                            <p:strVal val="#ppt_w"/>
                                          </p:val>
                                        </p:tav>
                                      </p:tavLst>
                                    </p:anim>
                                    <p:anim calcmode="lin" valueType="num">
                                      <p:cBhvr>
                                        <p:cTn id="212" dur="500" fill="hold"/>
                                        <p:tgtEl>
                                          <p:spTgt spid="64"/>
                                        </p:tgtEl>
                                        <p:attrNameLst>
                                          <p:attrName>ppt_h</p:attrName>
                                        </p:attrNameLst>
                                      </p:cBhvr>
                                      <p:tavLst>
                                        <p:tav tm="0">
                                          <p:val>
                                            <p:fltVal val="0"/>
                                          </p:val>
                                        </p:tav>
                                        <p:tav tm="100000">
                                          <p:val>
                                            <p:strVal val="#ppt_h"/>
                                          </p:val>
                                        </p:tav>
                                      </p:tavLst>
                                    </p:anim>
                                    <p:animEffect transition="in" filter="fade">
                                      <p:cBhvr>
                                        <p:cTn id="213" dur="500"/>
                                        <p:tgtEl>
                                          <p:spTgt spid="64"/>
                                        </p:tgtEl>
                                      </p:cBhvr>
                                    </p:animEffect>
                                  </p:childTnLst>
                                </p:cTn>
                              </p:par>
                            </p:childTnLst>
                          </p:cTn>
                        </p:par>
                        <p:par>
                          <p:cTn id="214" fill="hold">
                            <p:stCondLst>
                              <p:cond delay="12500"/>
                            </p:stCondLst>
                            <p:childTnLst>
                              <p:par>
                                <p:cTn id="215" presetID="22" presetClass="entr" presetSubtype="1" fill="hold" grpId="0" nodeType="afterEffect">
                                  <p:stCondLst>
                                    <p:cond delay="0"/>
                                  </p:stCondLst>
                                  <p:childTnLst>
                                    <p:set>
                                      <p:cBhvr>
                                        <p:cTn id="216" dur="1" fill="hold">
                                          <p:stCondLst>
                                            <p:cond delay="0"/>
                                          </p:stCondLst>
                                        </p:cTn>
                                        <p:tgtEl>
                                          <p:spTgt spid="66"/>
                                        </p:tgtEl>
                                        <p:attrNameLst>
                                          <p:attrName>style.visibility</p:attrName>
                                        </p:attrNameLst>
                                      </p:cBhvr>
                                      <p:to>
                                        <p:strVal val="visible"/>
                                      </p:to>
                                    </p:set>
                                    <p:animEffect transition="in" filter="wipe(up)">
                                      <p:cBhvr>
                                        <p:cTn id="21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p:bldP spid="12" grpId="0" animBg="1"/>
      <p:bldP spid="13" grpId="0" animBg="1"/>
      <p:bldP spid="14" grpId="0" animBg="1"/>
      <p:bldP spid="15" grpId="0" animBg="1"/>
      <p:bldP spid="16" grpId="0"/>
      <p:bldP spid="17" grpId="0" animBg="1"/>
      <p:bldP spid="18" grpId="0" animBg="1"/>
      <p:bldP spid="19" grpId="0" animBg="1"/>
      <p:bldP spid="20" grpId="0" animBg="1"/>
      <p:bldP spid="21" grpId="0"/>
      <p:bldP spid="22" grpId="0" animBg="1"/>
      <p:bldP spid="23" grpId="0" animBg="1"/>
      <p:bldP spid="24" grpId="0" animBg="1"/>
      <p:bldP spid="25" grpId="0" animBg="1"/>
      <p:bldP spid="29" grpId="0"/>
      <p:bldP spid="30" grpId="0" animBg="1"/>
      <p:bldP spid="31" grpId="0" animBg="1"/>
      <p:bldP spid="32" grpId="0"/>
      <p:bldP spid="33" grpId="0" animBg="1"/>
      <p:bldP spid="34" grpId="0" animBg="1"/>
      <p:bldP spid="35" grpId="0" animBg="1"/>
      <p:bldP spid="36" grpId="0" animBg="1"/>
      <p:bldP spid="37" grpId="0"/>
      <p:bldP spid="38" grpId="0" animBg="1"/>
      <p:bldP spid="39" grpId="0" animBg="1"/>
      <p:bldP spid="40" grpId="0" animBg="1"/>
      <p:bldP spid="41" grpId="0" animBg="1"/>
      <p:bldP spid="42" grpId="0"/>
      <p:bldP spid="43" grpId="0" animBg="1"/>
      <p:bldP spid="44" grpId="0" animBg="1"/>
      <p:bldP spid="45" grpId="0" animBg="1"/>
      <p:bldP spid="46" grpId="0" animBg="1"/>
      <p:bldP spid="47" grpId="0"/>
      <p:bldP spid="48" grpId="0" animBg="1"/>
      <p:bldP spid="49" grpId="0" animBg="1"/>
      <p:bldP spid="50" grpId="0" animBg="1"/>
      <p:bldP spid="51" grpId="0" animBg="1"/>
      <p:bldP spid="52" grpId="0"/>
      <p:bldP spid="53" grpId="0"/>
      <p:bldP spid="54" grpId="0"/>
      <p:bldP spid="55" grpId="0"/>
      <p:bldP spid="56" grpId="0"/>
      <p:bldP spid="57" grpId="0"/>
      <p:bldP spid="58" grpId="0" animBg="1"/>
      <p:bldP spid="59" grpId="0"/>
      <p:bldP spid="60" grpId="0" animBg="1"/>
      <p:bldP spid="61" grpId="0"/>
      <p:bldP spid="63" grpId="0" animBg="1"/>
      <p:bldP spid="64" grpId="0" animBg="1"/>
      <p:bldP spid="65" grpId="0"/>
      <p:bldP spid="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MH_Other_1"/>
          <p:cNvSpPr/>
          <p:nvPr>
            <p:custDataLst>
              <p:tags r:id="rId1"/>
            </p:custDataLst>
          </p:nvPr>
        </p:nvSpPr>
        <p:spPr bwMode="auto">
          <a:xfrm>
            <a:off x="911914" y="2890774"/>
            <a:ext cx="1643062" cy="402442"/>
          </a:xfrm>
          <a:prstGeom prst="rect">
            <a:avLst/>
          </a:prstGeom>
          <a:solidFill>
            <a:schemeClr val="bg1"/>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一季度</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6" name="MH_Other_3"/>
          <p:cNvSpPr>
            <a:spLocks noChangeArrowheads="1"/>
          </p:cNvSpPr>
          <p:nvPr>
            <p:custDataLst>
              <p:tags r:id="rId2"/>
            </p:custDataLst>
          </p:nvPr>
        </p:nvSpPr>
        <p:spPr bwMode="auto">
          <a:xfrm>
            <a:off x="4199627" y="2890774"/>
            <a:ext cx="1641475" cy="402442"/>
          </a:xfrm>
          <a:prstGeom prst="rect">
            <a:avLst/>
          </a:prstGeom>
          <a:solidFill>
            <a:schemeClr val="bg2"/>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三季度</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 name="MH_Other_4"/>
          <p:cNvSpPr>
            <a:spLocks noChangeArrowheads="1"/>
          </p:cNvSpPr>
          <p:nvPr>
            <p:custDataLst>
              <p:tags r:id="rId3"/>
            </p:custDataLst>
          </p:nvPr>
        </p:nvSpPr>
        <p:spPr bwMode="auto">
          <a:xfrm>
            <a:off x="2554976" y="2890774"/>
            <a:ext cx="1644650" cy="402442"/>
          </a:xfrm>
          <a:prstGeom prst="rect">
            <a:avLst/>
          </a:prstGeom>
          <a:solidFill>
            <a:schemeClr val="tx1"/>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二季度</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8" name="MH_Other_5"/>
          <p:cNvSpPr/>
          <p:nvPr>
            <p:custDataLst>
              <p:tags r:id="rId4"/>
            </p:custDataLst>
          </p:nvPr>
        </p:nvSpPr>
        <p:spPr bwMode="auto">
          <a:xfrm flipH="1">
            <a:off x="5836340" y="2890774"/>
            <a:ext cx="1641475" cy="402442"/>
          </a:xfrm>
          <a:prstGeom prst="rect">
            <a:avLst/>
          </a:prstGeom>
          <a:solidFill>
            <a:schemeClr val="tx2"/>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四季度</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nvGrpSpPr>
          <p:cNvPr id="9" name="组合 8"/>
          <p:cNvGrpSpPr/>
          <p:nvPr/>
        </p:nvGrpSpPr>
        <p:grpSpPr>
          <a:xfrm flipH="1">
            <a:off x="4814739" y="1159884"/>
            <a:ext cx="532252" cy="326063"/>
            <a:chOff x="4441825" y="2570163"/>
            <a:chExt cx="1173163" cy="863600"/>
          </a:xfrm>
        </p:grpSpPr>
        <p:cxnSp>
          <p:nvCxnSpPr>
            <p:cNvPr id="10" name="MH_Other_6"/>
            <p:cNvCxnSpPr/>
            <p:nvPr>
              <p:custDataLst>
                <p:tags r:id="rId5"/>
              </p:custDataLst>
            </p:nvPr>
          </p:nvCxnSpPr>
          <p:spPr bwMode="auto">
            <a:xfrm flipV="1">
              <a:off x="4441825" y="2570163"/>
              <a:ext cx="595313" cy="86360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1" name="MH_Other_7"/>
            <p:cNvCxnSpPr/>
            <p:nvPr>
              <p:custDataLst>
                <p:tags r:id="rId6"/>
              </p:custDataLst>
            </p:nvPr>
          </p:nvCxnSpPr>
          <p:spPr bwMode="auto">
            <a:xfrm>
              <a:off x="5037138" y="2570163"/>
              <a:ext cx="57785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2" name="MH_SubTitle_2"/>
          <p:cNvSpPr>
            <a:spLocks noChangeArrowheads="1"/>
          </p:cNvSpPr>
          <p:nvPr>
            <p:custDataLst>
              <p:tags r:id="rId7"/>
            </p:custDataLst>
          </p:nvPr>
        </p:nvSpPr>
        <p:spPr bwMode="auto">
          <a:xfrm>
            <a:off x="4053395" y="991479"/>
            <a:ext cx="859815" cy="32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添加文本</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3" name="MH_Other_2"/>
          <p:cNvSpPr/>
          <p:nvPr>
            <p:custDataLst>
              <p:tags r:id="rId8"/>
            </p:custDataLst>
          </p:nvPr>
        </p:nvSpPr>
        <p:spPr>
          <a:xfrm>
            <a:off x="1315111"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4" name="MH_Other_3"/>
          <p:cNvSpPr/>
          <p:nvPr>
            <p:custDataLst>
              <p:tags r:id="rId9"/>
            </p:custDataLst>
          </p:nvPr>
        </p:nvSpPr>
        <p:spPr>
          <a:xfrm>
            <a:off x="1740117"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MH_Other_4"/>
          <p:cNvSpPr/>
          <p:nvPr>
            <p:custDataLst>
              <p:tags r:id="rId10"/>
            </p:custDataLst>
          </p:nvPr>
        </p:nvSpPr>
        <p:spPr>
          <a:xfrm>
            <a:off x="1314805" y="2662374"/>
            <a:ext cx="396000" cy="243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6" name="MH_Other_5"/>
          <p:cNvSpPr/>
          <p:nvPr>
            <p:custDataLst>
              <p:tags r:id="rId11"/>
            </p:custDataLst>
          </p:nvPr>
        </p:nvSpPr>
        <p:spPr>
          <a:xfrm>
            <a:off x="1740117" y="2342336"/>
            <a:ext cx="396000" cy="5484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7" name="MH_Other_2"/>
          <p:cNvSpPr/>
          <p:nvPr>
            <p:custDataLst>
              <p:tags r:id="rId12"/>
            </p:custDataLst>
          </p:nvPr>
        </p:nvSpPr>
        <p:spPr>
          <a:xfrm>
            <a:off x="2978439"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8" name="MH_Other_3"/>
          <p:cNvSpPr/>
          <p:nvPr>
            <p:custDataLst>
              <p:tags r:id="rId13"/>
            </p:custDataLst>
          </p:nvPr>
        </p:nvSpPr>
        <p:spPr>
          <a:xfrm>
            <a:off x="3404089"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MH_Other_4"/>
          <p:cNvSpPr/>
          <p:nvPr>
            <p:custDataLst>
              <p:tags r:id="rId14"/>
            </p:custDataLst>
          </p:nvPr>
        </p:nvSpPr>
        <p:spPr>
          <a:xfrm>
            <a:off x="2978439" y="2497985"/>
            <a:ext cx="396000" cy="392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0" name="MH_Other_5"/>
          <p:cNvSpPr/>
          <p:nvPr>
            <p:custDataLst>
              <p:tags r:id="rId15"/>
            </p:custDataLst>
          </p:nvPr>
        </p:nvSpPr>
        <p:spPr>
          <a:xfrm>
            <a:off x="3404089" y="2192343"/>
            <a:ext cx="396000" cy="6984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1" name="MH_Other_2"/>
          <p:cNvSpPr/>
          <p:nvPr>
            <p:custDataLst>
              <p:tags r:id="rId16"/>
            </p:custDataLst>
          </p:nvPr>
        </p:nvSpPr>
        <p:spPr>
          <a:xfrm>
            <a:off x="463986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MH_Other_3"/>
          <p:cNvSpPr/>
          <p:nvPr>
            <p:custDataLst>
              <p:tags r:id="rId17"/>
            </p:custDataLst>
          </p:nvPr>
        </p:nvSpPr>
        <p:spPr>
          <a:xfrm>
            <a:off x="506858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3" name="MH_Other_4"/>
          <p:cNvSpPr/>
          <p:nvPr>
            <p:custDataLst>
              <p:tags r:id="rId18"/>
            </p:custDataLst>
          </p:nvPr>
        </p:nvSpPr>
        <p:spPr>
          <a:xfrm>
            <a:off x="4639863" y="2342336"/>
            <a:ext cx="396000" cy="548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4" name="MH_Other_5"/>
          <p:cNvSpPr/>
          <p:nvPr>
            <p:custDataLst>
              <p:tags r:id="rId19"/>
            </p:custDataLst>
          </p:nvPr>
        </p:nvSpPr>
        <p:spPr>
          <a:xfrm>
            <a:off x="5068583" y="1853169"/>
            <a:ext cx="396000" cy="10376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MH_Other_2"/>
          <p:cNvSpPr/>
          <p:nvPr>
            <p:custDataLst>
              <p:tags r:id="rId20"/>
            </p:custDataLst>
          </p:nvPr>
        </p:nvSpPr>
        <p:spPr>
          <a:xfrm>
            <a:off x="626166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9" name="MH_Other_3"/>
          <p:cNvSpPr/>
          <p:nvPr>
            <p:custDataLst>
              <p:tags r:id="rId21"/>
            </p:custDataLst>
          </p:nvPr>
        </p:nvSpPr>
        <p:spPr>
          <a:xfrm>
            <a:off x="6690215"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0" name="MH_Other_4"/>
          <p:cNvSpPr/>
          <p:nvPr>
            <p:custDataLst>
              <p:tags r:id="rId22"/>
            </p:custDataLst>
          </p:nvPr>
        </p:nvSpPr>
        <p:spPr>
          <a:xfrm>
            <a:off x="6261663" y="2541558"/>
            <a:ext cx="396000" cy="3492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1" name="MH_Other_5"/>
          <p:cNvSpPr/>
          <p:nvPr>
            <p:custDataLst>
              <p:tags r:id="rId23"/>
            </p:custDataLst>
          </p:nvPr>
        </p:nvSpPr>
        <p:spPr>
          <a:xfrm>
            <a:off x="6690215" y="2042351"/>
            <a:ext cx="396000" cy="8484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TextBox 68"/>
          <p:cNvSpPr txBox="1"/>
          <p:nvPr/>
        </p:nvSpPr>
        <p:spPr>
          <a:xfrm>
            <a:off x="1314543" y="2328684"/>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20</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3" name="TextBox 69"/>
          <p:cNvSpPr txBox="1"/>
          <p:nvPr/>
        </p:nvSpPr>
        <p:spPr>
          <a:xfrm>
            <a:off x="1724752" y="1991775"/>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41</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TextBox 70"/>
          <p:cNvSpPr txBox="1"/>
          <p:nvPr/>
        </p:nvSpPr>
        <p:spPr>
          <a:xfrm>
            <a:off x="2970727" y="2158604"/>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38</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5" name="TextBox 71"/>
          <p:cNvSpPr txBox="1"/>
          <p:nvPr/>
        </p:nvSpPr>
        <p:spPr>
          <a:xfrm>
            <a:off x="3411880" y="1837571"/>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60</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TextBox 72"/>
          <p:cNvSpPr txBox="1"/>
          <p:nvPr/>
        </p:nvSpPr>
        <p:spPr>
          <a:xfrm>
            <a:off x="4650158" y="2019112"/>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43</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7" name="TextBox 73"/>
          <p:cNvSpPr txBox="1"/>
          <p:nvPr/>
        </p:nvSpPr>
        <p:spPr>
          <a:xfrm>
            <a:off x="5063375" y="1555198"/>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76</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TextBox 74"/>
          <p:cNvSpPr txBox="1"/>
          <p:nvPr/>
        </p:nvSpPr>
        <p:spPr>
          <a:xfrm>
            <a:off x="6274446" y="2217556"/>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33</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9" name="TextBox 75"/>
          <p:cNvSpPr txBox="1"/>
          <p:nvPr/>
        </p:nvSpPr>
        <p:spPr>
          <a:xfrm>
            <a:off x="6702998" y="1714348"/>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62</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0" name="MH_Other_4"/>
          <p:cNvSpPr/>
          <p:nvPr>
            <p:custDataLst>
              <p:tags r:id="rId24"/>
            </p:custDataLst>
          </p:nvPr>
        </p:nvSpPr>
        <p:spPr>
          <a:xfrm>
            <a:off x="827584" y="1074708"/>
            <a:ext cx="126177" cy="1356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1" name="TextBox 14"/>
          <p:cNvSpPr>
            <a:spLocks noChangeArrowheads="1"/>
          </p:cNvSpPr>
          <p:nvPr/>
        </p:nvSpPr>
        <p:spPr bwMode="auto">
          <a:xfrm>
            <a:off x="878022" y="991993"/>
            <a:ext cx="852378" cy="286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itchFamily="34" charset="0"/>
              </a:rPr>
              <a:t>计划数</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itchFamily="34" charset="0"/>
            </a:endParaRPr>
          </a:p>
        </p:txBody>
      </p:sp>
      <p:sp>
        <p:nvSpPr>
          <p:cNvPr id="42" name="MH_Other_4"/>
          <p:cNvSpPr/>
          <p:nvPr>
            <p:custDataLst>
              <p:tags r:id="rId25"/>
            </p:custDataLst>
          </p:nvPr>
        </p:nvSpPr>
        <p:spPr>
          <a:xfrm>
            <a:off x="1773405" y="1074708"/>
            <a:ext cx="126177" cy="1356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3" name="TextBox 14"/>
          <p:cNvSpPr>
            <a:spLocks noChangeArrowheads="1"/>
          </p:cNvSpPr>
          <p:nvPr/>
        </p:nvSpPr>
        <p:spPr bwMode="auto">
          <a:xfrm>
            <a:off x="1840458" y="991993"/>
            <a:ext cx="852378" cy="286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itchFamily="34" charset="0"/>
              </a:rPr>
              <a:t>完成数</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itchFamily="34" charset="0"/>
            </a:endParaRPr>
          </a:p>
        </p:txBody>
      </p:sp>
      <p:sp>
        <p:nvSpPr>
          <p:cNvPr id="44" name="TextBox 14"/>
          <p:cNvSpPr>
            <a:spLocks noChangeArrowheads="1"/>
          </p:cNvSpPr>
          <p:nvPr/>
        </p:nvSpPr>
        <p:spPr bwMode="auto">
          <a:xfrm>
            <a:off x="7381808" y="927648"/>
            <a:ext cx="1001998" cy="379057"/>
          </a:xfrm>
          <a:prstGeom prst="roundRect">
            <a:avLst>
              <a:gd name="adj" fmla="val 50000"/>
            </a:avLst>
          </a:prstGeom>
          <a:solidFill>
            <a:schemeClr val="bg2"/>
          </a:solidFill>
          <a:ln>
            <a:noFill/>
          </a:ln>
        </p:spPr>
        <p:txBody>
          <a:bodyPr wrap="square"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rPr>
              <a:t>单位：亿元</a:t>
            </a:r>
            <a:endParaRPr kumimoji="0" lang="en-US" altLang="zh-CN"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endParaRPr>
          </a:p>
        </p:txBody>
      </p:sp>
      <p:sp>
        <p:nvSpPr>
          <p:cNvPr id="45" name="KSO_Shape"/>
          <p:cNvSpPr/>
          <p:nvPr/>
        </p:nvSpPr>
        <p:spPr bwMode="auto">
          <a:xfrm>
            <a:off x="930965" y="3555787"/>
            <a:ext cx="515257" cy="778922"/>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6" name="TextBox 82"/>
          <p:cNvSpPr txBox="1"/>
          <p:nvPr/>
        </p:nvSpPr>
        <p:spPr bwMode="auto">
          <a:xfrm>
            <a:off x="1594792" y="3534622"/>
            <a:ext cx="5835393" cy="970011"/>
          </a:xfrm>
          <a:prstGeom prst="rect">
            <a:avLst/>
          </a:prstGeom>
          <a:noFill/>
        </p:spPr>
        <p:txBody>
          <a:bodyPr wrap="square" lIns="82808" tIns="41403" rIns="82808" bIns="41403">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针对支行的客户特色来制定更多的需求点，通过各种不同形式的周边活动来促进主营业务量的增长，如最近在筹备中的先锋书店合作事宜和李啸书法欣赏讲座。在零售方面对自己满意的地方是有开拓业务的热情，并且在促销活动方面有一定的经验，时常有思路和灵感。</a:t>
            </a:r>
            <a:endParaRPr kumimoji="0" lang="zh-CN" altLang="en-US"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250"/>
                                        <p:tgtEl>
                                          <p:spTgt spid="1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250"/>
                                        <p:tgtEl>
                                          <p:spTgt spid="14"/>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down)">
                                      <p:cBhvr>
                                        <p:cTn id="26" dur="250"/>
                                        <p:tgtEl>
                                          <p:spTgt spid="1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down)">
                                      <p:cBhvr>
                                        <p:cTn id="29" dur="250"/>
                                        <p:tgtEl>
                                          <p:spTgt spid="18"/>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down)">
                                      <p:cBhvr>
                                        <p:cTn id="32" dur="250"/>
                                        <p:tgtEl>
                                          <p:spTgt spid="21"/>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down)">
                                      <p:cBhvr>
                                        <p:cTn id="35" dur="250"/>
                                        <p:tgtEl>
                                          <p:spTgt spid="2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250"/>
                                        <p:tgtEl>
                                          <p:spTgt spid="25"/>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down)">
                                      <p:cBhvr>
                                        <p:cTn id="41" dur="250"/>
                                        <p:tgtEl>
                                          <p:spTgt spid="29"/>
                                        </p:tgtEl>
                                      </p:cBhvr>
                                    </p:animEffect>
                                  </p:childTnLst>
                                </p:cTn>
                              </p:par>
                            </p:childTnLst>
                          </p:cTn>
                        </p:par>
                        <p:par>
                          <p:cTn id="42" fill="hold">
                            <p:stCondLst>
                              <p:cond delay="1000"/>
                            </p:stCondLst>
                            <p:childTnLst>
                              <p:par>
                                <p:cTn id="43" presetID="22" presetClass="entr" presetSubtype="4"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down)">
                                      <p:cBhvr>
                                        <p:cTn id="45" dur="500"/>
                                        <p:tgtEl>
                                          <p:spTgt spid="1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down)">
                                      <p:cBhvr>
                                        <p:cTn id="48" dur="500"/>
                                        <p:tgtEl>
                                          <p:spTgt spid="16"/>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down)">
                                      <p:cBhvr>
                                        <p:cTn id="51" dur="500"/>
                                        <p:tgtEl>
                                          <p:spTgt spid="19"/>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down)">
                                      <p:cBhvr>
                                        <p:cTn id="54" dur="500"/>
                                        <p:tgtEl>
                                          <p:spTgt spid="20"/>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down)">
                                      <p:cBhvr>
                                        <p:cTn id="57" dur="500"/>
                                        <p:tgtEl>
                                          <p:spTgt spid="23"/>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down)">
                                      <p:cBhvr>
                                        <p:cTn id="60" dur="500"/>
                                        <p:tgtEl>
                                          <p:spTgt spid="24"/>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down)">
                                      <p:cBhvr>
                                        <p:cTn id="63" dur="500"/>
                                        <p:tgtEl>
                                          <p:spTgt spid="30"/>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ipe(down)">
                                      <p:cBhvr>
                                        <p:cTn id="66" dur="500"/>
                                        <p:tgtEl>
                                          <p:spTgt spid="31"/>
                                        </p:tgtEl>
                                      </p:cBhvr>
                                    </p:animEffect>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500"/>
                                        <p:tgtEl>
                                          <p:spTgt spid="4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500"/>
                                        <p:tgtEl>
                                          <p:spTgt spid="42"/>
                                        </p:tgtEl>
                                      </p:cBhvr>
                                    </p:animEffect>
                                  </p:childTnLst>
                                </p:cTn>
                              </p:par>
                            </p:childTnLst>
                          </p:cTn>
                        </p:par>
                        <p:par>
                          <p:cTn id="74" fill="hold">
                            <p:stCondLst>
                              <p:cond delay="2000"/>
                            </p:stCondLst>
                            <p:childTnLst>
                              <p:par>
                                <p:cTn id="75" presetID="16" presetClass="entr" presetSubtype="21"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barn(inVertical)">
                                      <p:cBhvr>
                                        <p:cTn id="77" dur="500"/>
                                        <p:tgtEl>
                                          <p:spTgt spid="41"/>
                                        </p:tgtEl>
                                      </p:cBhvr>
                                    </p:animEffect>
                                  </p:childTnLst>
                                </p:cTn>
                              </p:par>
                              <p:par>
                                <p:cTn id="78" presetID="16" presetClass="entr" presetSubtype="21"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barn(inVertical)">
                                      <p:cBhvr>
                                        <p:cTn id="80" dur="500"/>
                                        <p:tgtEl>
                                          <p:spTgt spid="43"/>
                                        </p:tgtEl>
                                      </p:cBhvr>
                                    </p:animEffect>
                                  </p:childTnLst>
                                </p:cTn>
                              </p:par>
                            </p:childTnLst>
                          </p:cTn>
                        </p:par>
                        <p:par>
                          <p:cTn id="81" fill="hold">
                            <p:stCondLst>
                              <p:cond delay="2500"/>
                            </p:stCondLst>
                            <p:childTnLst>
                              <p:par>
                                <p:cTn id="82" presetID="16" presetClass="entr" presetSubtype="21"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barn(inVertical)">
                                      <p:cBhvr>
                                        <p:cTn id="84" dur="500"/>
                                        <p:tgtEl>
                                          <p:spTgt spid="44"/>
                                        </p:tgtEl>
                                      </p:cBhvr>
                                    </p:animEffect>
                                  </p:childTnLst>
                                </p:cTn>
                              </p:par>
                            </p:childTnLst>
                          </p:cTn>
                        </p:par>
                        <p:par>
                          <p:cTn id="85" fill="hold">
                            <p:stCondLst>
                              <p:cond delay="3000"/>
                            </p:stCondLst>
                            <p:childTnLst>
                              <p:par>
                                <p:cTn id="86" presetID="47" presetClass="entr" presetSubtype="0"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200"/>
                                        <p:tgtEl>
                                          <p:spTgt spid="32"/>
                                        </p:tgtEl>
                                      </p:cBhvr>
                                    </p:animEffect>
                                    <p:anim calcmode="lin" valueType="num">
                                      <p:cBhvr>
                                        <p:cTn id="89" dur="200" fill="hold"/>
                                        <p:tgtEl>
                                          <p:spTgt spid="32"/>
                                        </p:tgtEl>
                                        <p:attrNameLst>
                                          <p:attrName>ppt_x</p:attrName>
                                        </p:attrNameLst>
                                      </p:cBhvr>
                                      <p:tavLst>
                                        <p:tav tm="0">
                                          <p:val>
                                            <p:strVal val="#ppt_x"/>
                                          </p:val>
                                        </p:tav>
                                        <p:tav tm="100000">
                                          <p:val>
                                            <p:strVal val="#ppt_x"/>
                                          </p:val>
                                        </p:tav>
                                      </p:tavLst>
                                    </p:anim>
                                    <p:anim calcmode="lin" valueType="num">
                                      <p:cBhvr>
                                        <p:cTn id="90" dur="200" fill="hold"/>
                                        <p:tgtEl>
                                          <p:spTgt spid="32"/>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fade">
                                      <p:cBhvr>
                                        <p:cTn id="93" dur="200"/>
                                        <p:tgtEl>
                                          <p:spTgt spid="33"/>
                                        </p:tgtEl>
                                      </p:cBhvr>
                                    </p:animEffect>
                                    <p:anim calcmode="lin" valueType="num">
                                      <p:cBhvr>
                                        <p:cTn id="94" dur="200" fill="hold"/>
                                        <p:tgtEl>
                                          <p:spTgt spid="33"/>
                                        </p:tgtEl>
                                        <p:attrNameLst>
                                          <p:attrName>ppt_x</p:attrName>
                                        </p:attrNameLst>
                                      </p:cBhvr>
                                      <p:tavLst>
                                        <p:tav tm="0">
                                          <p:val>
                                            <p:strVal val="#ppt_x"/>
                                          </p:val>
                                        </p:tav>
                                        <p:tav tm="100000">
                                          <p:val>
                                            <p:strVal val="#ppt_x"/>
                                          </p:val>
                                        </p:tav>
                                      </p:tavLst>
                                    </p:anim>
                                    <p:anim calcmode="lin" valueType="num">
                                      <p:cBhvr>
                                        <p:cTn id="95" dur="200" fill="hold"/>
                                        <p:tgtEl>
                                          <p:spTgt spid="33"/>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fade">
                                      <p:cBhvr>
                                        <p:cTn id="98" dur="200"/>
                                        <p:tgtEl>
                                          <p:spTgt spid="34"/>
                                        </p:tgtEl>
                                      </p:cBhvr>
                                    </p:animEffect>
                                    <p:anim calcmode="lin" valueType="num">
                                      <p:cBhvr>
                                        <p:cTn id="99" dur="200" fill="hold"/>
                                        <p:tgtEl>
                                          <p:spTgt spid="34"/>
                                        </p:tgtEl>
                                        <p:attrNameLst>
                                          <p:attrName>ppt_x</p:attrName>
                                        </p:attrNameLst>
                                      </p:cBhvr>
                                      <p:tavLst>
                                        <p:tav tm="0">
                                          <p:val>
                                            <p:strVal val="#ppt_x"/>
                                          </p:val>
                                        </p:tav>
                                        <p:tav tm="100000">
                                          <p:val>
                                            <p:strVal val="#ppt_x"/>
                                          </p:val>
                                        </p:tav>
                                      </p:tavLst>
                                    </p:anim>
                                    <p:anim calcmode="lin" valueType="num">
                                      <p:cBhvr>
                                        <p:cTn id="100" dur="200" fill="hold"/>
                                        <p:tgtEl>
                                          <p:spTgt spid="34"/>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200"/>
                                        <p:tgtEl>
                                          <p:spTgt spid="35"/>
                                        </p:tgtEl>
                                      </p:cBhvr>
                                    </p:animEffect>
                                    <p:anim calcmode="lin" valueType="num">
                                      <p:cBhvr>
                                        <p:cTn id="104" dur="200" fill="hold"/>
                                        <p:tgtEl>
                                          <p:spTgt spid="35"/>
                                        </p:tgtEl>
                                        <p:attrNameLst>
                                          <p:attrName>ppt_x</p:attrName>
                                        </p:attrNameLst>
                                      </p:cBhvr>
                                      <p:tavLst>
                                        <p:tav tm="0">
                                          <p:val>
                                            <p:strVal val="#ppt_x"/>
                                          </p:val>
                                        </p:tav>
                                        <p:tav tm="100000">
                                          <p:val>
                                            <p:strVal val="#ppt_x"/>
                                          </p:val>
                                        </p:tav>
                                      </p:tavLst>
                                    </p:anim>
                                    <p:anim calcmode="lin" valueType="num">
                                      <p:cBhvr>
                                        <p:cTn id="105" dur="200" fill="hold"/>
                                        <p:tgtEl>
                                          <p:spTgt spid="35"/>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fade">
                                      <p:cBhvr>
                                        <p:cTn id="108" dur="200"/>
                                        <p:tgtEl>
                                          <p:spTgt spid="36"/>
                                        </p:tgtEl>
                                      </p:cBhvr>
                                    </p:animEffect>
                                    <p:anim calcmode="lin" valueType="num">
                                      <p:cBhvr>
                                        <p:cTn id="109" dur="200" fill="hold"/>
                                        <p:tgtEl>
                                          <p:spTgt spid="36"/>
                                        </p:tgtEl>
                                        <p:attrNameLst>
                                          <p:attrName>ppt_x</p:attrName>
                                        </p:attrNameLst>
                                      </p:cBhvr>
                                      <p:tavLst>
                                        <p:tav tm="0">
                                          <p:val>
                                            <p:strVal val="#ppt_x"/>
                                          </p:val>
                                        </p:tav>
                                        <p:tav tm="100000">
                                          <p:val>
                                            <p:strVal val="#ppt_x"/>
                                          </p:val>
                                        </p:tav>
                                      </p:tavLst>
                                    </p:anim>
                                    <p:anim calcmode="lin" valueType="num">
                                      <p:cBhvr>
                                        <p:cTn id="110" dur="200" fill="hold"/>
                                        <p:tgtEl>
                                          <p:spTgt spid="36"/>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37"/>
                                        </p:tgtEl>
                                        <p:attrNameLst>
                                          <p:attrName>style.visibility</p:attrName>
                                        </p:attrNameLst>
                                      </p:cBhvr>
                                      <p:to>
                                        <p:strVal val="visible"/>
                                      </p:to>
                                    </p:set>
                                    <p:animEffect transition="in" filter="fade">
                                      <p:cBhvr>
                                        <p:cTn id="113" dur="200"/>
                                        <p:tgtEl>
                                          <p:spTgt spid="37"/>
                                        </p:tgtEl>
                                      </p:cBhvr>
                                    </p:animEffect>
                                    <p:anim calcmode="lin" valueType="num">
                                      <p:cBhvr>
                                        <p:cTn id="114" dur="200" fill="hold"/>
                                        <p:tgtEl>
                                          <p:spTgt spid="37"/>
                                        </p:tgtEl>
                                        <p:attrNameLst>
                                          <p:attrName>ppt_x</p:attrName>
                                        </p:attrNameLst>
                                      </p:cBhvr>
                                      <p:tavLst>
                                        <p:tav tm="0">
                                          <p:val>
                                            <p:strVal val="#ppt_x"/>
                                          </p:val>
                                        </p:tav>
                                        <p:tav tm="100000">
                                          <p:val>
                                            <p:strVal val="#ppt_x"/>
                                          </p:val>
                                        </p:tav>
                                      </p:tavLst>
                                    </p:anim>
                                    <p:anim calcmode="lin" valueType="num">
                                      <p:cBhvr>
                                        <p:cTn id="115" dur="200" fill="hold"/>
                                        <p:tgtEl>
                                          <p:spTgt spid="37"/>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fade">
                                      <p:cBhvr>
                                        <p:cTn id="118" dur="200"/>
                                        <p:tgtEl>
                                          <p:spTgt spid="38"/>
                                        </p:tgtEl>
                                      </p:cBhvr>
                                    </p:animEffect>
                                    <p:anim calcmode="lin" valueType="num">
                                      <p:cBhvr>
                                        <p:cTn id="119" dur="200" fill="hold"/>
                                        <p:tgtEl>
                                          <p:spTgt spid="38"/>
                                        </p:tgtEl>
                                        <p:attrNameLst>
                                          <p:attrName>ppt_x</p:attrName>
                                        </p:attrNameLst>
                                      </p:cBhvr>
                                      <p:tavLst>
                                        <p:tav tm="0">
                                          <p:val>
                                            <p:strVal val="#ppt_x"/>
                                          </p:val>
                                        </p:tav>
                                        <p:tav tm="100000">
                                          <p:val>
                                            <p:strVal val="#ppt_x"/>
                                          </p:val>
                                        </p:tav>
                                      </p:tavLst>
                                    </p:anim>
                                    <p:anim calcmode="lin" valueType="num">
                                      <p:cBhvr>
                                        <p:cTn id="120" dur="200" fill="hold"/>
                                        <p:tgtEl>
                                          <p:spTgt spid="38"/>
                                        </p:tgtEl>
                                        <p:attrNameLst>
                                          <p:attrName>ppt_y</p:attrName>
                                        </p:attrNameLst>
                                      </p:cBhvr>
                                      <p:tavLst>
                                        <p:tav tm="0">
                                          <p:val>
                                            <p:strVal val="#ppt_y-.1"/>
                                          </p:val>
                                        </p:tav>
                                        <p:tav tm="100000">
                                          <p:val>
                                            <p:strVal val="#ppt_y"/>
                                          </p:val>
                                        </p:tav>
                                      </p:tavLst>
                                    </p:anim>
                                  </p:childTnLst>
                                </p:cTn>
                              </p:par>
                              <p:par>
                                <p:cTn id="121" presetID="47" presetClass="entr" presetSubtype="0" fill="hold" grpId="0" nodeType="with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200"/>
                                        <p:tgtEl>
                                          <p:spTgt spid="39"/>
                                        </p:tgtEl>
                                      </p:cBhvr>
                                    </p:animEffect>
                                    <p:anim calcmode="lin" valueType="num">
                                      <p:cBhvr>
                                        <p:cTn id="124" dur="200" fill="hold"/>
                                        <p:tgtEl>
                                          <p:spTgt spid="39"/>
                                        </p:tgtEl>
                                        <p:attrNameLst>
                                          <p:attrName>ppt_x</p:attrName>
                                        </p:attrNameLst>
                                      </p:cBhvr>
                                      <p:tavLst>
                                        <p:tav tm="0">
                                          <p:val>
                                            <p:strVal val="#ppt_x"/>
                                          </p:val>
                                        </p:tav>
                                        <p:tav tm="100000">
                                          <p:val>
                                            <p:strVal val="#ppt_x"/>
                                          </p:val>
                                        </p:tav>
                                      </p:tavLst>
                                    </p:anim>
                                    <p:anim calcmode="lin" valueType="num">
                                      <p:cBhvr>
                                        <p:cTn id="125" dur="200" fill="hold"/>
                                        <p:tgtEl>
                                          <p:spTgt spid="39"/>
                                        </p:tgtEl>
                                        <p:attrNameLst>
                                          <p:attrName>ppt_y</p:attrName>
                                        </p:attrNameLst>
                                      </p:cBhvr>
                                      <p:tavLst>
                                        <p:tav tm="0">
                                          <p:val>
                                            <p:strVal val="#ppt_y-.1"/>
                                          </p:val>
                                        </p:tav>
                                        <p:tav tm="100000">
                                          <p:val>
                                            <p:strVal val="#ppt_y"/>
                                          </p:val>
                                        </p:tav>
                                      </p:tavLst>
                                    </p:anim>
                                  </p:childTnLst>
                                </p:cTn>
                              </p:par>
                            </p:childTnLst>
                          </p:cTn>
                        </p:par>
                        <p:par>
                          <p:cTn id="126" fill="hold">
                            <p:stCondLst>
                              <p:cond delay="3500"/>
                            </p:stCondLst>
                            <p:childTnLst>
                              <p:par>
                                <p:cTn id="127" presetID="14" presetClass="entr" presetSubtype="10" fill="hold" grpId="0" nodeType="afterEffect">
                                  <p:stCondLst>
                                    <p:cond delay="0"/>
                                  </p:stCondLst>
                                  <p:childTnLst>
                                    <p:set>
                                      <p:cBhvr>
                                        <p:cTn id="128" dur="1" fill="hold">
                                          <p:stCondLst>
                                            <p:cond delay="0"/>
                                          </p:stCondLst>
                                        </p:cTn>
                                        <p:tgtEl>
                                          <p:spTgt spid="45"/>
                                        </p:tgtEl>
                                        <p:attrNameLst>
                                          <p:attrName>style.visibility</p:attrName>
                                        </p:attrNameLst>
                                      </p:cBhvr>
                                      <p:to>
                                        <p:strVal val="visible"/>
                                      </p:to>
                                    </p:set>
                                    <p:animEffect transition="in" filter="randombar(horizontal)">
                                      <p:cBhvr>
                                        <p:cTn id="129" dur="500"/>
                                        <p:tgtEl>
                                          <p:spTgt spid="45"/>
                                        </p:tgtEl>
                                      </p:cBhvr>
                                    </p:animEffect>
                                  </p:childTnLst>
                                </p:cTn>
                              </p:par>
                            </p:childTnLst>
                          </p:cTn>
                        </p:par>
                        <p:par>
                          <p:cTn id="130" fill="hold">
                            <p:stCondLst>
                              <p:cond delay="4000"/>
                            </p:stCondLst>
                            <p:childTnLst>
                              <p:par>
                                <p:cTn id="131" presetID="22" presetClass="entr" presetSubtype="4" fill="hold" nodeType="afterEffect">
                                  <p:stCondLst>
                                    <p:cond delay="0"/>
                                  </p:stCondLst>
                                  <p:childTnLst>
                                    <p:set>
                                      <p:cBhvr>
                                        <p:cTn id="132" dur="1" fill="hold">
                                          <p:stCondLst>
                                            <p:cond delay="0"/>
                                          </p:stCondLst>
                                        </p:cTn>
                                        <p:tgtEl>
                                          <p:spTgt spid="9"/>
                                        </p:tgtEl>
                                        <p:attrNameLst>
                                          <p:attrName>style.visibility</p:attrName>
                                        </p:attrNameLst>
                                      </p:cBhvr>
                                      <p:to>
                                        <p:strVal val="visible"/>
                                      </p:to>
                                    </p:set>
                                    <p:animEffect transition="in" filter="wipe(down)">
                                      <p:cBhvr>
                                        <p:cTn id="133" dur="500"/>
                                        <p:tgtEl>
                                          <p:spTgt spid="9"/>
                                        </p:tgtEl>
                                      </p:cBhvr>
                                    </p:animEffect>
                                  </p:childTnLst>
                                </p:cTn>
                              </p:par>
                            </p:childTnLst>
                          </p:cTn>
                        </p:par>
                        <p:par>
                          <p:cTn id="134" fill="hold">
                            <p:stCondLst>
                              <p:cond delay="4500"/>
                            </p:stCondLst>
                            <p:childTnLst>
                              <p:par>
                                <p:cTn id="135" presetID="22" presetClass="entr" presetSubtype="8" fill="hold" grpId="0" nodeType="afterEffect">
                                  <p:stCondLst>
                                    <p:cond delay="0"/>
                                  </p:stCondLst>
                                  <p:childTnLst>
                                    <p:set>
                                      <p:cBhvr>
                                        <p:cTn id="136" dur="1" fill="hold">
                                          <p:stCondLst>
                                            <p:cond delay="0"/>
                                          </p:stCondLst>
                                        </p:cTn>
                                        <p:tgtEl>
                                          <p:spTgt spid="12"/>
                                        </p:tgtEl>
                                        <p:attrNameLst>
                                          <p:attrName>style.visibility</p:attrName>
                                        </p:attrNameLst>
                                      </p:cBhvr>
                                      <p:to>
                                        <p:strVal val="visible"/>
                                      </p:to>
                                    </p:set>
                                    <p:animEffect transition="in" filter="wipe(left)">
                                      <p:cBhvr>
                                        <p:cTn id="137" dur="500"/>
                                        <p:tgtEl>
                                          <p:spTgt spid="12"/>
                                        </p:tgtEl>
                                      </p:cBhvr>
                                    </p:animEffect>
                                  </p:childTnLst>
                                </p:cTn>
                              </p:par>
                            </p:childTnLst>
                          </p:cTn>
                        </p:par>
                        <p:par>
                          <p:cTn id="138" fill="hold">
                            <p:stCondLst>
                              <p:cond delay="5000"/>
                            </p:stCondLst>
                            <p:childTnLst>
                              <p:par>
                                <p:cTn id="139" presetID="14" presetClass="entr" presetSubtype="10" fill="hold" grpId="0" nodeType="afterEffect">
                                  <p:stCondLst>
                                    <p:cond delay="0"/>
                                  </p:stCondLst>
                                  <p:iterate type="wd">
                                    <p:tmPct val="10000"/>
                                  </p:iterate>
                                  <p:childTnLst>
                                    <p:set>
                                      <p:cBhvr>
                                        <p:cTn id="140" dur="1" fill="hold">
                                          <p:stCondLst>
                                            <p:cond delay="0"/>
                                          </p:stCondLst>
                                        </p:cTn>
                                        <p:tgtEl>
                                          <p:spTgt spid="46"/>
                                        </p:tgtEl>
                                        <p:attrNameLst>
                                          <p:attrName>style.visibility</p:attrName>
                                        </p:attrNameLst>
                                      </p:cBhvr>
                                      <p:to>
                                        <p:strVal val="visible"/>
                                      </p:to>
                                    </p:set>
                                    <p:animEffect transition="in" filter="randombar(horizontal)">
                                      <p:cBhvr>
                                        <p:cTn id="141" dur="2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2" grpId="0"/>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9" grpId="0" animBg="1"/>
      <p:bldP spid="30" grpId="0" animBg="1"/>
      <p:bldP spid="31" grpId="0" animBg="1"/>
      <p:bldP spid="32" grpId="0"/>
      <p:bldP spid="33" grpId="0"/>
      <p:bldP spid="34" grpId="0"/>
      <p:bldP spid="35" grpId="0"/>
      <p:bldP spid="36" grpId="0"/>
      <p:bldP spid="37" grpId="0"/>
      <p:bldP spid="38" grpId="0"/>
      <p:bldP spid="39" grpId="0"/>
      <p:bldP spid="40" grpId="0" animBg="1"/>
      <p:bldP spid="41" grpId="0"/>
      <p:bldP spid="42" grpId="0" animBg="1"/>
      <p:bldP spid="43" grpId="0"/>
      <p:bldP spid="44" grpId="0" animBg="1"/>
      <p:bldP spid="45" grpId="0" animBg="1"/>
      <p:bldP spid="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2550960" y="20124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mn-cs"/>
              </a:rPr>
              <a:t>标题内容概述</a:t>
            </a:r>
            <a:endParaRPr kumimoji="0" lang="zh-CN" altLang="en-US" sz="3600" b="1" i="0" u="none" strike="noStrike" kern="1200" cap="none" spc="30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cxnSp>
        <p:nvCxnSpPr>
          <p:cNvPr id="11" name="直接连接符 10"/>
          <p:cNvCxnSpPr/>
          <p:nvPr/>
        </p:nvCxnSpPr>
        <p:spPr>
          <a:xfrm>
            <a:off x="2595247" y="2738409"/>
            <a:ext cx="3268081" cy="0"/>
          </a:xfrm>
          <a:prstGeom prst="line">
            <a:avLst/>
          </a:prstGeom>
          <a:ln w="9525">
            <a:solidFill>
              <a:schemeClr val="bg2"/>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12" name="文本框 9"/>
          <p:cNvSpPr txBox="1"/>
          <p:nvPr/>
        </p:nvSpPr>
        <p:spPr>
          <a:xfrm>
            <a:off x="2656227" y="28791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3" name="文本框 12"/>
          <p:cNvSpPr txBox="1"/>
          <p:nvPr/>
        </p:nvSpPr>
        <p:spPr>
          <a:xfrm>
            <a:off x="2656226" y="31827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4" name="文本框 9"/>
          <p:cNvSpPr txBox="1"/>
          <p:nvPr/>
        </p:nvSpPr>
        <p:spPr>
          <a:xfrm>
            <a:off x="4359443" y="28824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5" name="文本框 9"/>
          <p:cNvSpPr txBox="1"/>
          <p:nvPr/>
        </p:nvSpPr>
        <p:spPr>
          <a:xfrm>
            <a:off x="4359444" y="31864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grpSp>
        <p:nvGrpSpPr>
          <p:cNvPr id="16" name="组合 15"/>
          <p:cNvGrpSpPr/>
          <p:nvPr/>
        </p:nvGrpSpPr>
        <p:grpSpPr>
          <a:xfrm>
            <a:off x="764828" y="2012454"/>
            <a:ext cx="1512168" cy="1512168"/>
            <a:chOff x="2118480" y="1316166"/>
            <a:chExt cx="1512168" cy="1512168"/>
          </a:xfrm>
        </p:grpSpPr>
        <p:sp>
          <p:nvSpPr>
            <p:cNvPr id="17" name="椭圆 16"/>
            <p:cNvSpPr/>
            <p:nvPr/>
          </p:nvSpPr>
          <p:spPr>
            <a:xfrm>
              <a:off x="2118480" y="1316166"/>
              <a:ext cx="1512168" cy="151216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a:ea typeface="宋体" panose="02010600030101010101" pitchFamily="2" charset="-122"/>
                <a:cs typeface="+mn-cs"/>
              </a:endParaRPr>
            </a:p>
          </p:txBody>
        </p:sp>
        <p:sp>
          <p:nvSpPr>
            <p:cNvPr id="18" name="TextBox 67"/>
            <p:cNvSpPr txBox="1"/>
            <p:nvPr/>
          </p:nvSpPr>
          <p:spPr>
            <a:xfrm>
              <a:off x="2396584" y="1556810"/>
              <a:ext cx="1162055"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pitchFamily="34" charset="-122"/>
                  <a:cs typeface="+mn-cs"/>
                </a:rPr>
                <a:t>03</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53"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p:cTn id="10" dur="500" fill="hold"/>
                                        <p:tgtEl>
                                          <p:spTgt spid="16"/>
                                        </p:tgtEl>
                                        <p:attrNameLst>
                                          <p:attrName>ppt_w</p:attrName>
                                        </p:attrNameLst>
                                      </p:cBhvr>
                                      <p:tavLst>
                                        <p:tav tm="0">
                                          <p:val>
                                            <p:fltVal val="0"/>
                                          </p:val>
                                        </p:tav>
                                        <p:tav tm="100000">
                                          <p:val>
                                            <p:strVal val="#ppt_w"/>
                                          </p:val>
                                        </p:tav>
                                      </p:tavLst>
                                    </p:anim>
                                    <p:anim calcmode="lin" valueType="num">
                                      <p:cBhvr>
                                        <p:cTn id="11" dur="500" fill="hold"/>
                                        <p:tgtEl>
                                          <p:spTgt spid="16"/>
                                        </p:tgtEl>
                                        <p:attrNameLst>
                                          <p:attrName>ppt_h</p:attrName>
                                        </p:attrNameLst>
                                      </p:cBhvr>
                                      <p:tavLst>
                                        <p:tav tm="0">
                                          <p:val>
                                            <p:fltVal val="0"/>
                                          </p:val>
                                        </p:tav>
                                        <p:tav tm="100000">
                                          <p:val>
                                            <p:strVal val="#ppt_h"/>
                                          </p:val>
                                        </p:tav>
                                      </p:tavLst>
                                    </p:anim>
                                    <p:animEffect transition="in" filter="fade">
                                      <p:cBhvr>
                                        <p:cTn id="12" dur="500"/>
                                        <p:tgtEl>
                                          <p:spTgt spid="16"/>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p:tgtEl>
                                          <p:spTgt spid="6"/>
                                        </p:tgtEl>
                                        <p:attrNameLst>
                                          <p:attrName>ppt_x</p:attrName>
                                        </p:attrNameLst>
                                      </p:cBhvr>
                                      <p:tavLst>
                                        <p:tav tm="0">
                                          <p:val>
                                            <p:strVal val="#ppt_x-#ppt_w*1.125000"/>
                                          </p:val>
                                        </p:tav>
                                        <p:tav tm="100000">
                                          <p:val>
                                            <p:strVal val="#ppt_x"/>
                                          </p:val>
                                        </p:tav>
                                      </p:tavLst>
                                    </p:anim>
                                    <p:animEffect transition="in" filter="wipe(right)">
                                      <p:cBhvr>
                                        <p:cTn id="16" dur="500"/>
                                        <p:tgtEl>
                                          <p:spTgt spid="6"/>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圆角矩形 4"/>
          <p:cNvSpPr/>
          <p:nvPr/>
        </p:nvSpPr>
        <p:spPr>
          <a:xfrm>
            <a:off x="926595" y="1329612"/>
            <a:ext cx="1512168" cy="2592288"/>
          </a:xfrm>
          <a:prstGeom prst="roundRect">
            <a:avLst>
              <a:gd name="adj" fmla="val 5477"/>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6" name="直接连接符 5"/>
          <p:cNvCxnSpPr/>
          <p:nvPr/>
        </p:nvCxnSpPr>
        <p:spPr>
          <a:xfrm>
            <a:off x="926595" y="176166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4"/>
          <p:cNvSpPr txBox="1"/>
          <p:nvPr/>
        </p:nvSpPr>
        <p:spPr>
          <a:xfrm>
            <a:off x="1344126"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05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8" name="矩形 7"/>
          <p:cNvSpPr/>
          <p:nvPr/>
        </p:nvSpPr>
        <p:spPr>
          <a:xfrm>
            <a:off x="1135718"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endPar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9" name="圆角矩形 8"/>
          <p:cNvSpPr/>
          <p:nvPr/>
        </p:nvSpPr>
        <p:spPr>
          <a:xfrm>
            <a:off x="1115617" y="3505758"/>
            <a:ext cx="1134126" cy="2571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endPar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0" name="圆角矩形 9"/>
          <p:cNvSpPr/>
          <p:nvPr/>
        </p:nvSpPr>
        <p:spPr>
          <a:xfrm>
            <a:off x="2852809" y="1329612"/>
            <a:ext cx="1512168" cy="2592288"/>
          </a:xfrm>
          <a:prstGeom prst="roundRect">
            <a:avLst>
              <a:gd name="adj" fmla="val 547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11" name="直接连接符 10"/>
          <p:cNvCxnSpPr/>
          <p:nvPr/>
        </p:nvCxnSpPr>
        <p:spPr>
          <a:xfrm>
            <a:off x="2852809" y="1761660"/>
            <a:ext cx="1512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9"/>
          <p:cNvSpPr txBox="1"/>
          <p:nvPr/>
        </p:nvSpPr>
        <p:spPr>
          <a:xfrm>
            <a:off x="3270340"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05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3" name="矩形 12"/>
          <p:cNvSpPr/>
          <p:nvPr/>
        </p:nvSpPr>
        <p:spPr>
          <a:xfrm>
            <a:off x="3061932"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endPar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4" name="圆角矩形 13"/>
          <p:cNvSpPr/>
          <p:nvPr/>
        </p:nvSpPr>
        <p:spPr>
          <a:xfrm>
            <a:off x="3041831" y="3505758"/>
            <a:ext cx="1134126" cy="25717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endPar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5" name="圆角矩形 14"/>
          <p:cNvSpPr/>
          <p:nvPr/>
        </p:nvSpPr>
        <p:spPr>
          <a:xfrm>
            <a:off x="4779023" y="1329612"/>
            <a:ext cx="1512168" cy="2592288"/>
          </a:xfrm>
          <a:prstGeom prst="roundRect">
            <a:avLst>
              <a:gd name="adj" fmla="val 5477"/>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16" name="直接连接符 15"/>
          <p:cNvCxnSpPr/>
          <p:nvPr/>
        </p:nvCxnSpPr>
        <p:spPr>
          <a:xfrm>
            <a:off x="4779023" y="1761660"/>
            <a:ext cx="1512168"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TextBox 14"/>
          <p:cNvSpPr txBox="1"/>
          <p:nvPr/>
        </p:nvSpPr>
        <p:spPr>
          <a:xfrm>
            <a:off x="5196553"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05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8" name="矩形 17"/>
          <p:cNvSpPr/>
          <p:nvPr/>
        </p:nvSpPr>
        <p:spPr>
          <a:xfrm>
            <a:off x="4988145"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endPar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9" name="圆角矩形 18"/>
          <p:cNvSpPr/>
          <p:nvPr/>
        </p:nvSpPr>
        <p:spPr>
          <a:xfrm>
            <a:off x="4968044" y="3505758"/>
            <a:ext cx="1134126" cy="2571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endPar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0" name="圆角矩形 19"/>
          <p:cNvSpPr/>
          <p:nvPr/>
        </p:nvSpPr>
        <p:spPr>
          <a:xfrm>
            <a:off x="6705237" y="1329612"/>
            <a:ext cx="1512168" cy="2592288"/>
          </a:xfrm>
          <a:prstGeom prst="roundRect">
            <a:avLst>
              <a:gd name="adj" fmla="val 5477"/>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1" name="直接连接符 20"/>
          <p:cNvCxnSpPr/>
          <p:nvPr/>
        </p:nvCxnSpPr>
        <p:spPr>
          <a:xfrm>
            <a:off x="6705237" y="1761660"/>
            <a:ext cx="15121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TextBox 19"/>
          <p:cNvSpPr txBox="1"/>
          <p:nvPr/>
        </p:nvSpPr>
        <p:spPr>
          <a:xfrm>
            <a:off x="7122768"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05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3" name="矩形 22"/>
          <p:cNvSpPr/>
          <p:nvPr/>
        </p:nvSpPr>
        <p:spPr>
          <a:xfrm>
            <a:off x="6914360"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endPar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24" name="圆角矩形 23"/>
          <p:cNvSpPr/>
          <p:nvPr/>
        </p:nvSpPr>
        <p:spPr>
          <a:xfrm>
            <a:off x="6894259" y="3505758"/>
            <a:ext cx="1134126" cy="2571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endPar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2000"/>
                            </p:stCondLst>
                            <p:childTnLst>
                              <p:par>
                                <p:cTn id="17" presetID="12" presetClass="entr" presetSubtype="1"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down)">
                                      <p:cBhvr>
                                        <p:cTn id="20" dur="500"/>
                                        <p:tgtEl>
                                          <p:spTgt spid="8"/>
                                        </p:tgtEl>
                                      </p:cBhvr>
                                    </p:animEffect>
                                  </p:childTnLst>
                                </p:cTn>
                              </p:par>
                            </p:childTnLst>
                          </p:cTn>
                        </p:par>
                        <p:par>
                          <p:cTn id="21" fill="hold">
                            <p:stCondLst>
                              <p:cond delay="2500"/>
                            </p:stCondLst>
                            <p:childTnLst>
                              <p:par>
                                <p:cTn id="22" presetID="16" presetClass="entr" presetSubtype="37"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outVertical)">
                                      <p:cBhvr>
                                        <p:cTn id="24" dur="500"/>
                                        <p:tgtEl>
                                          <p:spTgt spid="9"/>
                                        </p:tgtEl>
                                      </p:cBhvr>
                                    </p:animEffect>
                                  </p:childTnLst>
                                </p:cTn>
                              </p:par>
                            </p:childTnLst>
                          </p:cTn>
                        </p:par>
                        <p:par>
                          <p:cTn id="25" fill="hold">
                            <p:stCondLst>
                              <p:cond delay="3000"/>
                            </p:stCondLst>
                            <p:childTnLst>
                              <p:par>
                                <p:cTn id="26" presetID="21"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heel(1)">
                                      <p:cBhvr>
                                        <p:cTn id="28" dur="1000"/>
                                        <p:tgtEl>
                                          <p:spTgt spid="10"/>
                                        </p:tgtEl>
                                      </p:cBhvr>
                                    </p:animEffect>
                                  </p:childTnLst>
                                </p:cTn>
                              </p:par>
                            </p:childTnLst>
                          </p:cTn>
                        </p:par>
                        <p:par>
                          <p:cTn id="29" fill="hold">
                            <p:stCondLst>
                              <p:cond delay="4000"/>
                            </p:stCondLst>
                            <p:childTnLst>
                              <p:par>
                                <p:cTn id="30" presetID="22" presetClass="entr" presetSubtype="8"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par>
                          <p:cTn id="33" fill="hold">
                            <p:stCondLst>
                              <p:cond delay="450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par>
                          <p:cTn id="37" fill="hold">
                            <p:stCondLst>
                              <p:cond delay="5000"/>
                            </p:stCondLst>
                            <p:childTnLst>
                              <p:par>
                                <p:cTn id="38" presetID="12" presetClass="entr" presetSubtype="1"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p:tgtEl>
                                          <p:spTgt spid="13"/>
                                        </p:tgtEl>
                                        <p:attrNameLst>
                                          <p:attrName>ppt_y</p:attrName>
                                        </p:attrNameLst>
                                      </p:cBhvr>
                                      <p:tavLst>
                                        <p:tav tm="0">
                                          <p:val>
                                            <p:strVal val="#ppt_y-#ppt_h*1.125000"/>
                                          </p:val>
                                        </p:tav>
                                        <p:tav tm="100000">
                                          <p:val>
                                            <p:strVal val="#ppt_y"/>
                                          </p:val>
                                        </p:tav>
                                      </p:tavLst>
                                    </p:anim>
                                    <p:animEffect transition="in" filter="wipe(down)">
                                      <p:cBhvr>
                                        <p:cTn id="41" dur="500"/>
                                        <p:tgtEl>
                                          <p:spTgt spid="13"/>
                                        </p:tgtEl>
                                      </p:cBhvr>
                                    </p:animEffect>
                                  </p:childTnLst>
                                </p:cTn>
                              </p:par>
                            </p:childTnLst>
                          </p:cTn>
                        </p:par>
                        <p:par>
                          <p:cTn id="42" fill="hold">
                            <p:stCondLst>
                              <p:cond delay="5500"/>
                            </p:stCondLst>
                            <p:childTnLst>
                              <p:par>
                                <p:cTn id="43" presetID="16" presetClass="entr" presetSubtype="37"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arn(outVertical)">
                                      <p:cBhvr>
                                        <p:cTn id="45" dur="500"/>
                                        <p:tgtEl>
                                          <p:spTgt spid="14"/>
                                        </p:tgtEl>
                                      </p:cBhvr>
                                    </p:animEffect>
                                  </p:childTnLst>
                                </p:cTn>
                              </p:par>
                            </p:childTnLst>
                          </p:cTn>
                        </p:par>
                        <p:par>
                          <p:cTn id="46" fill="hold">
                            <p:stCondLst>
                              <p:cond delay="6000"/>
                            </p:stCondLst>
                            <p:childTnLst>
                              <p:par>
                                <p:cTn id="47" presetID="21" presetClass="entr" presetSubtype="1"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heel(1)">
                                      <p:cBhvr>
                                        <p:cTn id="49" dur="1000"/>
                                        <p:tgtEl>
                                          <p:spTgt spid="15"/>
                                        </p:tgtEl>
                                      </p:cBhvr>
                                    </p:animEffect>
                                  </p:childTnLst>
                                </p:cTn>
                              </p:par>
                            </p:childTnLst>
                          </p:cTn>
                        </p:par>
                        <p:par>
                          <p:cTn id="50" fill="hold">
                            <p:stCondLst>
                              <p:cond delay="7000"/>
                            </p:stCondLst>
                            <p:childTnLst>
                              <p:par>
                                <p:cTn id="51" presetID="22" presetClass="entr" presetSubtype="8" fill="hold"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500"/>
                                        <p:tgtEl>
                                          <p:spTgt spid="16"/>
                                        </p:tgtEl>
                                      </p:cBhvr>
                                    </p:animEffect>
                                  </p:childTnLst>
                                </p:cTn>
                              </p:par>
                            </p:childTnLst>
                          </p:cTn>
                        </p:par>
                        <p:par>
                          <p:cTn id="54" fill="hold">
                            <p:stCondLst>
                              <p:cond delay="7500"/>
                            </p:stCondLst>
                            <p:childTnLst>
                              <p:par>
                                <p:cTn id="55" presetID="10" presetClass="entr" presetSubtype="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par>
                          <p:cTn id="58" fill="hold">
                            <p:stCondLst>
                              <p:cond delay="8000"/>
                            </p:stCondLst>
                            <p:childTnLst>
                              <p:par>
                                <p:cTn id="59" presetID="12" presetClass="entr" presetSubtype="1" fill="hold" grpId="0" nodeType="after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p:tgtEl>
                                          <p:spTgt spid="18"/>
                                        </p:tgtEl>
                                        <p:attrNameLst>
                                          <p:attrName>ppt_y</p:attrName>
                                        </p:attrNameLst>
                                      </p:cBhvr>
                                      <p:tavLst>
                                        <p:tav tm="0">
                                          <p:val>
                                            <p:strVal val="#ppt_y-#ppt_h*1.125000"/>
                                          </p:val>
                                        </p:tav>
                                        <p:tav tm="100000">
                                          <p:val>
                                            <p:strVal val="#ppt_y"/>
                                          </p:val>
                                        </p:tav>
                                      </p:tavLst>
                                    </p:anim>
                                    <p:animEffect transition="in" filter="wipe(down)">
                                      <p:cBhvr>
                                        <p:cTn id="62" dur="500"/>
                                        <p:tgtEl>
                                          <p:spTgt spid="18"/>
                                        </p:tgtEl>
                                      </p:cBhvr>
                                    </p:animEffect>
                                  </p:childTnLst>
                                </p:cTn>
                              </p:par>
                            </p:childTnLst>
                          </p:cTn>
                        </p:par>
                        <p:par>
                          <p:cTn id="63" fill="hold">
                            <p:stCondLst>
                              <p:cond delay="8500"/>
                            </p:stCondLst>
                            <p:childTnLst>
                              <p:par>
                                <p:cTn id="64" presetID="16" presetClass="entr" presetSubtype="37"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arn(outVertical)">
                                      <p:cBhvr>
                                        <p:cTn id="66" dur="500"/>
                                        <p:tgtEl>
                                          <p:spTgt spid="19"/>
                                        </p:tgtEl>
                                      </p:cBhvr>
                                    </p:animEffect>
                                  </p:childTnLst>
                                </p:cTn>
                              </p:par>
                            </p:childTnLst>
                          </p:cTn>
                        </p:par>
                        <p:par>
                          <p:cTn id="67" fill="hold">
                            <p:stCondLst>
                              <p:cond delay="9000"/>
                            </p:stCondLst>
                            <p:childTnLst>
                              <p:par>
                                <p:cTn id="68" presetID="21" presetClass="entr" presetSubtype="1"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heel(1)">
                                      <p:cBhvr>
                                        <p:cTn id="70" dur="1000"/>
                                        <p:tgtEl>
                                          <p:spTgt spid="20"/>
                                        </p:tgtEl>
                                      </p:cBhvr>
                                    </p:animEffect>
                                  </p:childTnLst>
                                </p:cTn>
                              </p:par>
                            </p:childTnLst>
                          </p:cTn>
                        </p:par>
                        <p:par>
                          <p:cTn id="71" fill="hold">
                            <p:stCondLst>
                              <p:cond delay="10000"/>
                            </p:stCondLst>
                            <p:childTnLst>
                              <p:par>
                                <p:cTn id="72" presetID="22" presetClass="entr" presetSubtype="8" fill="hold"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left)">
                                      <p:cBhvr>
                                        <p:cTn id="74" dur="500"/>
                                        <p:tgtEl>
                                          <p:spTgt spid="21"/>
                                        </p:tgtEl>
                                      </p:cBhvr>
                                    </p:animEffect>
                                  </p:childTnLst>
                                </p:cTn>
                              </p:par>
                            </p:childTnLst>
                          </p:cTn>
                        </p:par>
                        <p:par>
                          <p:cTn id="75" fill="hold">
                            <p:stCondLst>
                              <p:cond delay="10500"/>
                            </p:stCondLst>
                            <p:childTnLst>
                              <p:par>
                                <p:cTn id="76" presetID="10" presetClass="entr" presetSubtype="0"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fade">
                                      <p:cBhvr>
                                        <p:cTn id="78" dur="500"/>
                                        <p:tgtEl>
                                          <p:spTgt spid="22"/>
                                        </p:tgtEl>
                                      </p:cBhvr>
                                    </p:animEffect>
                                  </p:childTnLst>
                                </p:cTn>
                              </p:par>
                            </p:childTnLst>
                          </p:cTn>
                        </p:par>
                        <p:par>
                          <p:cTn id="79" fill="hold">
                            <p:stCondLst>
                              <p:cond delay="11000"/>
                            </p:stCondLst>
                            <p:childTnLst>
                              <p:par>
                                <p:cTn id="80" presetID="12" presetClass="entr" presetSubtype="1"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 calcmode="lin" valueType="num">
                                      <p:cBhvr additive="base">
                                        <p:cTn id="82" dur="500"/>
                                        <p:tgtEl>
                                          <p:spTgt spid="23"/>
                                        </p:tgtEl>
                                        <p:attrNameLst>
                                          <p:attrName>ppt_y</p:attrName>
                                        </p:attrNameLst>
                                      </p:cBhvr>
                                      <p:tavLst>
                                        <p:tav tm="0">
                                          <p:val>
                                            <p:strVal val="#ppt_y-#ppt_h*1.125000"/>
                                          </p:val>
                                        </p:tav>
                                        <p:tav tm="100000">
                                          <p:val>
                                            <p:strVal val="#ppt_y"/>
                                          </p:val>
                                        </p:tav>
                                      </p:tavLst>
                                    </p:anim>
                                    <p:animEffect transition="in" filter="wipe(down)">
                                      <p:cBhvr>
                                        <p:cTn id="83" dur="500"/>
                                        <p:tgtEl>
                                          <p:spTgt spid="23"/>
                                        </p:tgtEl>
                                      </p:cBhvr>
                                    </p:animEffect>
                                  </p:childTnLst>
                                </p:cTn>
                              </p:par>
                            </p:childTnLst>
                          </p:cTn>
                        </p:par>
                        <p:par>
                          <p:cTn id="84" fill="hold">
                            <p:stCondLst>
                              <p:cond delay="11500"/>
                            </p:stCondLst>
                            <p:childTnLst>
                              <p:par>
                                <p:cTn id="85" presetID="16" presetClass="entr" presetSubtype="37"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barn(outVertical)">
                                      <p:cBhvr>
                                        <p:cTn id="8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animBg="1"/>
      <p:bldP spid="10" grpId="0" animBg="1"/>
      <p:bldP spid="12" grpId="0"/>
      <p:bldP spid="13" grpId="0"/>
      <p:bldP spid="14" grpId="0" animBg="1"/>
      <p:bldP spid="15" grpId="0" animBg="1"/>
      <p:bldP spid="17" grpId="0"/>
      <p:bldP spid="18" grpId="0"/>
      <p:bldP spid="19" grpId="0" animBg="1"/>
      <p:bldP spid="20" grpId="0" animBg="1"/>
      <p:bldP spid="22" grpId="0"/>
      <p:bldP spid="23" grpId="0"/>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1942546" y="1265142"/>
            <a:ext cx="5275763" cy="2537495"/>
          </a:xfrm>
          <a:prstGeom prst="rect">
            <a:avLst/>
          </a:prstGeom>
          <a:noFill/>
          <a:ln w="635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6" name="椭圆 5"/>
          <p:cNvSpPr/>
          <p:nvPr/>
        </p:nvSpPr>
        <p:spPr>
          <a:xfrm>
            <a:off x="1403648" y="2021939"/>
            <a:ext cx="1027162" cy="102390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7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endParaRPr kumimoji="0" lang="zh-CN" altLang="en-US" sz="127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 name="椭圆 6"/>
          <p:cNvSpPr/>
          <p:nvPr/>
        </p:nvSpPr>
        <p:spPr>
          <a:xfrm>
            <a:off x="6679410" y="2021939"/>
            <a:ext cx="1027162" cy="102390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7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endParaRPr kumimoji="0" lang="zh-CN" altLang="en-US" sz="127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8" name="矩形 7"/>
          <p:cNvSpPr/>
          <p:nvPr/>
        </p:nvSpPr>
        <p:spPr>
          <a:xfrm>
            <a:off x="4093677" y="2016194"/>
            <a:ext cx="893446" cy="213070"/>
          </a:xfrm>
          <a:prstGeom prst="rect">
            <a:avLst/>
          </a:prstGeom>
        </p:spPr>
        <p:txBody>
          <a:bodyPr wrap="none" lIns="56640" tIns="28320" rIns="56640" bIns="2832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点击添加标题</a:t>
            </a:r>
            <a:endParaRPr kumimoji="0" lang="zh-CN" altLang="en-US" sz="101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 name="矩形 8"/>
          <p:cNvSpPr/>
          <p:nvPr/>
        </p:nvSpPr>
        <p:spPr>
          <a:xfrm>
            <a:off x="4093677" y="2823254"/>
            <a:ext cx="893446" cy="213070"/>
          </a:xfrm>
          <a:prstGeom prst="rect">
            <a:avLst/>
          </a:prstGeom>
        </p:spPr>
        <p:txBody>
          <a:bodyPr wrap="none" lIns="56640" tIns="28320" rIns="56640" bIns="2832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点击添加标题</a:t>
            </a:r>
            <a:endParaRPr kumimoji="0" lang="zh-CN" altLang="en-US" sz="101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 name="上箭头 9"/>
          <p:cNvSpPr/>
          <p:nvPr/>
        </p:nvSpPr>
        <p:spPr>
          <a:xfrm>
            <a:off x="4111505" y="1507116"/>
            <a:ext cx="937844" cy="445175"/>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1" name="上箭头 10"/>
          <p:cNvSpPr/>
          <p:nvPr/>
        </p:nvSpPr>
        <p:spPr>
          <a:xfrm flipV="1">
            <a:off x="4111505" y="3134876"/>
            <a:ext cx="937844" cy="445175"/>
          </a:xfrm>
          <a:prstGeom prst="up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2" name="矩形 11"/>
          <p:cNvSpPr/>
          <p:nvPr/>
        </p:nvSpPr>
        <p:spPr>
          <a:xfrm>
            <a:off x="3151332" y="3669085"/>
            <a:ext cx="2813531" cy="2671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3" name="矩形 12"/>
          <p:cNvSpPr/>
          <p:nvPr/>
        </p:nvSpPr>
        <p:spPr>
          <a:xfrm>
            <a:off x="3151332" y="1131590"/>
            <a:ext cx="2813531" cy="2671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五边形 2"/>
          <p:cNvSpPr/>
          <p:nvPr/>
        </p:nvSpPr>
        <p:spPr>
          <a:xfrm>
            <a:off x="2743818" y="2567278"/>
            <a:ext cx="3673220" cy="200329"/>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5" name="五边形 2"/>
          <p:cNvSpPr/>
          <p:nvPr/>
        </p:nvSpPr>
        <p:spPr>
          <a:xfrm flipH="1">
            <a:off x="2743818" y="2300173"/>
            <a:ext cx="3673220" cy="200329"/>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right)">
                                      <p:cBhvr>
                                        <p:cTn id="21" dur="500"/>
                                        <p:tgtEl>
                                          <p:spTgt spid="15"/>
                                        </p:tgtEl>
                                      </p:cBhvr>
                                    </p:animEffect>
                                  </p:childTnLst>
                                </p:cTn>
                              </p:par>
                            </p:childTnLst>
                          </p:cTn>
                        </p:par>
                        <p:par>
                          <p:cTn id="22" fill="hold">
                            <p:stCondLst>
                              <p:cond delay="1000"/>
                            </p:stCondLst>
                            <p:childTnLst>
                              <p:par>
                                <p:cTn id="23" presetID="47"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22" presetClass="entr" presetSubtype="4"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up)">
                                      <p:cBhvr>
                                        <p:cTn id="39" dur="500"/>
                                        <p:tgtEl>
                                          <p:spTgt spid="11"/>
                                        </p:tgtEl>
                                      </p:cBhvr>
                                    </p:animEffect>
                                  </p:childTnLst>
                                </p:cTn>
                              </p:par>
                            </p:childTnLst>
                          </p:cTn>
                        </p:par>
                        <p:par>
                          <p:cTn id="40" fill="hold">
                            <p:stCondLst>
                              <p:cond delay="2500"/>
                            </p:stCondLst>
                            <p:childTnLst>
                              <p:par>
                                <p:cTn id="41" presetID="16" presetClass="entr" presetSubtype="37"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outVertical)">
                                      <p:cBhvr>
                                        <p:cTn id="43" dur="500"/>
                                        <p:tgtEl>
                                          <p:spTgt spid="13"/>
                                        </p:tgtEl>
                                      </p:cBhvr>
                                    </p:animEffect>
                                  </p:childTnLst>
                                </p:cTn>
                              </p:par>
                              <p:par>
                                <p:cTn id="44" presetID="16" presetClass="entr" presetSubtype="37"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outVertical)">
                                      <p:cBhvr>
                                        <p:cTn id="46" dur="500"/>
                                        <p:tgtEl>
                                          <p:spTgt spid="12"/>
                                        </p:tgtEl>
                                      </p:cBhvr>
                                    </p:animEffect>
                                  </p:childTnLst>
                                </p:cTn>
                              </p:par>
                            </p:childTnLst>
                          </p:cTn>
                        </p:par>
                        <p:par>
                          <p:cTn id="47" fill="hold">
                            <p:stCondLst>
                              <p:cond delay="3000"/>
                            </p:stCondLst>
                            <p:childTnLst>
                              <p:par>
                                <p:cTn id="48" presetID="16" presetClass="entr" presetSubtype="37" fill="hold" grpId="0" nodeType="after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barn(outVertical)">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animBg="1"/>
      <p:bldP spid="11" grpId="0" animBg="1"/>
      <p:bldP spid="12" grpId="0"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等腰三角形 2"/>
          <p:cNvSpPr>
            <a:spLocks noChangeArrowheads="1"/>
          </p:cNvSpPr>
          <p:nvPr/>
        </p:nvSpPr>
        <p:spPr bwMode="auto">
          <a:xfrm rot="7485244">
            <a:off x="2268141" y="1394222"/>
            <a:ext cx="2859881" cy="3786188"/>
          </a:xfrm>
          <a:prstGeom prst="triangle">
            <a:avLst>
              <a:gd name="adj" fmla="val 50000"/>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6" name="等腰三角形 3"/>
          <p:cNvSpPr>
            <a:spLocks noChangeArrowheads="1"/>
          </p:cNvSpPr>
          <p:nvPr/>
        </p:nvSpPr>
        <p:spPr bwMode="auto">
          <a:xfrm rot="10159904">
            <a:off x="3890963" y="1212057"/>
            <a:ext cx="2230041" cy="3150394"/>
          </a:xfrm>
          <a:prstGeom prst="triangle">
            <a:avLst>
              <a:gd name="adj" fmla="val 50000"/>
            </a:avLst>
          </a:prstGeom>
          <a:solidFill>
            <a:schemeClr val="tx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7" name="等腰三角形 4"/>
          <p:cNvSpPr>
            <a:spLocks noChangeArrowheads="1"/>
          </p:cNvSpPr>
          <p:nvPr/>
        </p:nvSpPr>
        <p:spPr bwMode="auto">
          <a:xfrm rot="-8760452">
            <a:off x="5210176" y="1935957"/>
            <a:ext cx="1716881" cy="2603897"/>
          </a:xfrm>
          <a:prstGeom prst="triangle">
            <a:avLst>
              <a:gd name="adj" fmla="val 50000"/>
            </a:avLst>
          </a:prstGeom>
          <a:solidFill>
            <a:schemeClr val="bg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8" name="等腰三角形 5"/>
          <p:cNvSpPr>
            <a:spLocks noChangeArrowheads="1"/>
          </p:cNvSpPr>
          <p:nvPr/>
        </p:nvSpPr>
        <p:spPr bwMode="auto">
          <a:xfrm rot="-6010607">
            <a:off x="5841207" y="3175397"/>
            <a:ext cx="963215" cy="1991916"/>
          </a:xfrm>
          <a:prstGeom prst="triangle">
            <a:avLst>
              <a:gd name="adj" fmla="val 50000"/>
            </a:avLst>
          </a:prstGeom>
          <a:solidFill>
            <a:schemeClr val="tx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9" name="TextBox 44"/>
          <p:cNvSpPr>
            <a:spLocks noChangeArrowheads="1"/>
          </p:cNvSpPr>
          <p:nvPr/>
        </p:nvSpPr>
        <p:spPr bwMode="auto">
          <a:xfrm>
            <a:off x="611560" y="1876425"/>
            <a:ext cx="153751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endPar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0" name="TextBox 44"/>
          <p:cNvSpPr>
            <a:spLocks noChangeArrowheads="1"/>
          </p:cNvSpPr>
          <p:nvPr/>
        </p:nvSpPr>
        <p:spPr bwMode="auto">
          <a:xfrm>
            <a:off x="3707904" y="806054"/>
            <a:ext cx="156537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endPar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1" name="TextBox 44"/>
          <p:cNvSpPr>
            <a:spLocks noChangeArrowheads="1"/>
          </p:cNvSpPr>
          <p:nvPr/>
        </p:nvSpPr>
        <p:spPr bwMode="auto">
          <a:xfrm>
            <a:off x="6628210" y="1678505"/>
            <a:ext cx="150256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endPar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2" name="TextBox 44"/>
          <p:cNvSpPr>
            <a:spLocks noChangeArrowheads="1"/>
          </p:cNvSpPr>
          <p:nvPr/>
        </p:nvSpPr>
        <p:spPr bwMode="auto">
          <a:xfrm>
            <a:off x="7479507" y="3870723"/>
            <a:ext cx="14849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endPar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3" name="文本框 10"/>
          <p:cNvSpPr>
            <a:spLocks noChangeArrowheads="1"/>
          </p:cNvSpPr>
          <p:nvPr/>
        </p:nvSpPr>
        <p:spPr bwMode="auto">
          <a:xfrm>
            <a:off x="2194323" y="2659856"/>
            <a:ext cx="1812131"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4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50%</a:t>
            </a:r>
            <a:endParaRPr kumimoji="0" lang="zh-CN" altLang="en-US" sz="4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4" name="文本框 11"/>
          <p:cNvSpPr>
            <a:spLocks noChangeArrowheads="1"/>
          </p:cNvSpPr>
          <p:nvPr/>
        </p:nvSpPr>
        <p:spPr bwMode="auto">
          <a:xfrm>
            <a:off x="4196954" y="2139554"/>
            <a:ext cx="150614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30%</a:t>
            </a:r>
            <a:endParaRPr kumimoji="0" lang="zh-CN" altLang="en-US" sz="3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5" name="文本框 12"/>
          <p:cNvSpPr>
            <a:spLocks noChangeArrowheads="1"/>
          </p:cNvSpPr>
          <p:nvPr/>
        </p:nvSpPr>
        <p:spPr bwMode="auto">
          <a:xfrm>
            <a:off x="5799535" y="2726532"/>
            <a:ext cx="1112044"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7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a:t>
            </a:r>
            <a:endParaRPr kumimoji="0" lang="zh-CN" altLang="en-US" sz="27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6" name="文本框 13"/>
          <p:cNvSpPr>
            <a:spLocks noChangeArrowheads="1"/>
          </p:cNvSpPr>
          <p:nvPr/>
        </p:nvSpPr>
        <p:spPr bwMode="auto">
          <a:xfrm>
            <a:off x="6196013" y="3924300"/>
            <a:ext cx="12573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10%</a:t>
            </a:r>
            <a:endParaRPr kumimoji="0" lang="zh-CN" altLang="en-US" sz="2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P spid="13" grpId="0"/>
      <p:bldP spid="14" grpId="0"/>
      <p:bldP spid="15"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1075056" y="1546256"/>
            <a:ext cx="2070054" cy="2345183"/>
            <a:chOff x="1075056" y="1491630"/>
            <a:chExt cx="2070054" cy="2345183"/>
          </a:xfrm>
        </p:grpSpPr>
        <p:sp>
          <p:nvSpPr>
            <p:cNvPr id="6" name="等腰三角形 12"/>
            <p:cNvSpPr/>
            <p:nvPr/>
          </p:nvSpPr>
          <p:spPr>
            <a:xfrm flipV="1">
              <a:off x="1075056" y="1491630"/>
              <a:ext cx="2070054" cy="2345183"/>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 name="TextBox 23"/>
            <p:cNvSpPr txBox="1"/>
            <p:nvPr/>
          </p:nvSpPr>
          <p:spPr>
            <a:xfrm>
              <a:off x="1556085" y="2075784"/>
              <a:ext cx="110799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8" name="Rectangle 13" descr="FD1DDF730CE4456e89755B07FE1653D0# #Rectangle 13"/>
            <p:cNvSpPr>
              <a:spLocks noChangeArrowheads="1"/>
            </p:cNvSpPr>
            <p:nvPr/>
          </p:nvSpPr>
          <p:spPr bwMode="auto">
            <a:xfrm>
              <a:off x="1256257" y="2487786"/>
              <a:ext cx="17076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点击此处添加</a:t>
              </a:r>
              <a:endParaRPr kumimoji="0" lang="en-US" altLang="zh-CN" sz="16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简要说明</a:t>
              </a:r>
              <a:endParaRPr kumimoji="0" lang="en-US" altLang="zh-CN" sz="1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9" name="Rectangle 13" descr="FD1DDF730CE4456e89755B07FE1653D0# #Rectangle 13"/>
          <p:cNvSpPr>
            <a:spLocks noChangeArrowheads="1"/>
          </p:cNvSpPr>
          <p:nvPr/>
        </p:nvSpPr>
        <p:spPr bwMode="auto">
          <a:xfrm>
            <a:off x="1043608" y="3961968"/>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10" name="组合 9"/>
          <p:cNvGrpSpPr/>
          <p:nvPr/>
        </p:nvGrpSpPr>
        <p:grpSpPr>
          <a:xfrm>
            <a:off x="3845797" y="1709692"/>
            <a:ext cx="1713148" cy="1940841"/>
            <a:chOff x="3845797" y="1655066"/>
            <a:chExt cx="1713148" cy="1940841"/>
          </a:xfrm>
        </p:grpSpPr>
        <p:sp>
          <p:nvSpPr>
            <p:cNvPr id="11" name="等腰三角形 12"/>
            <p:cNvSpPr/>
            <p:nvPr/>
          </p:nvSpPr>
          <p:spPr>
            <a:xfrm flipV="1">
              <a:off x="3845797" y="1655066"/>
              <a:ext cx="1713148" cy="1940841"/>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2" name="TextBox 26"/>
            <p:cNvSpPr txBox="1"/>
            <p:nvPr/>
          </p:nvSpPr>
          <p:spPr>
            <a:xfrm>
              <a:off x="4199670" y="2106264"/>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3" name="Rectangle 13" descr="FD1DDF730CE4456e89755B07FE1653D0# #Rectangle 13"/>
            <p:cNvSpPr>
              <a:spLocks noChangeArrowheads="1"/>
            </p:cNvSpPr>
            <p:nvPr/>
          </p:nvSpPr>
          <p:spPr bwMode="auto">
            <a:xfrm>
              <a:off x="3946287" y="2457306"/>
              <a:ext cx="15121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点击此处添加</a:t>
              </a:r>
              <a:endParaRPr kumimoji="0" lang="en-US" altLang="zh-CN" sz="14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简要说明</a:t>
              </a:r>
              <a:endParaRPr kumimoji="0" lang="en-US" altLang="zh-CN" sz="1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4" name="组合 13"/>
          <p:cNvGrpSpPr/>
          <p:nvPr/>
        </p:nvGrpSpPr>
        <p:grpSpPr>
          <a:xfrm>
            <a:off x="6322551" y="1801727"/>
            <a:ext cx="1512168" cy="1713148"/>
            <a:chOff x="6322551" y="1747101"/>
            <a:chExt cx="1512168" cy="1713148"/>
          </a:xfrm>
        </p:grpSpPr>
        <p:sp>
          <p:nvSpPr>
            <p:cNvPr id="15" name="等腰三角形 12"/>
            <p:cNvSpPr/>
            <p:nvPr/>
          </p:nvSpPr>
          <p:spPr>
            <a:xfrm flipV="1">
              <a:off x="6322551" y="1747101"/>
              <a:ext cx="1512168" cy="1713148"/>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TextBox 28"/>
            <p:cNvSpPr txBox="1"/>
            <p:nvPr/>
          </p:nvSpPr>
          <p:spPr>
            <a:xfrm>
              <a:off x="6601582" y="2106264"/>
              <a:ext cx="954107" cy="3231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5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7" name="Rectangle 13" descr="FD1DDF730CE4456e89755B07FE1653D0# #Rectangle 13"/>
            <p:cNvSpPr>
              <a:spLocks noChangeArrowheads="1"/>
            </p:cNvSpPr>
            <p:nvPr/>
          </p:nvSpPr>
          <p:spPr bwMode="auto">
            <a:xfrm>
              <a:off x="6394559" y="2457306"/>
              <a:ext cx="1368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3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点击此处添加</a:t>
              </a:r>
              <a:endParaRPr kumimoji="0" lang="en-US" altLang="zh-CN" sz="13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3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简要说明</a:t>
              </a:r>
              <a:endParaRPr kumimoji="0" lang="en-US" altLang="zh-CN" sz="1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18" name="Rectangle 13" descr="FD1DDF730CE4456e89755B07FE1653D0# #Rectangle 13"/>
          <p:cNvSpPr>
            <a:spLocks noChangeArrowheads="1"/>
          </p:cNvSpPr>
          <p:nvPr/>
        </p:nvSpPr>
        <p:spPr bwMode="auto">
          <a:xfrm>
            <a:off x="3635896" y="3817952"/>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Rectangle 13" descr="FD1DDF730CE4456e89755B07FE1653D0# #Rectangle 13"/>
          <p:cNvSpPr>
            <a:spLocks noChangeArrowheads="1"/>
          </p:cNvSpPr>
          <p:nvPr/>
        </p:nvSpPr>
        <p:spPr bwMode="auto">
          <a:xfrm>
            <a:off x="6084168" y="3684969"/>
            <a:ext cx="201622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ppt_x</p:attrName>
                                        </p:attrNameLst>
                                      </p:cBhvr>
                                      <p:tavLst>
                                        <p:tav tm="0">
                                          <p:val>
                                            <p:strVal val="#ppt_x"/>
                                          </p:val>
                                        </p:tav>
                                        <p:tav tm="100000">
                                          <p:val>
                                            <p:strVal val="#ppt_x"/>
                                          </p:val>
                                        </p:tav>
                                      </p:tavLst>
                                    </p:anim>
                                    <p:anim calcmode="lin" valueType="num">
                                      <p:cBhvr>
                                        <p:cTn id="3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1342853" y="-59624"/>
            <a:ext cx="153152" cy="5317424"/>
            <a:chOff x="3145138" y="-79498"/>
            <a:chExt cx="204202" cy="7089898"/>
          </a:xfrm>
        </p:grpSpPr>
        <p:cxnSp>
          <p:nvCxnSpPr>
            <p:cNvPr id="19" name="Straight Connector 31"/>
            <p:cNvCxnSpPr/>
            <p:nvPr/>
          </p:nvCxnSpPr>
          <p:spPr>
            <a:xfrm flipV="1">
              <a:off x="3247239" y="-79498"/>
              <a:ext cx="0" cy="7089898"/>
            </a:xfrm>
            <a:prstGeom prst="line">
              <a:avLst/>
            </a:prstGeom>
            <a:ln w="13970">
              <a:solidFill>
                <a:schemeClr val="bg1"/>
              </a:solidFill>
              <a:prstDash val="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0" name="Oval 5"/>
            <p:cNvSpPr/>
            <p:nvPr/>
          </p:nvSpPr>
          <p:spPr>
            <a:xfrm>
              <a:off x="3145138" y="6026634"/>
              <a:ext cx="204202" cy="204202"/>
            </a:xfrm>
            <a:prstGeom prst="ellipse">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3992B5"/>
                </a:solidFill>
                <a:effectLst/>
                <a:uLnTx/>
                <a:uFillTx/>
                <a:latin typeface="Calibri"/>
                <a:ea typeface="+mn-ea"/>
                <a:cs typeface="+mn-cs"/>
              </a:endParaRPr>
            </a:p>
          </p:txBody>
        </p:sp>
        <p:sp>
          <p:nvSpPr>
            <p:cNvPr id="21" name="Oval 5"/>
            <p:cNvSpPr/>
            <p:nvPr/>
          </p:nvSpPr>
          <p:spPr>
            <a:xfrm>
              <a:off x="3145138" y="168759"/>
              <a:ext cx="204202" cy="204202"/>
            </a:xfrm>
            <a:prstGeom prst="ellipse">
              <a:avLst/>
            </a:prstGeom>
            <a:solidFill>
              <a:schemeClr val="bg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3992B5"/>
                </a:solidFill>
                <a:effectLst/>
                <a:uLnTx/>
                <a:uFillTx/>
                <a:latin typeface="Calibri"/>
                <a:ea typeface="+mn-ea"/>
                <a:cs typeface="+mn-cs"/>
              </a:endParaRPr>
            </a:p>
          </p:txBody>
        </p:sp>
      </p:grpSp>
      <p:grpSp>
        <p:nvGrpSpPr>
          <p:cNvPr id="22" name="组合 21"/>
          <p:cNvGrpSpPr/>
          <p:nvPr/>
        </p:nvGrpSpPr>
        <p:grpSpPr>
          <a:xfrm>
            <a:off x="611086" y="1705794"/>
            <a:ext cx="1610670" cy="1613928"/>
            <a:chOff x="1627086" y="1705794"/>
            <a:chExt cx="1610670" cy="1613928"/>
          </a:xfrm>
        </p:grpSpPr>
        <p:sp>
          <p:nvSpPr>
            <p:cNvPr id="23" name="任意多边形 82"/>
            <p:cNvSpPr/>
            <p:nvPr/>
          </p:nvSpPr>
          <p:spPr bwMode="auto">
            <a:xfrm rot="3738964">
              <a:off x="1625457" y="1707423"/>
              <a:ext cx="1613928" cy="161067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1">
                <a:lumMod val="20000"/>
                <a:lumOff val="80000"/>
              </a:schemeClr>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24" name="椭圆 80"/>
            <p:cNvSpPr/>
            <p:nvPr/>
          </p:nvSpPr>
          <p:spPr bwMode="auto">
            <a:xfrm>
              <a:off x="1850445" y="1929603"/>
              <a:ext cx="1163953" cy="1166311"/>
            </a:xfrm>
            <a:prstGeom prst="ellipse">
              <a:avLst/>
            </a:prstGeom>
            <a:solidFill>
              <a:schemeClr val="tx1"/>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5" name="TextBox 57"/>
            <p:cNvSpPr txBox="1"/>
            <p:nvPr/>
          </p:nvSpPr>
          <p:spPr>
            <a:xfrm>
              <a:off x="1964986" y="2258843"/>
              <a:ext cx="934871" cy="5078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27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目录</a:t>
              </a:r>
              <a:endParaRPr kumimoji="0" lang="zh-CN" altLang="en-US" sz="27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6" name="组合 25"/>
          <p:cNvGrpSpPr/>
          <p:nvPr/>
        </p:nvGrpSpPr>
        <p:grpSpPr>
          <a:xfrm>
            <a:off x="2619896" y="771550"/>
            <a:ext cx="3738767" cy="615670"/>
            <a:chOff x="4441088" y="670090"/>
            <a:chExt cx="4985024" cy="820894"/>
          </a:xfrm>
        </p:grpSpPr>
        <p:grpSp>
          <p:nvGrpSpPr>
            <p:cNvPr id="27" name="组合 26"/>
            <p:cNvGrpSpPr/>
            <p:nvPr/>
          </p:nvGrpSpPr>
          <p:grpSpPr>
            <a:xfrm>
              <a:off x="4441088" y="761746"/>
              <a:ext cx="727764" cy="729238"/>
              <a:chOff x="4339490" y="761746"/>
              <a:chExt cx="727764" cy="729238"/>
            </a:xfrm>
          </p:grpSpPr>
          <p:sp>
            <p:nvSpPr>
              <p:cNvPr id="30"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bg1"/>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31" name="TextBox 67"/>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1</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28"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sp>
          <p:nvSpPr>
            <p:cNvPr id="29"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 </a:t>
              </a:r>
              <a:r>
                <a:rPr kumimoji="0" lang="zh-CN" altLang="en-US"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a:t>
              </a:r>
              <a:endParaRPr kumimoji="0" lang="zh-CN" altLang="en-US" sz="14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32" name="组合 31"/>
          <p:cNvGrpSpPr/>
          <p:nvPr/>
        </p:nvGrpSpPr>
        <p:grpSpPr>
          <a:xfrm>
            <a:off x="3195960" y="1419622"/>
            <a:ext cx="3738767" cy="615670"/>
            <a:chOff x="4441088" y="670090"/>
            <a:chExt cx="4985024" cy="820894"/>
          </a:xfrm>
        </p:grpSpPr>
        <p:grpSp>
          <p:nvGrpSpPr>
            <p:cNvPr id="33" name="组合 32"/>
            <p:cNvGrpSpPr/>
            <p:nvPr/>
          </p:nvGrpSpPr>
          <p:grpSpPr>
            <a:xfrm>
              <a:off x="4441088" y="761746"/>
              <a:ext cx="727764" cy="729238"/>
              <a:chOff x="4339490" y="761746"/>
              <a:chExt cx="727764" cy="729238"/>
            </a:xfrm>
          </p:grpSpPr>
          <p:sp>
            <p:nvSpPr>
              <p:cNvPr id="36"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1"/>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37" name="TextBox 137"/>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2</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34"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sp>
          <p:nvSpPr>
            <p:cNvPr id="35"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 </a:t>
              </a:r>
              <a:r>
                <a:rPr kumimoji="0" lang="zh-CN" altLang="en-US"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a:t>
              </a:r>
              <a:endParaRPr kumimoji="0" lang="zh-CN" altLang="en-US" sz="14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38" name="组合 37"/>
          <p:cNvGrpSpPr/>
          <p:nvPr/>
        </p:nvGrpSpPr>
        <p:grpSpPr>
          <a:xfrm>
            <a:off x="3339976" y="2223240"/>
            <a:ext cx="3738767" cy="615670"/>
            <a:chOff x="4441088" y="670090"/>
            <a:chExt cx="4985024" cy="820894"/>
          </a:xfrm>
        </p:grpSpPr>
        <p:grpSp>
          <p:nvGrpSpPr>
            <p:cNvPr id="39" name="组合 38"/>
            <p:cNvGrpSpPr/>
            <p:nvPr/>
          </p:nvGrpSpPr>
          <p:grpSpPr>
            <a:xfrm>
              <a:off x="4441088" y="761746"/>
              <a:ext cx="727764" cy="729238"/>
              <a:chOff x="4339490" y="761746"/>
              <a:chExt cx="727764" cy="729238"/>
            </a:xfrm>
          </p:grpSpPr>
          <p:sp>
            <p:nvSpPr>
              <p:cNvPr id="42"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bg2"/>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43" name="TextBox 143"/>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3</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40"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sp>
          <p:nvSpPr>
            <p:cNvPr id="41"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 </a:t>
              </a:r>
              <a:r>
                <a:rPr kumimoji="0" lang="zh-CN" altLang="en-US"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a:t>
              </a:r>
              <a:endParaRPr kumimoji="0" lang="zh-CN" altLang="en-US" sz="14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44" name="组合 43"/>
          <p:cNvGrpSpPr/>
          <p:nvPr/>
        </p:nvGrpSpPr>
        <p:grpSpPr>
          <a:xfrm>
            <a:off x="3195960" y="3022848"/>
            <a:ext cx="3738767" cy="615670"/>
            <a:chOff x="4441088" y="670090"/>
            <a:chExt cx="4985024" cy="820894"/>
          </a:xfrm>
        </p:grpSpPr>
        <p:grpSp>
          <p:nvGrpSpPr>
            <p:cNvPr id="45" name="组合 44"/>
            <p:cNvGrpSpPr/>
            <p:nvPr/>
          </p:nvGrpSpPr>
          <p:grpSpPr>
            <a:xfrm>
              <a:off x="4441088" y="761746"/>
              <a:ext cx="727764" cy="729238"/>
              <a:chOff x="4339490" y="761746"/>
              <a:chExt cx="727764" cy="729238"/>
            </a:xfrm>
          </p:grpSpPr>
          <p:sp>
            <p:nvSpPr>
              <p:cNvPr id="48"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2"/>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49" name="TextBox 149"/>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4</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46"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sp>
          <p:nvSpPr>
            <p:cNvPr id="47"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 </a:t>
              </a:r>
              <a:r>
                <a:rPr kumimoji="0" lang="zh-CN" altLang="en-US"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a:t>
              </a:r>
              <a:endParaRPr kumimoji="0" lang="zh-CN" altLang="en-US" sz="14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50" name="组合 49"/>
          <p:cNvGrpSpPr/>
          <p:nvPr/>
        </p:nvGrpSpPr>
        <p:grpSpPr>
          <a:xfrm>
            <a:off x="2619896" y="3674929"/>
            <a:ext cx="3738767" cy="615670"/>
            <a:chOff x="4441088" y="670090"/>
            <a:chExt cx="4985024" cy="820894"/>
          </a:xfrm>
        </p:grpSpPr>
        <p:grpSp>
          <p:nvGrpSpPr>
            <p:cNvPr id="51" name="组合 50"/>
            <p:cNvGrpSpPr/>
            <p:nvPr/>
          </p:nvGrpSpPr>
          <p:grpSpPr>
            <a:xfrm>
              <a:off x="4441088" y="761746"/>
              <a:ext cx="727764" cy="729238"/>
              <a:chOff x="4339490" y="761746"/>
              <a:chExt cx="727764" cy="729238"/>
            </a:xfrm>
          </p:grpSpPr>
          <p:sp>
            <p:nvSpPr>
              <p:cNvPr id="54"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1"/>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55" name="TextBox 155"/>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5</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52"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sp>
          <p:nvSpPr>
            <p:cNvPr id="53"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 </a:t>
              </a:r>
              <a:r>
                <a:rPr kumimoji="0" lang="zh-CN" altLang="en-US"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a:t>
              </a:r>
              <a:endParaRPr kumimoji="0" lang="zh-CN" altLang="en-US" sz="14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childTnLst>
                          </p:cTn>
                        </p:par>
                        <p:par>
                          <p:cTn id="15" fill="hold">
                            <p:stCondLst>
                              <p:cond delay="500"/>
                            </p:stCondLst>
                            <p:childTnLst>
                              <p:par>
                                <p:cTn id="16" presetID="2" presetClass="entr" presetSubtype="2"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additive="base">
                                        <p:cTn id="18" dur="500" fill="hold"/>
                                        <p:tgtEl>
                                          <p:spTgt spid="26"/>
                                        </p:tgtEl>
                                        <p:attrNameLst>
                                          <p:attrName>ppt_x</p:attrName>
                                        </p:attrNameLst>
                                      </p:cBhvr>
                                      <p:tavLst>
                                        <p:tav tm="0">
                                          <p:val>
                                            <p:strVal val="1+#ppt_w/2"/>
                                          </p:val>
                                        </p:tav>
                                        <p:tav tm="100000">
                                          <p:val>
                                            <p:strVal val="#ppt_x"/>
                                          </p:val>
                                        </p:tav>
                                      </p:tavLst>
                                    </p:anim>
                                    <p:anim calcmode="lin" valueType="num">
                                      <p:cBhvr additive="base">
                                        <p:cTn id="19" dur="500" fill="hold"/>
                                        <p:tgtEl>
                                          <p:spTgt spid="26"/>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2" presetClass="entr" presetSubtype="2"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additive="base">
                                        <p:cTn id="23" dur="500" fill="hold"/>
                                        <p:tgtEl>
                                          <p:spTgt spid="32"/>
                                        </p:tgtEl>
                                        <p:attrNameLst>
                                          <p:attrName>ppt_x</p:attrName>
                                        </p:attrNameLst>
                                      </p:cBhvr>
                                      <p:tavLst>
                                        <p:tav tm="0">
                                          <p:val>
                                            <p:strVal val="1+#ppt_w/2"/>
                                          </p:val>
                                        </p:tav>
                                        <p:tav tm="100000">
                                          <p:val>
                                            <p:strVal val="#ppt_x"/>
                                          </p:val>
                                        </p:tav>
                                      </p:tavLst>
                                    </p:anim>
                                    <p:anim calcmode="lin" valueType="num">
                                      <p:cBhvr additive="base">
                                        <p:cTn id="24" dur="500" fill="hold"/>
                                        <p:tgtEl>
                                          <p:spTgt spid="32"/>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2" presetClass="entr" presetSubtype="2" fill="hold" nodeType="afterEffect">
                                  <p:stCondLst>
                                    <p:cond delay="0"/>
                                  </p:stCondLst>
                                  <p:childTnLst>
                                    <p:set>
                                      <p:cBhvr>
                                        <p:cTn id="27" dur="1" fill="hold">
                                          <p:stCondLst>
                                            <p:cond delay="0"/>
                                          </p:stCondLst>
                                        </p:cTn>
                                        <p:tgtEl>
                                          <p:spTgt spid="38"/>
                                        </p:tgtEl>
                                        <p:attrNameLst>
                                          <p:attrName>style.visibility</p:attrName>
                                        </p:attrNameLst>
                                      </p:cBhvr>
                                      <p:to>
                                        <p:strVal val="visible"/>
                                      </p:to>
                                    </p:set>
                                    <p:anim calcmode="lin" valueType="num">
                                      <p:cBhvr additive="base">
                                        <p:cTn id="28" dur="500" fill="hold"/>
                                        <p:tgtEl>
                                          <p:spTgt spid="38"/>
                                        </p:tgtEl>
                                        <p:attrNameLst>
                                          <p:attrName>ppt_x</p:attrName>
                                        </p:attrNameLst>
                                      </p:cBhvr>
                                      <p:tavLst>
                                        <p:tav tm="0">
                                          <p:val>
                                            <p:strVal val="1+#ppt_w/2"/>
                                          </p:val>
                                        </p:tav>
                                        <p:tav tm="100000">
                                          <p:val>
                                            <p:strVal val="#ppt_x"/>
                                          </p:val>
                                        </p:tav>
                                      </p:tavLst>
                                    </p:anim>
                                    <p:anim calcmode="lin" valueType="num">
                                      <p:cBhvr additive="base">
                                        <p:cTn id="29" dur="500" fill="hold"/>
                                        <p:tgtEl>
                                          <p:spTgt spid="38"/>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 presetClass="entr" presetSubtype="2" fill="hold" nodeType="after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additive="base">
                                        <p:cTn id="33" dur="500" fill="hold"/>
                                        <p:tgtEl>
                                          <p:spTgt spid="44"/>
                                        </p:tgtEl>
                                        <p:attrNameLst>
                                          <p:attrName>ppt_x</p:attrName>
                                        </p:attrNameLst>
                                      </p:cBhvr>
                                      <p:tavLst>
                                        <p:tav tm="0">
                                          <p:val>
                                            <p:strVal val="1+#ppt_w/2"/>
                                          </p:val>
                                        </p:tav>
                                        <p:tav tm="100000">
                                          <p:val>
                                            <p:strVal val="#ppt_x"/>
                                          </p:val>
                                        </p:tav>
                                      </p:tavLst>
                                    </p:anim>
                                    <p:anim calcmode="lin" valueType="num">
                                      <p:cBhvr additive="base">
                                        <p:cTn id="34" dur="500" fill="hold"/>
                                        <p:tgtEl>
                                          <p:spTgt spid="44"/>
                                        </p:tgtEl>
                                        <p:attrNameLst>
                                          <p:attrName>ppt_y</p:attrName>
                                        </p:attrNameLst>
                                      </p:cBhvr>
                                      <p:tavLst>
                                        <p:tav tm="0">
                                          <p:val>
                                            <p:strVal val="#ppt_y"/>
                                          </p:val>
                                        </p:tav>
                                        <p:tav tm="100000">
                                          <p:val>
                                            <p:strVal val="#ppt_y"/>
                                          </p:val>
                                        </p:tav>
                                      </p:tavLst>
                                    </p:anim>
                                  </p:childTnLst>
                                </p:cTn>
                              </p:par>
                            </p:childTnLst>
                          </p:cTn>
                        </p:par>
                        <p:par>
                          <p:cTn id="35" fill="hold">
                            <p:stCondLst>
                              <p:cond delay="2500"/>
                            </p:stCondLst>
                            <p:childTnLst>
                              <p:par>
                                <p:cTn id="36" presetID="2" presetClass="entr" presetSubtype="2" fill="hold" nodeType="after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1+#ppt_w/2"/>
                                          </p:val>
                                        </p:tav>
                                        <p:tav tm="100000">
                                          <p:val>
                                            <p:strVal val="#ppt_x"/>
                                          </p:val>
                                        </p:tav>
                                      </p:tavLst>
                                    </p:anim>
                                    <p:anim calcmode="lin" valueType="num">
                                      <p:cBhvr additive="base">
                                        <p:cTn id="39"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32" idx="3"/>
          </p:cNvCxnSpPr>
          <p:nvPr/>
        </p:nvCxnSpPr>
        <p:spPr>
          <a:xfrm>
            <a:off x="2366368" y="2801541"/>
            <a:ext cx="8334" cy="6905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845124" y="2801541"/>
            <a:ext cx="7144" cy="6905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5317927" y="2801541"/>
            <a:ext cx="8335" cy="690563"/>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6775252" y="2801541"/>
            <a:ext cx="7144" cy="69056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102"/>
          <p:cNvSpPr txBox="1"/>
          <p:nvPr/>
        </p:nvSpPr>
        <p:spPr>
          <a:xfrm>
            <a:off x="1663899" y="3802857"/>
            <a:ext cx="1331119" cy="429340"/>
          </a:xfrm>
          <a:prstGeom prst="rect">
            <a:avLst/>
          </a:prstGeom>
          <a:noFill/>
        </p:spPr>
        <p:txBody>
          <a:bodyPr lIns="68573" tIns="34286" rIns="68573" bIns="34286">
            <a:spAutoFit/>
          </a:bodyPr>
          <a:lstStyle/>
          <a:p>
            <a:pPr marL="0" marR="0" lvl="0" indent="0" algn="ctr"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 name="TextBox 103"/>
          <p:cNvSpPr txBox="1">
            <a:spLocks noChangeArrowheads="1"/>
          </p:cNvSpPr>
          <p:nvPr/>
        </p:nvSpPr>
        <p:spPr bwMode="auto">
          <a:xfrm>
            <a:off x="1663899" y="3500438"/>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zh-CN" altLang="en-US" sz="15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1" name="TextBox 104"/>
          <p:cNvSpPr txBox="1"/>
          <p:nvPr/>
        </p:nvSpPr>
        <p:spPr>
          <a:xfrm>
            <a:off x="3140274" y="3800475"/>
            <a:ext cx="1331119" cy="429340"/>
          </a:xfrm>
          <a:prstGeom prst="rect">
            <a:avLst/>
          </a:prstGeom>
          <a:noFill/>
        </p:spPr>
        <p:txBody>
          <a:bodyPr lIns="68573" tIns="34286" rIns="68573" bIns="34286">
            <a:spAutoFit/>
          </a:bodyPr>
          <a:lstStyle/>
          <a:p>
            <a:pPr marL="0" marR="0" lvl="0" indent="0" algn="ctr"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 name="TextBox 105"/>
          <p:cNvSpPr txBox="1">
            <a:spLocks noChangeArrowheads="1"/>
          </p:cNvSpPr>
          <p:nvPr/>
        </p:nvSpPr>
        <p:spPr bwMode="auto">
          <a:xfrm>
            <a:off x="3140274" y="3498057"/>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zh-CN" altLang="en-US" sz="15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3" name="TextBox 106"/>
          <p:cNvSpPr txBox="1"/>
          <p:nvPr/>
        </p:nvSpPr>
        <p:spPr>
          <a:xfrm>
            <a:off x="4683324" y="3798094"/>
            <a:ext cx="1331119" cy="429340"/>
          </a:xfrm>
          <a:prstGeom prst="rect">
            <a:avLst/>
          </a:prstGeom>
          <a:noFill/>
        </p:spPr>
        <p:txBody>
          <a:bodyPr lIns="68573" tIns="34286" rIns="68573" bIns="34286">
            <a:spAutoFit/>
          </a:bodyPr>
          <a:lstStyle/>
          <a:p>
            <a:pPr marL="0" marR="0" lvl="0" indent="0" algn="ctr"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4" name="TextBox 107"/>
          <p:cNvSpPr txBox="1">
            <a:spLocks noChangeArrowheads="1"/>
          </p:cNvSpPr>
          <p:nvPr/>
        </p:nvSpPr>
        <p:spPr bwMode="auto">
          <a:xfrm>
            <a:off x="4683324" y="3494485"/>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zh-CN" altLang="en-US" sz="15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5" name="TextBox 108"/>
          <p:cNvSpPr txBox="1"/>
          <p:nvPr/>
        </p:nvSpPr>
        <p:spPr>
          <a:xfrm>
            <a:off x="6163271" y="3794523"/>
            <a:ext cx="1331119" cy="429340"/>
          </a:xfrm>
          <a:prstGeom prst="rect">
            <a:avLst/>
          </a:prstGeom>
          <a:noFill/>
        </p:spPr>
        <p:txBody>
          <a:bodyPr lIns="68573" tIns="34286" rIns="68573" bIns="34286">
            <a:spAutoFit/>
          </a:bodyPr>
          <a:lstStyle/>
          <a:p>
            <a:pPr marL="0" marR="0" lvl="0" indent="0" algn="ctr"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6" name="TextBox 109"/>
          <p:cNvSpPr txBox="1">
            <a:spLocks noChangeArrowheads="1"/>
          </p:cNvSpPr>
          <p:nvPr/>
        </p:nvSpPr>
        <p:spPr bwMode="auto">
          <a:xfrm>
            <a:off x="6163271" y="3492104"/>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zh-CN" altLang="en-US" sz="15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7" name="梯形 2"/>
          <p:cNvSpPr>
            <a:spLocks noChangeArrowheads="1"/>
          </p:cNvSpPr>
          <p:nvPr/>
        </p:nvSpPr>
        <p:spPr bwMode="auto">
          <a:xfrm flipV="1">
            <a:off x="1240037" y="2761060"/>
            <a:ext cx="6696075" cy="270272"/>
          </a:xfrm>
          <a:custGeom>
            <a:avLst/>
            <a:gdLst>
              <a:gd name="T0" fmla="*/ 8697457 w 21600"/>
              <a:gd name="T1" fmla="*/ 180182 h 21600"/>
              <a:gd name="T2" fmla="*/ 4464050 w 21600"/>
              <a:gd name="T3" fmla="*/ 360363 h 21600"/>
              <a:gd name="T4" fmla="*/ 230643 w 21600"/>
              <a:gd name="T5" fmla="*/ 180182 h 21600"/>
              <a:gd name="T6" fmla="*/ 4464050 w 21600"/>
              <a:gd name="T7" fmla="*/ 0 h 21600"/>
              <a:gd name="T8" fmla="*/ 0 60000 65536"/>
              <a:gd name="T9" fmla="*/ 0 60000 65536"/>
              <a:gd name="T10" fmla="*/ 0 60000 65536"/>
              <a:gd name="T11" fmla="*/ 0 60000 65536"/>
              <a:gd name="T12" fmla="*/ 2358 w 21600"/>
              <a:gd name="T13" fmla="*/ 2358 h 21600"/>
              <a:gd name="T14" fmla="*/ 19242 w 21600"/>
              <a:gd name="T15" fmla="*/ 19242 h 21600"/>
            </a:gdLst>
            <a:ahLst/>
            <a:cxnLst>
              <a:cxn ang="T8">
                <a:pos x="T0" y="T1"/>
              </a:cxn>
              <a:cxn ang="T9">
                <a:pos x="T2" y="T3"/>
              </a:cxn>
              <a:cxn ang="T10">
                <a:pos x="T4" y="T5"/>
              </a:cxn>
              <a:cxn ang="T11">
                <a:pos x="T6" y="T7"/>
              </a:cxn>
            </a:cxnLst>
            <a:rect l="T12" t="T13" r="T14" b="T15"/>
            <a:pathLst>
              <a:path w="21600" h="21600">
                <a:moveTo>
                  <a:pt x="0" y="0"/>
                </a:moveTo>
                <a:lnTo>
                  <a:pt x="1116" y="21600"/>
                </a:lnTo>
                <a:lnTo>
                  <a:pt x="20484" y="21600"/>
                </a:lnTo>
                <a:lnTo>
                  <a:pt x="21600" y="0"/>
                </a:lnTo>
                <a:lnTo>
                  <a:pt x="0" y="0"/>
                </a:lnTo>
                <a:close/>
              </a:path>
            </a:pathLst>
          </a:custGeom>
          <a:solidFill>
            <a:srgbClr val="D9D9D9">
              <a:alpha val="50195"/>
            </a:srgbClr>
          </a:solidFill>
          <a:ln>
            <a:noFill/>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grpSp>
        <p:nvGrpSpPr>
          <p:cNvPr id="18" name="组合 9"/>
          <p:cNvGrpSpPr/>
          <p:nvPr/>
        </p:nvGrpSpPr>
        <p:grpSpPr bwMode="auto">
          <a:xfrm>
            <a:off x="4814293" y="1841898"/>
            <a:ext cx="1041797" cy="1040606"/>
            <a:chOff x="0" y="0"/>
            <a:chExt cx="1387872" cy="1387872"/>
          </a:xfrm>
          <a:solidFill>
            <a:schemeClr val="bg2"/>
          </a:solidFill>
        </p:grpSpPr>
        <p:sp>
          <p:nvSpPr>
            <p:cNvPr id="19" name="同心圆 11"/>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0" name="空心弧 12"/>
            <p:cNvSpPr>
              <a:spLocks noChangeArrowheads="1"/>
            </p:cNvSpPr>
            <p:nvPr/>
          </p:nvSpPr>
          <p:spPr bwMode="auto">
            <a:xfrm rot="5400000">
              <a:off x="0" y="0"/>
              <a:ext cx="1387872" cy="1387872"/>
            </a:xfrm>
            <a:custGeom>
              <a:avLst/>
              <a:gdLst>
                <a:gd name="T0" fmla="*/ 693936 w 21600"/>
                <a:gd name="T1" fmla="*/ 0 h 21600"/>
                <a:gd name="T2" fmla="*/ 108845 w 21600"/>
                <a:gd name="T3" fmla="*/ 693936 h 21600"/>
                <a:gd name="T4" fmla="*/ 693936 w 21600"/>
                <a:gd name="T5" fmla="*/ 217755 h 21600"/>
                <a:gd name="T6" fmla="*/ 1279027 w 21600"/>
                <a:gd name="T7" fmla="*/ 693936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3389" y="10800"/>
                  </a:moveTo>
                  <a:cubicBezTo>
                    <a:pt x="3389" y="6707"/>
                    <a:pt x="6707" y="3389"/>
                    <a:pt x="10800" y="3389"/>
                  </a:cubicBezTo>
                  <a:cubicBezTo>
                    <a:pt x="14892" y="3388"/>
                    <a:pt x="18210" y="6707"/>
                    <a:pt x="18211" y="10799"/>
                  </a:cubicBezTo>
                  <a:lnTo>
                    <a:pt x="21600" y="10800"/>
                  </a:lnTo>
                  <a:cubicBezTo>
                    <a:pt x="21600" y="4835"/>
                    <a:pt x="16764" y="0"/>
                    <a:pt x="10800" y="0"/>
                  </a:cubicBezTo>
                  <a:cubicBezTo>
                    <a:pt x="4835" y="0"/>
                    <a:pt x="0" y="4835"/>
                    <a:pt x="0" y="10800"/>
                  </a:cubicBezTo>
                  <a:lnTo>
                    <a:pt x="3389" y="10800"/>
                  </a:ln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grpSp>
      <p:grpSp>
        <p:nvGrpSpPr>
          <p:cNvPr id="21" name="组合 13"/>
          <p:cNvGrpSpPr/>
          <p:nvPr/>
        </p:nvGrpSpPr>
        <p:grpSpPr bwMode="auto">
          <a:xfrm>
            <a:off x="6262093" y="1841898"/>
            <a:ext cx="1041797" cy="1040606"/>
            <a:chOff x="0" y="0"/>
            <a:chExt cx="1387872" cy="1387872"/>
          </a:xfrm>
          <a:solidFill>
            <a:schemeClr val="tx2"/>
          </a:solidFill>
        </p:grpSpPr>
        <p:sp>
          <p:nvSpPr>
            <p:cNvPr id="22" name="同心圆 14"/>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3" name="空心弧 15"/>
            <p:cNvSpPr>
              <a:spLocks noChangeArrowheads="1"/>
            </p:cNvSpPr>
            <p:nvPr/>
          </p:nvSpPr>
          <p:spPr bwMode="auto">
            <a:xfrm rot="5400000">
              <a:off x="0" y="1"/>
              <a:ext cx="1387872" cy="1387872"/>
            </a:xfrm>
            <a:custGeom>
              <a:avLst/>
              <a:gdLst>
                <a:gd name="G0" fmla="+- 750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506"/>
                <a:gd name="G18" fmla="*/ 7506 1 2"/>
                <a:gd name="G19" fmla="+- G18 5400 0"/>
                <a:gd name="G20" fmla="cos G19 11796480"/>
                <a:gd name="G21" fmla="sin G19 11796480"/>
                <a:gd name="G22" fmla="+- G20 10800 0"/>
                <a:gd name="G23" fmla="+- G21 10800 0"/>
                <a:gd name="G24" fmla="+- 10800 0 G20"/>
                <a:gd name="G25" fmla="+- 7506 10800 0"/>
                <a:gd name="G26" fmla="?: G9 G17 G25"/>
                <a:gd name="G27" fmla="?: G9 0 21600"/>
                <a:gd name="G28" fmla="cos 10800 11796480"/>
                <a:gd name="G29" fmla="sin 10800 11796480"/>
                <a:gd name="G30" fmla="sin 750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47 w 21600"/>
                <a:gd name="T15" fmla="*/ 10800 h 21600"/>
                <a:gd name="T16" fmla="*/ 10800 w 21600"/>
                <a:gd name="T17" fmla="*/ 3294 h 21600"/>
                <a:gd name="T18" fmla="*/ 19953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94" y="10800"/>
                  </a:moveTo>
                  <a:cubicBezTo>
                    <a:pt x="3294" y="6654"/>
                    <a:pt x="6654" y="3294"/>
                    <a:pt x="10800" y="3294"/>
                  </a:cubicBezTo>
                  <a:cubicBezTo>
                    <a:pt x="14945" y="3293"/>
                    <a:pt x="18305" y="6654"/>
                    <a:pt x="18306" y="10799"/>
                  </a:cubicBezTo>
                  <a:lnTo>
                    <a:pt x="21600" y="10800"/>
                  </a:lnTo>
                  <a:cubicBezTo>
                    <a:pt x="21600" y="4835"/>
                    <a:pt x="16764" y="0"/>
                    <a:pt x="10800" y="0"/>
                  </a:cubicBezTo>
                  <a:cubicBezTo>
                    <a:pt x="4835" y="0"/>
                    <a:pt x="0" y="4835"/>
                    <a:pt x="0"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grpSp>
        <p:nvGrpSpPr>
          <p:cNvPr id="24" name="组合 13"/>
          <p:cNvGrpSpPr/>
          <p:nvPr/>
        </p:nvGrpSpPr>
        <p:grpSpPr bwMode="auto">
          <a:xfrm>
            <a:off x="3328393" y="1841898"/>
            <a:ext cx="1041797" cy="1040606"/>
            <a:chOff x="0" y="0"/>
            <a:chExt cx="1387872" cy="1387872"/>
          </a:xfrm>
          <a:solidFill>
            <a:schemeClr val="tx1"/>
          </a:solidFill>
        </p:grpSpPr>
        <p:sp>
          <p:nvSpPr>
            <p:cNvPr id="25" name="同心圆 14"/>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9" name="空心弧 15"/>
            <p:cNvSpPr>
              <a:spLocks noChangeArrowheads="1"/>
            </p:cNvSpPr>
            <p:nvPr/>
          </p:nvSpPr>
          <p:spPr bwMode="auto">
            <a:xfrm rot="5400000">
              <a:off x="0" y="1"/>
              <a:ext cx="1387872" cy="1387872"/>
            </a:xfrm>
            <a:custGeom>
              <a:avLst/>
              <a:gdLst>
                <a:gd name="G0" fmla="+- 750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506"/>
                <a:gd name="G18" fmla="*/ 7506 1 2"/>
                <a:gd name="G19" fmla="+- G18 5400 0"/>
                <a:gd name="G20" fmla="cos G19 11796480"/>
                <a:gd name="G21" fmla="sin G19 11796480"/>
                <a:gd name="G22" fmla="+- G20 10800 0"/>
                <a:gd name="G23" fmla="+- G21 10800 0"/>
                <a:gd name="G24" fmla="+- 10800 0 G20"/>
                <a:gd name="G25" fmla="+- 7506 10800 0"/>
                <a:gd name="G26" fmla="?: G9 G17 G25"/>
                <a:gd name="G27" fmla="?: G9 0 21600"/>
                <a:gd name="G28" fmla="cos 10800 11796480"/>
                <a:gd name="G29" fmla="sin 10800 11796480"/>
                <a:gd name="G30" fmla="sin 750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47 w 21600"/>
                <a:gd name="T15" fmla="*/ 10800 h 21600"/>
                <a:gd name="T16" fmla="*/ 10800 w 21600"/>
                <a:gd name="T17" fmla="*/ 3294 h 21600"/>
                <a:gd name="T18" fmla="*/ 19953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94" y="10800"/>
                  </a:moveTo>
                  <a:cubicBezTo>
                    <a:pt x="3294" y="6654"/>
                    <a:pt x="6654" y="3294"/>
                    <a:pt x="10800" y="3294"/>
                  </a:cubicBezTo>
                  <a:cubicBezTo>
                    <a:pt x="14945" y="3293"/>
                    <a:pt x="18305" y="6654"/>
                    <a:pt x="18306" y="10799"/>
                  </a:cubicBezTo>
                  <a:lnTo>
                    <a:pt x="21600" y="10800"/>
                  </a:lnTo>
                  <a:cubicBezTo>
                    <a:pt x="21600" y="4835"/>
                    <a:pt x="16764" y="0"/>
                    <a:pt x="10800" y="0"/>
                  </a:cubicBezTo>
                  <a:cubicBezTo>
                    <a:pt x="4835" y="0"/>
                    <a:pt x="0" y="4835"/>
                    <a:pt x="0"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grpSp>
        <p:nvGrpSpPr>
          <p:cNvPr id="30" name="组合 9"/>
          <p:cNvGrpSpPr/>
          <p:nvPr/>
        </p:nvGrpSpPr>
        <p:grpSpPr bwMode="auto">
          <a:xfrm>
            <a:off x="1846065" y="1841898"/>
            <a:ext cx="1041797" cy="1040606"/>
            <a:chOff x="0" y="0"/>
            <a:chExt cx="1387872" cy="1387872"/>
          </a:xfrm>
          <a:solidFill>
            <a:schemeClr val="bg1"/>
          </a:solidFill>
        </p:grpSpPr>
        <p:sp>
          <p:nvSpPr>
            <p:cNvPr id="31" name="同心圆 11"/>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2" name="空心弧 12"/>
            <p:cNvSpPr>
              <a:spLocks noChangeArrowheads="1"/>
            </p:cNvSpPr>
            <p:nvPr/>
          </p:nvSpPr>
          <p:spPr bwMode="auto">
            <a:xfrm rot="5400000">
              <a:off x="0" y="0"/>
              <a:ext cx="1387872" cy="1387872"/>
            </a:xfrm>
            <a:custGeom>
              <a:avLst/>
              <a:gdLst>
                <a:gd name="T0" fmla="*/ 693936 w 21600"/>
                <a:gd name="T1" fmla="*/ 0 h 21600"/>
                <a:gd name="T2" fmla="*/ 108845 w 21600"/>
                <a:gd name="T3" fmla="*/ 693936 h 21600"/>
                <a:gd name="T4" fmla="*/ 693936 w 21600"/>
                <a:gd name="T5" fmla="*/ 217755 h 21600"/>
                <a:gd name="T6" fmla="*/ 1279027 w 21600"/>
                <a:gd name="T7" fmla="*/ 693936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3389" y="10800"/>
                  </a:moveTo>
                  <a:cubicBezTo>
                    <a:pt x="3389" y="6707"/>
                    <a:pt x="6707" y="3389"/>
                    <a:pt x="10800" y="3389"/>
                  </a:cubicBezTo>
                  <a:cubicBezTo>
                    <a:pt x="14892" y="3388"/>
                    <a:pt x="18210" y="6707"/>
                    <a:pt x="18211" y="10799"/>
                  </a:cubicBezTo>
                  <a:lnTo>
                    <a:pt x="21600" y="10800"/>
                  </a:lnTo>
                  <a:cubicBezTo>
                    <a:pt x="21600" y="4835"/>
                    <a:pt x="16764" y="0"/>
                    <a:pt x="10800" y="0"/>
                  </a:cubicBezTo>
                  <a:cubicBezTo>
                    <a:pt x="4835" y="0"/>
                    <a:pt x="0" y="4835"/>
                    <a:pt x="0" y="10800"/>
                  </a:cubicBezTo>
                  <a:lnTo>
                    <a:pt x="3389" y="10800"/>
                  </a:ln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grpSp>
      <p:sp>
        <p:nvSpPr>
          <p:cNvPr id="33" name="文本框 19"/>
          <p:cNvSpPr>
            <a:spLocks noChangeArrowheads="1"/>
          </p:cNvSpPr>
          <p:nvPr/>
        </p:nvSpPr>
        <p:spPr bwMode="auto">
          <a:xfrm>
            <a:off x="2071093" y="2132410"/>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01</a:t>
            </a:r>
            <a:endParaRPr kumimoji="0" lang="zh-CN" altLang="en-US" sz="24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4" name="文本框 19"/>
          <p:cNvSpPr>
            <a:spLocks noChangeArrowheads="1"/>
          </p:cNvSpPr>
          <p:nvPr/>
        </p:nvSpPr>
        <p:spPr bwMode="auto">
          <a:xfrm>
            <a:off x="5053608" y="2143125"/>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03</a:t>
            </a:r>
            <a:endParaRPr kumimoji="0" lang="zh-CN" altLang="en-US" sz="24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5" name="文本框 19"/>
          <p:cNvSpPr>
            <a:spLocks noChangeArrowheads="1"/>
          </p:cNvSpPr>
          <p:nvPr/>
        </p:nvSpPr>
        <p:spPr bwMode="auto">
          <a:xfrm>
            <a:off x="6483549" y="2132410"/>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04</a:t>
            </a:r>
            <a:endParaRPr kumimoji="0" lang="zh-CN" altLang="en-US" sz="24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6" name="文本框 19"/>
          <p:cNvSpPr>
            <a:spLocks noChangeArrowheads="1"/>
          </p:cNvSpPr>
          <p:nvPr/>
        </p:nvSpPr>
        <p:spPr bwMode="auto">
          <a:xfrm>
            <a:off x="3556993" y="2147888"/>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02</a:t>
            </a:r>
            <a:endParaRPr kumimoji="0" lang="zh-CN" altLang="en-US" sz="24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p:cBhvr>
                                        <p:cTn id="7" dur="900"/>
                                        <p:tgtEl>
                                          <p:spTgt spid="17"/>
                                        </p:tgtEl>
                                      </p:cBhvr>
                                    </p:animEffect>
                                  </p:childTnLst>
                                </p:cTn>
                              </p:par>
                              <p:par>
                                <p:cTn id="8" presetID="2" presetClass="entr" presetSubtype="8" fill="hold" nodeType="withEffect">
                                  <p:stCondLst>
                                    <p:cond delay="200"/>
                                  </p:stCondLst>
                                  <p:childTnLst>
                                    <p:set>
                                      <p:cBhvr>
                                        <p:cTn id="9" dur="1" fill="hold">
                                          <p:stCondLst>
                                            <p:cond delay="0"/>
                                          </p:stCondLst>
                                        </p:cTn>
                                        <p:tgtEl>
                                          <p:spTgt spid="18"/>
                                        </p:tgtEl>
                                        <p:attrNameLst>
                                          <p:attrName>style.visibility</p:attrName>
                                        </p:attrNameLst>
                                      </p:cBhvr>
                                      <p:to>
                                        <p:strVal val="visible"/>
                                      </p:to>
                                    </p:set>
                                    <p:anim calcmode="lin" valueType="num">
                                      <p:cBhvr>
                                        <p:cTn id="10" dur="500" fill="hold"/>
                                        <p:tgtEl>
                                          <p:spTgt spid="18"/>
                                        </p:tgtEl>
                                        <p:attrNameLst>
                                          <p:attrName>ppt_x</p:attrName>
                                        </p:attrNameLst>
                                      </p:cBhvr>
                                      <p:tavLst>
                                        <p:tav tm="0">
                                          <p:val>
                                            <p:strVal val="0-#ppt_w/2"/>
                                          </p:val>
                                        </p:tav>
                                        <p:tav tm="100000">
                                          <p:val>
                                            <p:strVal val="#ppt_x"/>
                                          </p:val>
                                        </p:tav>
                                      </p:tavLst>
                                    </p:anim>
                                    <p:anim calcmode="lin" valueType="num">
                                      <p:cBhvr>
                                        <p:cTn id="11" dur="500" fill="hold"/>
                                        <p:tgtEl>
                                          <p:spTgt spid="18"/>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20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ppt_x</p:attrName>
                                        </p:attrNameLst>
                                      </p:cBhvr>
                                      <p:tavLst>
                                        <p:tav tm="0">
                                          <p:val>
                                            <p:strVal val="0-#ppt_w/2"/>
                                          </p:val>
                                        </p:tav>
                                        <p:tav tm="100000">
                                          <p:val>
                                            <p:strVal val="#ppt_x"/>
                                          </p:val>
                                        </p:tav>
                                      </p:tavLst>
                                    </p:anim>
                                    <p:anim calcmode="lin" valueType="num">
                                      <p:cBhvr>
                                        <p:cTn id="15" dur="500" fill="hold"/>
                                        <p:tgtEl>
                                          <p:spTgt spid="21"/>
                                        </p:tgtEl>
                                        <p:attrNameLst>
                                          <p:attrName>ppt_y</p:attrName>
                                        </p:attrNameLst>
                                      </p:cBhvr>
                                      <p:tavLst>
                                        <p:tav tm="0">
                                          <p:val>
                                            <p:strVal val="#ppt_y"/>
                                          </p:val>
                                        </p:tav>
                                        <p:tav tm="100000">
                                          <p:val>
                                            <p:strVal val="#ppt_y"/>
                                          </p:val>
                                        </p:tav>
                                      </p:tavLst>
                                    </p:anim>
                                  </p:childTnLst>
                                </p:cTn>
                              </p:par>
                              <p:par>
                                <p:cTn id="16" presetID="32" presetClass="emph" presetSubtype="0" fill="hold" nodeType="withEffect">
                                  <p:stCondLst>
                                    <p:cond delay="0"/>
                                  </p:stCondLst>
                                  <p:childTnLst>
                                    <p:animRot by="120000">
                                      <p:cBhvr>
                                        <p:cTn id="17" dur="100" fill="hold">
                                          <p:stCondLst>
                                            <p:cond delay="0"/>
                                          </p:stCondLst>
                                        </p:cTn>
                                        <p:tgtEl>
                                          <p:spTgt spid="18"/>
                                        </p:tgtEl>
                                        <p:attrNameLst>
                                          <p:attrName>r</p:attrName>
                                        </p:attrNameLst>
                                      </p:cBhvr>
                                    </p:animRot>
                                    <p:animRot by="-240000">
                                      <p:cBhvr>
                                        <p:cTn id="18" dur="200" fill="hold">
                                          <p:stCondLst>
                                            <p:cond delay="200"/>
                                          </p:stCondLst>
                                        </p:cTn>
                                        <p:tgtEl>
                                          <p:spTgt spid="18"/>
                                        </p:tgtEl>
                                        <p:attrNameLst>
                                          <p:attrName>r</p:attrName>
                                        </p:attrNameLst>
                                      </p:cBhvr>
                                    </p:animRot>
                                    <p:animRot by="240000">
                                      <p:cBhvr>
                                        <p:cTn id="19" dur="200" fill="hold">
                                          <p:stCondLst>
                                            <p:cond delay="400"/>
                                          </p:stCondLst>
                                        </p:cTn>
                                        <p:tgtEl>
                                          <p:spTgt spid="18"/>
                                        </p:tgtEl>
                                        <p:attrNameLst>
                                          <p:attrName>r</p:attrName>
                                        </p:attrNameLst>
                                      </p:cBhvr>
                                    </p:animRot>
                                    <p:animRot by="-240000">
                                      <p:cBhvr>
                                        <p:cTn id="20" dur="200" fill="hold">
                                          <p:stCondLst>
                                            <p:cond delay="600"/>
                                          </p:stCondLst>
                                        </p:cTn>
                                        <p:tgtEl>
                                          <p:spTgt spid="18"/>
                                        </p:tgtEl>
                                        <p:attrNameLst>
                                          <p:attrName>r</p:attrName>
                                        </p:attrNameLst>
                                      </p:cBhvr>
                                    </p:animRot>
                                    <p:animRot by="120000">
                                      <p:cBhvr>
                                        <p:cTn id="21" dur="200" fill="hold">
                                          <p:stCondLst>
                                            <p:cond delay="800"/>
                                          </p:stCondLst>
                                        </p:cTn>
                                        <p:tgtEl>
                                          <p:spTgt spid="18"/>
                                        </p:tgtEl>
                                        <p:attrNameLst>
                                          <p:attrName>r</p:attrName>
                                        </p:attrNameLst>
                                      </p:cBhvr>
                                    </p:animRot>
                                  </p:childTnLst>
                                </p:cTn>
                              </p:par>
                              <p:par>
                                <p:cTn id="22" presetID="32" presetClass="emph" presetSubtype="0" fill="hold" nodeType="withEffect">
                                  <p:stCondLst>
                                    <p:cond delay="0"/>
                                  </p:stCondLst>
                                  <p:childTnLst>
                                    <p:animRot by="120000">
                                      <p:cBhvr>
                                        <p:cTn id="23" dur="100" fill="hold">
                                          <p:stCondLst>
                                            <p:cond delay="0"/>
                                          </p:stCondLst>
                                        </p:cTn>
                                        <p:tgtEl>
                                          <p:spTgt spid="21"/>
                                        </p:tgtEl>
                                        <p:attrNameLst>
                                          <p:attrName>r</p:attrName>
                                        </p:attrNameLst>
                                      </p:cBhvr>
                                    </p:animRot>
                                    <p:animRot by="-240000">
                                      <p:cBhvr>
                                        <p:cTn id="24" dur="200" fill="hold">
                                          <p:stCondLst>
                                            <p:cond delay="200"/>
                                          </p:stCondLst>
                                        </p:cTn>
                                        <p:tgtEl>
                                          <p:spTgt spid="21"/>
                                        </p:tgtEl>
                                        <p:attrNameLst>
                                          <p:attrName>r</p:attrName>
                                        </p:attrNameLst>
                                      </p:cBhvr>
                                    </p:animRot>
                                    <p:animRot by="240000">
                                      <p:cBhvr>
                                        <p:cTn id="25" dur="200" fill="hold">
                                          <p:stCondLst>
                                            <p:cond delay="400"/>
                                          </p:stCondLst>
                                        </p:cTn>
                                        <p:tgtEl>
                                          <p:spTgt spid="21"/>
                                        </p:tgtEl>
                                        <p:attrNameLst>
                                          <p:attrName>r</p:attrName>
                                        </p:attrNameLst>
                                      </p:cBhvr>
                                    </p:animRot>
                                    <p:animRot by="-240000">
                                      <p:cBhvr>
                                        <p:cTn id="26" dur="200" fill="hold">
                                          <p:stCondLst>
                                            <p:cond delay="600"/>
                                          </p:stCondLst>
                                        </p:cTn>
                                        <p:tgtEl>
                                          <p:spTgt spid="21"/>
                                        </p:tgtEl>
                                        <p:attrNameLst>
                                          <p:attrName>r</p:attrName>
                                        </p:attrNameLst>
                                      </p:cBhvr>
                                    </p:animRot>
                                    <p:animRot by="120000">
                                      <p:cBhvr>
                                        <p:cTn id="27" dur="200" fill="hold">
                                          <p:stCondLst>
                                            <p:cond delay="800"/>
                                          </p:stCondLst>
                                        </p:cTn>
                                        <p:tgtEl>
                                          <p:spTgt spid="21"/>
                                        </p:tgtEl>
                                        <p:attrNameLst>
                                          <p:attrName>r</p:attrName>
                                        </p:attrNameLst>
                                      </p:cBhvr>
                                    </p:animRot>
                                  </p:childTnLst>
                                </p:cTn>
                              </p:par>
                              <p:par>
                                <p:cTn id="28" presetID="2" presetClass="entr" presetSubtype="8" fill="hold" nodeType="withEffect">
                                  <p:stCondLst>
                                    <p:cond delay="200"/>
                                  </p:stCondLst>
                                  <p:childTnLst>
                                    <p:set>
                                      <p:cBhvr>
                                        <p:cTn id="29" dur="1" fill="hold">
                                          <p:stCondLst>
                                            <p:cond delay="0"/>
                                          </p:stCondLst>
                                        </p:cTn>
                                        <p:tgtEl>
                                          <p:spTgt spid="24"/>
                                        </p:tgtEl>
                                        <p:attrNameLst>
                                          <p:attrName>style.visibility</p:attrName>
                                        </p:attrNameLst>
                                      </p:cBhvr>
                                      <p:to>
                                        <p:strVal val="visible"/>
                                      </p:to>
                                    </p:set>
                                    <p:anim calcmode="lin" valueType="num">
                                      <p:cBhvr>
                                        <p:cTn id="30" dur="500" fill="hold"/>
                                        <p:tgtEl>
                                          <p:spTgt spid="24"/>
                                        </p:tgtEl>
                                        <p:attrNameLst>
                                          <p:attrName>ppt_x</p:attrName>
                                        </p:attrNameLst>
                                      </p:cBhvr>
                                      <p:tavLst>
                                        <p:tav tm="0">
                                          <p:val>
                                            <p:strVal val="0-#ppt_w/2"/>
                                          </p:val>
                                        </p:tav>
                                        <p:tav tm="100000">
                                          <p:val>
                                            <p:strVal val="#ppt_x"/>
                                          </p:val>
                                        </p:tav>
                                      </p:tavLst>
                                    </p:anim>
                                    <p:anim calcmode="lin" valueType="num">
                                      <p:cBhvr>
                                        <p:cTn id="31" dur="500" fill="hold"/>
                                        <p:tgtEl>
                                          <p:spTgt spid="24"/>
                                        </p:tgtEl>
                                        <p:attrNameLst>
                                          <p:attrName>ppt_y</p:attrName>
                                        </p:attrNameLst>
                                      </p:cBhvr>
                                      <p:tavLst>
                                        <p:tav tm="0">
                                          <p:val>
                                            <p:strVal val="#ppt_y"/>
                                          </p:val>
                                        </p:tav>
                                        <p:tav tm="100000">
                                          <p:val>
                                            <p:strVal val="#ppt_y"/>
                                          </p:val>
                                        </p:tav>
                                      </p:tavLst>
                                    </p:anim>
                                  </p:childTnLst>
                                </p:cTn>
                              </p:par>
                              <p:par>
                                <p:cTn id="32" presetID="32" presetClass="emph" presetSubtype="0" fill="hold" nodeType="withEffect">
                                  <p:stCondLst>
                                    <p:cond delay="0"/>
                                  </p:stCondLst>
                                  <p:childTnLst>
                                    <p:animRot by="120000">
                                      <p:cBhvr>
                                        <p:cTn id="33" dur="100" fill="hold">
                                          <p:stCondLst>
                                            <p:cond delay="0"/>
                                          </p:stCondLst>
                                        </p:cTn>
                                        <p:tgtEl>
                                          <p:spTgt spid="24"/>
                                        </p:tgtEl>
                                        <p:attrNameLst>
                                          <p:attrName>r</p:attrName>
                                        </p:attrNameLst>
                                      </p:cBhvr>
                                    </p:animRot>
                                    <p:animRot by="-240000">
                                      <p:cBhvr>
                                        <p:cTn id="34" dur="200" fill="hold">
                                          <p:stCondLst>
                                            <p:cond delay="200"/>
                                          </p:stCondLst>
                                        </p:cTn>
                                        <p:tgtEl>
                                          <p:spTgt spid="24"/>
                                        </p:tgtEl>
                                        <p:attrNameLst>
                                          <p:attrName>r</p:attrName>
                                        </p:attrNameLst>
                                      </p:cBhvr>
                                    </p:animRot>
                                    <p:animRot by="240000">
                                      <p:cBhvr>
                                        <p:cTn id="35" dur="200" fill="hold">
                                          <p:stCondLst>
                                            <p:cond delay="400"/>
                                          </p:stCondLst>
                                        </p:cTn>
                                        <p:tgtEl>
                                          <p:spTgt spid="24"/>
                                        </p:tgtEl>
                                        <p:attrNameLst>
                                          <p:attrName>r</p:attrName>
                                        </p:attrNameLst>
                                      </p:cBhvr>
                                    </p:animRot>
                                    <p:animRot by="-240000">
                                      <p:cBhvr>
                                        <p:cTn id="36" dur="200" fill="hold">
                                          <p:stCondLst>
                                            <p:cond delay="600"/>
                                          </p:stCondLst>
                                        </p:cTn>
                                        <p:tgtEl>
                                          <p:spTgt spid="24"/>
                                        </p:tgtEl>
                                        <p:attrNameLst>
                                          <p:attrName>r</p:attrName>
                                        </p:attrNameLst>
                                      </p:cBhvr>
                                    </p:animRot>
                                    <p:animRot by="120000">
                                      <p:cBhvr>
                                        <p:cTn id="37" dur="200" fill="hold">
                                          <p:stCondLst>
                                            <p:cond delay="800"/>
                                          </p:stCondLst>
                                        </p:cTn>
                                        <p:tgtEl>
                                          <p:spTgt spid="24"/>
                                        </p:tgtEl>
                                        <p:attrNameLst>
                                          <p:attrName>r</p:attrName>
                                        </p:attrNameLst>
                                      </p:cBhvr>
                                    </p:animRot>
                                  </p:childTnLst>
                                </p:cTn>
                              </p:par>
                              <p:par>
                                <p:cTn id="38" presetID="2" presetClass="entr" presetSubtype="8" fill="hold" nodeType="withEffect">
                                  <p:stCondLst>
                                    <p:cond delay="200"/>
                                  </p:stCondLst>
                                  <p:childTnLst>
                                    <p:set>
                                      <p:cBhvr>
                                        <p:cTn id="39" dur="1" fill="hold">
                                          <p:stCondLst>
                                            <p:cond delay="0"/>
                                          </p:stCondLst>
                                        </p:cTn>
                                        <p:tgtEl>
                                          <p:spTgt spid="30"/>
                                        </p:tgtEl>
                                        <p:attrNameLst>
                                          <p:attrName>style.visibility</p:attrName>
                                        </p:attrNameLst>
                                      </p:cBhvr>
                                      <p:to>
                                        <p:strVal val="visible"/>
                                      </p:to>
                                    </p:set>
                                    <p:anim calcmode="lin" valueType="num">
                                      <p:cBhvr>
                                        <p:cTn id="40" dur="500" fill="hold"/>
                                        <p:tgtEl>
                                          <p:spTgt spid="30"/>
                                        </p:tgtEl>
                                        <p:attrNameLst>
                                          <p:attrName>ppt_x</p:attrName>
                                        </p:attrNameLst>
                                      </p:cBhvr>
                                      <p:tavLst>
                                        <p:tav tm="0">
                                          <p:val>
                                            <p:strVal val="0-#ppt_w/2"/>
                                          </p:val>
                                        </p:tav>
                                        <p:tav tm="100000">
                                          <p:val>
                                            <p:strVal val="#ppt_x"/>
                                          </p:val>
                                        </p:tav>
                                      </p:tavLst>
                                    </p:anim>
                                    <p:anim calcmode="lin" valueType="num">
                                      <p:cBhvr>
                                        <p:cTn id="41" dur="500" fill="hold"/>
                                        <p:tgtEl>
                                          <p:spTgt spid="30"/>
                                        </p:tgtEl>
                                        <p:attrNameLst>
                                          <p:attrName>ppt_y</p:attrName>
                                        </p:attrNameLst>
                                      </p:cBhvr>
                                      <p:tavLst>
                                        <p:tav tm="0">
                                          <p:val>
                                            <p:strVal val="#ppt_y"/>
                                          </p:val>
                                        </p:tav>
                                        <p:tav tm="100000">
                                          <p:val>
                                            <p:strVal val="#ppt_y"/>
                                          </p:val>
                                        </p:tav>
                                      </p:tavLst>
                                    </p:anim>
                                  </p:childTnLst>
                                </p:cTn>
                              </p:par>
                              <p:par>
                                <p:cTn id="42" presetID="32" presetClass="emph" presetSubtype="0" fill="hold" nodeType="withEffect">
                                  <p:stCondLst>
                                    <p:cond delay="0"/>
                                  </p:stCondLst>
                                  <p:childTnLst>
                                    <p:animRot by="120000">
                                      <p:cBhvr>
                                        <p:cTn id="43" dur="100" fill="hold">
                                          <p:stCondLst>
                                            <p:cond delay="0"/>
                                          </p:stCondLst>
                                        </p:cTn>
                                        <p:tgtEl>
                                          <p:spTgt spid="30"/>
                                        </p:tgtEl>
                                        <p:attrNameLst>
                                          <p:attrName>r</p:attrName>
                                        </p:attrNameLst>
                                      </p:cBhvr>
                                    </p:animRot>
                                    <p:animRot by="-240000">
                                      <p:cBhvr>
                                        <p:cTn id="44" dur="200" fill="hold">
                                          <p:stCondLst>
                                            <p:cond delay="200"/>
                                          </p:stCondLst>
                                        </p:cTn>
                                        <p:tgtEl>
                                          <p:spTgt spid="30"/>
                                        </p:tgtEl>
                                        <p:attrNameLst>
                                          <p:attrName>r</p:attrName>
                                        </p:attrNameLst>
                                      </p:cBhvr>
                                    </p:animRot>
                                    <p:animRot by="240000">
                                      <p:cBhvr>
                                        <p:cTn id="45" dur="200" fill="hold">
                                          <p:stCondLst>
                                            <p:cond delay="400"/>
                                          </p:stCondLst>
                                        </p:cTn>
                                        <p:tgtEl>
                                          <p:spTgt spid="30"/>
                                        </p:tgtEl>
                                        <p:attrNameLst>
                                          <p:attrName>r</p:attrName>
                                        </p:attrNameLst>
                                      </p:cBhvr>
                                    </p:animRot>
                                    <p:animRot by="-240000">
                                      <p:cBhvr>
                                        <p:cTn id="46" dur="200" fill="hold">
                                          <p:stCondLst>
                                            <p:cond delay="600"/>
                                          </p:stCondLst>
                                        </p:cTn>
                                        <p:tgtEl>
                                          <p:spTgt spid="30"/>
                                        </p:tgtEl>
                                        <p:attrNameLst>
                                          <p:attrName>r</p:attrName>
                                        </p:attrNameLst>
                                      </p:cBhvr>
                                    </p:animRot>
                                    <p:animRot by="120000">
                                      <p:cBhvr>
                                        <p:cTn id="47" dur="200" fill="hold">
                                          <p:stCondLst>
                                            <p:cond delay="800"/>
                                          </p:stCondLst>
                                        </p:cTn>
                                        <p:tgtEl>
                                          <p:spTgt spid="30"/>
                                        </p:tgtEl>
                                        <p:attrNameLst>
                                          <p:attrName>r</p:attrName>
                                        </p:attrNameLst>
                                      </p:cBhvr>
                                    </p:animRot>
                                  </p:childTnLst>
                                </p:cTn>
                              </p:par>
                            </p:childTnLst>
                          </p:cTn>
                        </p:par>
                        <p:par>
                          <p:cTn id="48" fill="hold">
                            <p:stCondLst>
                              <p:cond delay="1000"/>
                            </p:stCondLst>
                            <p:childTnLst>
                              <p:par>
                                <p:cTn id="49" presetID="14" presetClass="entr" presetSubtype="10"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randombar(horizontal)">
                                      <p:cBhvr>
                                        <p:cTn id="51" dur="500"/>
                                        <p:tgtEl>
                                          <p:spTgt spid="33"/>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randombar(horizontal)">
                                      <p:cBhvr>
                                        <p:cTn id="54" dur="500"/>
                                        <p:tgtEl>
                                          <p:spTgt spid="36"/>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randombar(horizontal)">
                                      <p:cBhvr>
                                        <p:cTn id="57" dur="500"/>
                                        <p:tgtEl>
                                          <p:spTgt spid="34"/>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randombar(horizontal)">
                                      <p:cBhvr>
                                        <p:cTn id="60" dur="500"/>
                                        <p:tgtEl>
                                          <p:spTgt spid="35"/>
                                        </p:tgtEl>
                                      </p:cBhvr>
                                    </p:animEffect>
                                  </p:childTnLst>
                                </p:cTn>
                              </p:par>
                            </p:childTnLst>
                          </p:cTn>
                        </p:par>
                        <p:par>
                          <p:cTn id="61" fill="hold">
                            <p:stCondLst>
                              <p:cond delay="1500"/>
                            </p:stCondLst>
                            <p:childTnLst>
                              <p:par>
                                <p:cTn id="62" presetID="47" presetClass="entr" presetSubtype="0" fill="hold" nodeType="after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fade">
                                      <p:cBhvr>
                                        <p:cTn id="64" dur="300"/>
                                        <p:tgtEl>
                                          <p:spTgt spid="8"/>
                                        </p:tgtEl>
                                      </p:cBhvr>
                                    </p:animEffect>
                                    <p:anim calcmode="lin" valueType="num">
                                      <p:cBhvr>
                                        <p:cTn id="65" dur="300" fill="hold"/>
                                        <p:tgtEl>
                                          <p:spTgt spid="8"/>
                                        </p:tgtEl>
                                        <p:attrNameLst>
                                          <p:attrName>ppt_x</p:attrName>
                                        </p:attrNameLst>
                                      </p:cBhvr>
                                      <p:tavLst>
                                        <p:tav tm="0">
                                          <p:val>
                                            <p:strVal val="#ppt_x"/>
                                          </p:val>
                                        </p:tav>
                                        <p:tav tm="100000">
                                          <p:val>
                                            <p:strVal val="#ppt_x"/>
                                          </p:val>
                                        </p:tav>
                                      </p:tavLst>
                                    </p:anim>
                                    <p:anim calcmode="lin" valueType="num">
                                      <p:cBhvr>
                                        <p:cTn id="66" dur="300" fill="hold"/>
                                        <p:tgtEl>
                                          <p:spTgt spid="8"/>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300"/>
                                        <p:tgtEl>
                                          <p:spTgt spid="7"/>
                                        </p:tgtEl>
                                      </p:cBhvr>
                                    </p:animEffect>
                                    <p:anim calcmode="lin" valueType="num">
                                      <p:cBhvr>
                                        <p:cTn id="70" dur="300" fill="hold"/>
                                        <p:tgtEl>
                                          <p:spTgt spid="7"/>
                                        </p:tgtEl>
                                        <p:attrNameLst>
                                          <p:attrName>ppt_x</p:attrName>
                                        </p:attrNameLst>
                                      </p:cBhvr>
                                      <p:tavLst>
                                        <p:tav tm="0">
                                          <p:val>
                                            <p:strVal val="#ppt_x"/>
                                          </p:val>
                                        </p:tav>
                                        <p:tav tm="100000">
                                          <p:val>
                                            <p:strVal val="#ppt_x"/>
                                          </p:val>
                                        </p:tav>
                                      </p:tavLst>
                                    </p:anim>
                                    <p:anim calcmode="lin" valueType="num">
                                      <p:cBhvr>
                                        <p:cTn id="71" dur="300" fill="hold"/>
                                        <p:tgtEl>
                                          <p:spTgt spid="7"/>
                                        </p:tgtEl>
                                        <p:attrNameLst>
                                          <p:attrName>ppt_y</p:attrName>
                                        </p:attrNameLst>
                                      </p:cBhvr>
                                      <p:tavLst>
                                        <p:tav tm="0">
                                          <p:val>
                                            <p:strVal val="#ppt_y-.1"/>
                                          </p:val>
                                        </p:tav>
                                        <p:tav tm="100000">
                                          <p:val>
                                            <p:strVal val="#ppt_y"/>
                                          </p:val>
                                        </p:tav>
                                      </p:tavLst>
                                    </p:anim>
                                  </p:childTnLst>
                                </p:cTn>
                              </p:par>
                              <p:par>
                                <p:cTn id="72" presetID="47" presetClass="entr" presetSubtype="0" fill="hold" nodeType="withEffect">
                                  <p:stCondLst>
                                    <p:cond delay="0"/>
                                  </p:stCondLst>
                                  <p:childTnLst>
                                    <p:set>
                                      <p:cBhvr>
                                        <p:cTn id="73" dur="1" fill="hold">
                                          <p:stCondLst>
                                            <p:cond delay="0"/>
                                          </p:stCondLst>
                                        </p:cTn>
                                        <p:tgtEl>
                                          <p:spTgt spid="6"/>
                                        </p:tgtEl>
                                        <p:attrNameLst>
                                          <p:attrName>style.visibility</p:attrName>
                                        </p:attrNameLst>
                                      </p:cBhvr>
                                      <p:to>
                                        <p:strVal val="visible"/>
                                      </p:to>
                                    </p:set>
                                    <p:animEffect transition="in" filter="fade">
                                      <p:cBhvr>
                                        <p:cTn id="74" dur="300"/>
                                        <p:tgtEl>
                                          <p:spTgt spid="6"/>
                                        </p:tgtEl>
                                      </p:cBhvr>
                                    </p:animEffect>
                                    <p:anim calcmode="lin" valueType="num">
                                      <p:cBhvr>
                                        <p:cTn id="75" dur="300" fill="hold"/>
                                        <p:tgtEl>
                                          <p:spTgt spid="6"/>
                                        </p:tgtEl>
                                        <p:attrNameLst>
                                          <p:attrName>ppt_x</p:attrName>
                                        </p:attrNameLst>
                                      </p:cBhvr>
                                      <p:tavLst>
                                        <p:tav tm="0">
                                          <p:val>
                                            <p:strVal val="#ppt_x"/>
                                          </p:val>
                                        </p:tav>
                                        <p:tav tm="100000">
                                          <p:val>
                                            <p:strVal val="#ppt_x"/>
                                          </p:val>
                                        </p:tav>
                                      </p:tavLst>
                                    </p:anim>
                                    <p:anim calcmode="lin" valueType="num">
                                      <p:cBhvr>
                                        <p:cTn id="76" dur="300" fill="hold"/>
                                        <p:tgtEl>
                                          <p:spTgt spid="6"/>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fade">
                                      <p:cBhvr>
                                        <p:cTn id="79" dur="300"/>
                                        <p:tgtEl>
                                          <p:spTgt spid="5"/>
                                        </p:tgtEl>
                                      </p:cBhvr>
                                    </p:animEffect>
                                    <p:anim calcmode="lin" valueType="num">
                                      <p:cBhvr>
                                        <p:cTn id="80" dur="300" fill="hold"/>
                                        <p:tgtEl>
                                          <p:spTgt spid="5"/>
                                        </p:tgtEl>
                                        <p:attrNameLst>
                                          <p:attrName>ppt_x</p:attrName>
                                        </p:attrNameLst>
                                      </p:cBhvr>
                                      <p:tavLst>
                                        <p:tav tm="0">
                                          <p:val>
                                            <p:strVal val="#ppt_x"/>
                                          </p:val>
                                        </p:tav>
                                        <p:tav tm="100000">
                                          <p:val>
                                            <p:strVal val="#ppt_x"/>
                                          </p:val>
                                        </p:tav>
                                      </p:tavLst>
                                    </p:anim>
                                    <p:anim calcmode="lin" valueType="num">
                                      <p:cBhvr>
                                        <p:cTn id="81" dur="300" fill="hold"/>
                                        <p:tgtEl>
                                          <p:spTgt spid="5"/>
                                        </p:tgtEl>
                                        <p:attrNameLst>
                                          <p:attrName>ppt_y</p:attrName>
                                        </p:attrNameLst>
                                      </p:cBhvr>
                                      <p:tavLst>
                                        <p:tav tm="0">
                                          <p:val>
                                            <p:strVal val="#ppt_y-.1"/>
                                          </p:val>
                                        </p:tav>
                                        <p:tav tm="100000">
                                          <p:val>
                                            <p:strVal val="#ppt_y"/>
                                          </p:val>
                                        </p:tav>
                                      </p:tavLst>
                                    </p:anim>
                                  </p:childTnLst>
                                </p:cTn>
                              </p:par>
                            </p:childTnLst>
                          </p:cTn>
                        </p:par>
                        <p:par>
                          <p:cTn id="82" fill="hold">
                            <p:stCondLst>
                              <p:cond delay="2000"/>
                            </p:stCondLst>
                            <p:childTnLst>
                              <p:par>
                                <p:cTn id="83" presetID="42" presetClass="entr" presetSubtype="0" fill="hold" grpId="0" nodeType="afterEffect">
                                  <p:stCondLst>
                                    <p:cond delay="0"/>
                                  </p:stCondLst>
                                  <p:childTnLst>
                                    <p:set>
                                      <p:cBhvr>
                                        <p:cTn id="84" dur="1" fill="hold">
                                          <p:stCondLst>
                                            <p:cond delay="0"/>
                                          </p:stCondLst>
                                        </p:cTn>
                                        <p:tgtEl>
                                          <p:spTgt spid="10"/>
                                        </p:tgtEl>
                                        <p:attrNameLst>
                                          <p:attrName>style.visibility</p:attrName>
                                        </p:attrNameLst>
                                      </p:cBhvr>
                                      <p:to>
                                        <p:strVal val="visible"/>
                                      </p:to>
                                    </p:set>
                                    <p:animEffect transition="in" filter="fade">
                                      <p:cBhvr>
                                        <p:cTn id="85" dur="500"/>
                                        <p:tgtEl>
                                          <p:spTgt spid="10"/>
                                        </p:tgtEl>
                                      </p:cBhvr>
                                    </p:animEffect>
                                    <p:anim calcmode="lin" valueType="num">
                                      <p:cBhvr>
                                        <p:cTn id="86" dur="500" fill="hold"/>
                                        <p:tgtEl>
                                          <p:spTgt spid="10"/>
                                        </p:tgtEl>
                                        <p:attrNameLst>
                                          <p:attrName>ppt_x</p:attrName>
                                        </p:attrNameLst>
                                      </p:cBhvr>
                                      <p:tavLst>
                                        <p:tav tm="0">
                                          <p:val>
                                            <p:strVal val="#ppt_x"/>
                                          </p:val>
                                        </p:tav>
                                        <p:tav tm="100000">
                                          <p:val>
                                            <p:strVal val="#ppt_x"/>
                                          </p:val>
                                        </p:tav>
                                      </p:tavLst>
                                    </p:anim>
                                    <p:anim calcmode="lin" valueType="num">
                                      <p:cBhvr>
                                        <p:cTn id="87" dur="500" fill="hold"/>
                                        <p:tgtEl>
                                          <p:spTgt spid="10"/>
                                        </p:tgtEl>
                                        <p:attrNameLst>
                                          <p:attrName>ppt_y</p:attrName>
                                        </p:attrNameLst>
                                      </p:cBhvr>
                                      <p:tavLst>
                                        <p:tav tm="0">
                                          <p:val>
                                            <p:strVal val="#ppt_y+.1"/>
                                          </p:val>
                                        </p:tav>
                                        <p:tav tm="100000">
                                          <p:val>
                                            <p:strVal val="#ppt_y"/>
                                          </p:val>
                                        </p:tav>
                                      </p:tavLst>
                                    </p:anim>
                                  </p:childTnLst>
                                </p:cTn>
                              </p:par>
                            </p:childTnLst>
                          </p:cTn>
                        </p:par>
                        <p:par>
                          <p:cTn id="88" fill="hold">
                            <p:stCondLst>
                              <p:cond delay="2500"/>
                            </p:stCondLst>
                            <p:childTnLst>
                              <p:par>
                                <p:cTn id="89" presetID="14" presetClass="entr" presetSubtype="1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randombar(horizontal)">
                                      <p:cBhvr>
                                        <p:cTn id="91" dur="500"/>
                                        <p:tgtEl>
                                          <p:spTgt spid="9"/>
                                        </p:tgtEl>
                                      </p:cBhvr>
                                    </p:animEffect>
                                  </p:childTnLst>
                                </p:cTn>
                              </p:par>
                            </p:childTnLst>
                          </p:cTn>
                        </p:par>
                        <p:par>
                          <p:cTn id="92" fill="hold">
                            <p:stCondLst>
                              <p:cond delay="3000"/>
                            </p:stCondLst>
                            <p:childTnLst>
                              <p:par>
                                <p:cTn id="93" presetID="42" presetClass="entr" presetSubtype="0" fill="hold" grpId="0" nodeType="after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fade">
                                      <p:cBhvr>
                                        <p:cTn id="95" dur="500"/>
                                        <p:tgtEl>
                                          <p:spTgt spid="12"/>
                                        </p:tgtEl>
                                      </p:cBhvr>
                                    </p:animEffect>
                                    <p:anim calcmode="lin" valueType="num">
                                      <p:cBhvr>
                                        <p:cTn id="96" dur="500" fill="hold"/>
                                        <p:tgtEl>
                                          <p:spTgt spid="12"/>
                                        </p:tgtEl>
                                        <p:attrNameLst>
                                          <p:attrName>ppt_x</p:attrName>
                                        </p:attrNameLst>
                                      </p:cBhvr>
                                      <p:tavLst>
                                        <p:tav tm="0">
                                          <p:val>
                                            <p:strVal val="#ppt_x"/>
                                          </p:val>
                                        </p:tav>
                                        <p:tav tm="100000">
                                          <p:val>
                                            <p:strVal val="#ppt_x"/>
                                          </p:val>
                                        </p:tav>
                                      </p:tavLst>
                                    </p:anim>
                                    <p:anim calcmode="lin" valueType="num">
                                      <p:cBhvr>
                                        <p:cTn id="97" dur="500" fill="hold"/>
                                        <p:tgtEl>
                                          <p:spTgt spid="12"/>
                                        </p:tgtEl>
                                        <p:attrNameLst>
                                          <p:attrName>ppt_y</p:attrName>
                                        </p:attrNameLst>
                                      </p:cBhvr>
                                      <p:tavLst>
                                        <p:tav tm="0">
                                          <p:val>
                                            <p:strVal val="#ppt_y+.1"/>
                                          </p:val>
                                        </p:tav>
                                        <p:tav tm="100000">
                                          <p:val>
                                            <p:strVal val="#ppt_y"/>
                                          </p:val>
                                        </p:tav>
                                      </p:tavLst>
                                    </p:anim>
                                  </p:childTnLst>
                                </p:cTn>
                              </p:par>
                            </p:childTnLst>
                          </p:cTn>
                        </p:par>
                        <p:par>
                          <p:cTn id="98" fill="hold">
                            <p:stCondLst>
                              <p:cond delay="3500"/>
                            </p:stCondLst>
                            <p:childTnLst>
                              <p:par>
                                <p:cTn id="99" presetID="14" presetClass="entr" presetSubtype="10" fill="hold" grpId="0" nodeType="after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randombar(horizontal)">
                                      <p:cBhvr>
                                        <p:cTn id="101" dur="500"/>
                                        <p:tgtEl>
                                          <p:spTgt spid="11"/>
                                        </p:tgtEl>
                                      </p:cBhvr>
                                    </p:animEffect>
                                  </p:childTnLst>
                                </p:cTn>
                              </p:par>
                            </p:childTnLst>
                          </p:cTn>
                        </p:par>
                        <p:par>
                          <p:cTn id="102" fill="hold">
                            <p:stCondLst>
                              <p:cond delay="4000"/>
                            </p:stCondLst>
                            <p:childTnLst>
                              <p:par>
                                <p:cTn id="103" presetID="42" presetClass="entr" presetSubtype="0" fill="hold" grpId="0" nodeType="afterEffect">
                                  <p:stCondLst>
                                    <p:cond delay="0"/>
                                  </p:stCondLst>
                                  <p:childTnLst>
                                    <p:set>
                                      <p:cBhvr>
                                        <p:cTn id="104" dur="1" fill="hold">
                                          <p:stCondLst>
                                            <p:cond delay="0"/>
                                          </p:stCondLst>
                                        </p:cTn>
                                        <p:tgtEl>
                                          <p:spTgt spid="14"/>
                                        </p:tgtEl>
                                        <p:attrNameLst>
                                          <p:attrName>style.visibility</p:attrName>
                                        </p:attrNameLst>
                                      </p:cBhvr>
                                      <p:to>
                                        <p:strVal val="visible"/>
                                      </p:to>
                                    </p:set>
                                    <p:animEffect transition="in" filter="fade">
                                      <p:cBhvr>
                                        <p:cTn id="105" dur="500"/>
                                        <p:tgtEl>
                                          <p:spTgt spid="14"/>
                                        </p:tgtEl>
                                      </p:cBhvr>
                                    </p:animEffect>
                                    <p:anim calcmode="lin" valueType="num">
                                      <p:cBhvr>
                                        <p:cTn id="106" dur="500" fill="hold"/>
                                        <p:tgtEl>
                                          <p:spTgt spid="14"/>
                                        </p:tgtEl>
                                        <p:attrNameLst>
                                          <p:attrName>ppt_x</p:attrName>
                                        </p:attrNameLst>
                                      </p:cBhvr>
                                      <p:tavLst>
                                        <p:tav tm="0">
                                          <p:val>
                                            <p:strVal val="#ppt_x"/>
                                          </p:val>
                                        </p:tav>
                                        <p:tav tm="100000">
                                          <p:val>
                                            <p:strVal val="#ppt_x"/>
                                          </p:val>
                                        </p:tav>
                                      </p:tavLst>
                                    </p:anim>
                                    <p:anim calcmode="lin" valueType="num">
                                      <p:cBhvr>
                                        <p:cTn id="107" dur="500" fill="hold"/>
                                        <p:tgtEl>
                                          <p:spTgt spid="14"/>
                                        </p:tgtEl>
                                        <p:attrNameLst>
                                          <p:attrName>ppt_y</p:attrName>
                                        </p:attrNameLst>
                                      </p:cBhvr>
                                      <p:tavLst>
                                        <p:tav tm="0">
                                          <p:val>
                                            <p:strVal val="#ppt_y+.1"/>
                                          </p:val>
                                        </p:tav>
                                        <p:tav tm="100000">
                                          <p:val>
                                            <p:strVal val="#ppt_y"/>
                                          </p:val>
                                        </p:tav>
                                      </p:tavLst>
                                    </p:anim>
                                  </p:childTnLst>
                                </p:cTn>
                              </p:par>
                            </p:childTnLst>
                          </p:cTn>
                        </p:par>
                        <p:par>
                          <p:cTn id="108" fill="hold">
                            <p:stCondLst>
                              <p:cond delay="4500"/>
                            </p:stCondLst>
                            <p:childTnLst>
                              <p:par>
                                <p:cTn id="109" presetID="14" presetClass="entr" presetSubtype="10" fill="hold" grpId="0" nodeType="afterEffect">
                                  <p:stCondLst>
                                    <p:cond delay="0"/>
                                  </p:stCondLst>
                                  <p:childTnLst>
                                    <p:set>
                                      <p:cBhvr>
                                        <p:cTn id="110" dur="1" fill="hold">
                                          <p:stCondLst>
                                            <p:cond delay="0"/>
                                          </p:stCondLst>
                                        </p:cTn>
                                        <p:tgtEl>
                                          <p:spTgt spid="13"/>
                                        </p:tgtEl>
                                        <p:attrNameLst>
                                          <p:attrName>style.visibility</p:attrName>
                                        </p:attrNameLst>
                                      </p:cBhvr>
                                      <p:to>
                                        <p:strVal val="visible"/>
                                      </p:to>
                                    </p:set>
                                    <p:animEffect transition="in" filter="randombar(horizontal)">
                                      <p:cBhvr>
                                        <p:cTn id="111" dur="500"/>
                                        <p:tgtEl>
                                          <p:spTgt spid="13"/>
                                        </p:tgtEl>
                                      </p:cBhvr>
                                    </p:animEffect>
                                  </p:childTnLst>
                                </p:cTn>
                              </p:par>
                            </p:childTnLst>
                          </p:cTn>
                        </p:par>
                        <p:par>
                          <p:cTn id="112" fill="hold">
                            <p:stCondLst>
                              <p:cond delay="5000"/>
                            </p:stCondLst>
                            <p:childTnLst>
                              <p:par>
                                <p:cTn id="113" presetID="42" presetClass="entr" presetSubtype="0" fill="hold" grpId="0" nodeType="afterEffect">
                                  <p:stCondLst>
                                    <p:cond delay="0"/>
                                  </p:stCondLst>
                                  <p:childTnLst>
                                    <p:set>
                                      <p:cBhvr>
                                        <p:cTn id="114" dur="1" fill="hold">
                                          <p:stCondLst>
                                            <p:cond delay="0"/>
                                          </p:stCondLst>
                                        </p:cTn>
                                        <p:tgtEl>
                                          <p:spTgt spid="16"/>
                                        </p:tgtEl>
                                        <p:attrNameLst>
                                          <p:attrName>style.visibility</p:attrName>
                                        </p:attrNameLst>
                                      </p:cBhvr>
                                      <p:to>
                                        <p:strVal val="visible"/>
                                      </p:to>
                                    </p:set>
                                    <p:animEffect transition="in" filter="fade">
                                      <p:cBhvr>
                                        <p:cTn id="115" dur="500"/>
                                        <p:tgtEl>
                                          <p:spTgt spid="16"/>
                                        </p:tgtEl>
                                      </p:cBhvr>
                                    </p:animEffect>
                                    <p:anim calcmode="lin" valueType="num">
                                      <p:cBhvr>
                                        <p:cTn id="116" dur="500" fill="hold"/>
                                        <p:tgtEl>
                                          <p:spTgt spid="16"/>
                                        </p:tgtEl>
                                        <p:attrNameLst>
                                          <p:attrName>ppt_x</p:attrName>
                                        </p:attrNameLst>
                                      </p:cBhvr>
                                      <p:tavLst>
                                        <p:tav tm="0">
                                          <p:val>
                                            <p:strVal val="#ppt_x"/>
                                          </p:val>
                                        </p:tav>
                                        <p:tav tm="100000">
                                          <p:val>
                                            <p:strVal val="#ppt_x"/>
                                          </p:val>
                                        </p:tav>
                                      </p:tavLst>
                                    </p:anim>
                                    <p:anim calcmode="lin" valueType="num">
                                      <p:cBhvr>
                                        <p:cTn id="117" dur="500" fill="hold"/>
                                        <p:tgtEl>
                                          <p:spTgt spid="16"/>
                                        </p:tgtEl>
                                        <p:attrNameLst>
                                          <p:attrName>ppt_y</p:attrName>
                                        </p:attrNameLst>
                                      </p:cBhvr>
                                      <p:tavLst>
                                        <p:tav tm="0">
                                          <p:val>
                                            <p:strVal val="#ppt_y+.1"/>
                                          </p:val>
                                        </p:tav>
                                        <p:tav tm="100000">
                                          <p:val>
                                            <p:strVal val="#ppt_y"/>
                                          </p:val>
                                        </p:tav>
                                      </p:tavLst>
                                    </p:anim>
                                  </p:childTnLst>
                                </p:cTn>
                              </p:par>
                            </p:childTnLst>
                          </p:cTn>
                        </p:par>
                        <p:par>
                          <p:cTn id="118" fill="hold">
                            <p:stCondLst>
                              <p:cond delay="5500"/>
                            </p:stCondLst>
                            <p:childTnLst>
                              <p:par>
                                <p:cTn id="119" presetID="14" presetClass="entr" presetSubtype="10" fill="hold" grpId="0" nodeType="afterEffect">
                                  <p:stCondLst>
                                    <p:cond delay="0"/>
                                  </p:stCondLst>
                                  <p:childTnLst>
                                    <p:set>
                                      <p:cBhvr>
                                        <p:cTn id="120" dur="1" fill="hold">
                                          <p:stCondLst>
                                            <p:cond delay="0"/>
                                          </p:stCondLst>
                                        </p:cTn>
                                        <p:tgtEl>
                                          <p:spTgt spid="15"/>
                                        </p:tgtEl>
                                        <p:attrNameLst>
                                          <p:attrName>style.visibility</p:attrName>
                                        </p:attrNameLst>
                                      </p:cBhvr>
                                      <p:to>
                                        <p:strVal val="visible"/>
                                      </p:to>
                                    </p:set>
                                    <p:animEffect transition="in" filter="randombar(horizontal)">
                                      <p:cBhvr>
                                        <p:cTn id="1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animBg="1"/>
      <p:bldP spid="33" grpId="0"/>
      <p:bldP spid="34" grpId="0"/>
      <p:bldP spid="35" grpId="0"/>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2423960" y="19489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mn-cs"/>
              </a:rPr>
              <a:t>标题内容概述</a:t>
            </a:r>
            <a:endParaRPr kumimoji="0" lang="zh-CN" altLang="en-US" sz="3600" b="1" i="0" u="none" strike="noStrike" kern="1200" cap="none" spc="30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cxnSp>
        <p:nvCxnSpPr>
          <p:cNvPr id="11" name="直接连接符 10"/>
          <p:cNvCxnSpPr/>
          <p:nvPr/>
        </p:nvCxnSpPr>
        <p:spPr>
          <a:xfrm>
            <a:off x="2468247" y="2674909"/>
            <a:ext cx="3268081" cy="0"/>
          </a:xfrm>
          <a:prstGeom prst="line">
            <a:avLst/>
          </a:prstGeom>
          <a:ln w="9525">
            <a:solidFill>
              <a:schemeClr val="tx2"/>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12" name="文本框 9"/>
          <p:cNvSpPr txBox="1"/>
          <p:nvPr/>
        </p:nvSpPr>
        <p:spPr>
          <a:xfrm>
            <a:off x="2529227" y="28156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3" name="文本框 12"/>
          <p:cNvSpPr txBox="1"/>
          <p:nvPr/>
        </p:nvSpPr>
        <p:spPr>
          <a:xfrm>
            <a:off x="2529226" y="31192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4" name="文本框 9"/>
          <p:cNvSpPr txBox="1"/>
          <p:nvPr/>
        </p:nvSpPr>
        <p:spPr>
          <a:xfrm>
            <a:off x="4232443" y="28189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5" name="文本框 9"/>
          <p:cNvSpPr txBox="1"/>
          <p:nvPr/>
        </p:nvSpPr>
        <p:spPr>
          <a:xfrm>
            <a:off x="4232444" y="31229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grpSp>
        <p:nvGrpSpPr>
          <p:cNvPr id="16" name="组合 15"/>
          <p:cNvGrpSpPr/>
          <p:nvPr/>
        </p:nvGrpSpPr>
        <p:grpSpPr>
          <a:xfrm>
            <a:off x="637828" y="1948954"/>
            <a:ext cx="1512168" cy="1512168"/>
            <a:chOff x="2118480" y="1316166"/>
            <a:chExt cx="1512168" cy="1512168"/>
          </a:xfrm>
        </p:grpSpPr>
        <p:sp>
          <p:nvSpPr>
            <p:cNvPr id="17" name="椭圆 16"/>
            <p:cNvSpPr/>
            <p:nvPr/>
          </p:nvSpPr>
          <p:spPr>
            <a:xfrm>
              <a:off x="2118480" y="1316166"/>
              <a:ext cx="1512168" cy="151216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a:ea typeface="宋体" panose="02010600030101010101" pitchFamily="2" charset="-122"/>
                <a:cs typeface="+mn-cs"/>
              </a:endParaRPr>
            </a:p>
          </p:txBody>
        </p:sp>
        <p:sp>
          <p:nvSpPr>
            <p:cNvPr id="18" name="TextBox 67"/>
            <p:cNvSpPr txBox="1"/>
            <p:nvPr/>
          </p:nvSpPr>
          <p:spPr>
            <a:xfrm>
              <a:off x="2396584" y="1556810"/>
              <a:ext cx="1090047"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pitchFamily="34" charset="-122"/>
                  <a:cs typeface="+mn-cs"/>
                </a:rPr>
                <a:t>04</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53"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p:cTn id="10" dur="500" fill="hold"/>
                                        <p:tgtEl>
                                          <p:spTgt spid="16"/>
                                        </p:tgtEl>
                                        <p:attrNameLst>
                                          <p:attrName>ppt_w</p:attrName>
                                        </p:attrNameLst>
                                      </p:cBhvr>
                                      <p:tavLst>
                                        <p:tav tm="0">
                                          <p:val>
                                            <p:fltVal val="0"/>
                                          </p:val>
                                        </p:tav>
                                        <p:tav tm="100000">
                                          <p:val>
                                            <p:strVal val="#ppt_w"/>
                                          </p:val>
                                        </p:tav>
                                      </p:tavLst>
                                    </p:anim>
                                    <p:anim calcmode="lin" valueType="num">
                                      <p:cBhvr>
                                        <p:cTn id="11" dur="500" fill="hold"/>
                                        <p:tgtEl>
                                          <p:spTgt spid="16"/>
                                        </p:tgtEl>
                                        <p:attrNameLst>
                                          <p:attrName>ppt_h</p:attrName>
                                        </p:attrNameLst>
                                      </p:cBhvr>
                                      <p:tavLst>
                                        <p:tav tm="0">
                                          <p:val>
                                            <p:fltVal val="0"/>
                                          </p:val>
                                        </p:tav>
                                        <p:tav tm="100000">
                                          <p:val>
                                            <p:strVal val="#ppt_h"/>
                                          </p:val>
                                        </p:tav>
                                      </p:tavLst>
                                    </p:anim>
                                    <p:animEffect transition="in" filter="fade">
                                      <p:cBhvr>
                                        <p:cTn id="12" dur="500"/>
                                        <p:tgtEl>
                                          <p:spTgt spid="16"/>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p:tgtEl>
                                          <p:spTgt spid="6"/>
                                        </p:tgtEl>
                                        <p:attrNameLst>
                                          <p:attrName>ppt_x</p:attrName>
                                        </p:attrNameLst>
                                      </p:cBhvr>
                                      <p:tavLst>
                                        <p:tav tm="0">
                                          <p:val>
                                            <p:strVal val="#ppt_x-#ppt_w*1.125000"/>
                                          </p:val>
                                        </p:tav>
                                        <p:tav tm="100000">
                                          <p:val>
                                            <p:strVal val="#ppt_x"/>
                                          </p:val>
                                        </p:tav>
                                      </p:tavLst>
                                    </p:anim>
                                    <p:animEffect transition="in" filter="wipe(right)">
                                      <p:cBhvr>
                                        <p:cTn id="16" dur="500"/>
                                        <p:tgtEl>
                                          <p:spTgt spid="6"/>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a:xfrm>
            <a:off x="3596928" y="1625696"/>
            <a:ext cx="1511998" cy="1260000"/>
            <a:chOff x="1017666" y="1460660"/>
            <a:chExt cx="1241816" cy="1034848"/>
          </a:xfrm>
        </p:grpSpPr>
        <p:grpSp>
          <p:nvGrpSpPr>
            <p:cNvPr id="6" name="组合 5"/>
            <p:cNvGrpSpPr/>
            <p:nvPr/>
          </p:nvGrpSpPr>
          <p:grpSpPr>
            <a:xfrm>
              <a:off x="1017666" y="1460660"/>
              <a:ext cx="1241816" cy="1034848"/>
              <a:chOff x="1017666" y="1609725"/>
              <a:chExt cx="1241816" cy="1034848"/>
            </a:xfrm>
          </p:grpSpPr>
          <p:sp>
            <p:nvSpPr>
              <p:cNvPr id="8" name="六边形 7"/>
              <p:cNvSpPr>
                <a:spLocks noChangeAspect="1"/>
              </p:cNvSpPr>
              <p:nvPr/>
            </p:nvSpPr>
            <p:spPr>
              <a:xfrm>
                <a:off x="1017666" y="1609725"/>
                <a:ext cx="1241816" cy="1034848"/>
              </a:xfrm>
              <a:prstGeom prst="hexagon">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9" name="六边形 8"/>
              <p:cNvSpPr>
                <a:spLocks noChangeAspect="1"/>
              </p:cNvSpPr>
              <p:nvPr/>
            </p:nvSpPr>
            <p:spPr>
              <a:xfrm>
                <a:off x="1120174" y="1695149"/>
                <a:ext cx="1036800" cy="864000"/>
              </a:xfrm>
              <a:prstGeom prst="hexagon">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7" name="TextBox 8"/>
            <p:cNvSpPr txBox="1"/>
            <p:nvPr/>
          </p:nvSpPr>
          <p:spPr>
            <a:xfrm>
              <a:off x="1274840" y="180854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方法二</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0" name="组合 9"/>
          <p:cNvGrpSpPr>
            <a:grpSpLocks noChangeAspect="1"/>
          </p:cNvGrpSpPr>
          <p:nvPr/>
        </p:nvGrpSpPr>
        <p:grpSpPr>
          <a:xfrm>
            <a:off x="2296235" y="2326418"/>
            <a:ext cx="1511998" cy="1260000"/>
            <a:chOff x="1017666" y="2695004"/>
            <a:chExt cx="1241816" cy="1034848"/>
          </a:xfrm>
        </p:grpSpPr>
        <p:grpSp>
          <p:nvGrpSpPr>
            <p:cNvPr id="11" name="组合 10"/>
            <p:cNvGrpSpPr/>
            <p:nvPr/>
          </p:nvGrpSpPr>
          <p:grpSpPr>
            <a:xfrm>
              <a:off x="1017666" y="2695004"/>
              <a:ext cx="1241816" cy="1034848"/>
              <a:chOff x="1017666" y="1609725"/>
              <a:chExt cx="1241816" cy="1034848"/>
            </a:xfrm>
          </p:grpSpPr>
          <p:sp>
            <p:nvSpPr>
              <p:cNvPr id="13" name="六边形 12"/>
              <p:cNvSpPr>
                <a:spLocks noChangeAspect="1"/>
              </p:cNvSpPr>
              <p:nvPr/>
            </p:nvSpPr>
            <p:spPr>
              <a:xfrm>
                <a:off x="1017666" y="1609725"/>
                <a:ext cx="1241816" cy="1034848"/>
              </a:xfrm>
              <a:prstGeom prst="hexagon">
                <a:avLst/>
              </a:prstGeom>
              <a:noFill/>
              <a:ln w="63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六边形 13"/>
              <p:cNvSpPr>
                <a:spLocks noChangeAspect="1"/>
              </p:cNvSpPr>
              <p:nvPr/>
            </p:nvSpPr>
            <p:spPr>
              <a:xfrm>
                <a:off x="1120174" y="1695149"/>
                <a:ext cx="1036800" cy="864000"/>
              </a:xfrm>
              <a:prstGeom prst="hexagon">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12" name="TextBox 13"/>
            <p:cNvSpPr txBox="1"/>
            <p:nvPr/>
          </p:nvSpPr>
          <p:spPr>
            <a:xfrm>
              <a:off x="1274211" y="305808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方法一</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5" name="组合 14"/>
          <p:cNvGrpSpPr>
            <a:grpSpLocks noChangeAspect="1"/>
          </p:cNvGrpSpPr>
          <p:nvPr/>
        </p:nvGrpSpPr>
        <p:grpSpPr>
          <a:xfrm>
            <a:off x="3596928" y="3022987"/>
            <a:ext cx="1511998" cy="1260000"/>
            <a:chOff x="1017666" y="3929062"/>
            <a:chExt cx="1241816" cy="1034848"/>
          </a:xfrm>
        </p:grpSpPr>
        <p:grpSp>
          <p:nvGrpSpPr>
            <p:cNvPr id="16" name="组合 15"/>
            <p:cNvGrpSpPr/>
            <p:nvPr/>
          </p:nvGrpSpPr>
          <p:grpSpPr>
            <a:xfrm>
              <a:off x="1017666" y="3929062"/>
              <a:ext cx="1241816" cy="1034848"/>
              <a:chOff x="1017666" y="1609725"/>
              <a:chExt cx="1241816" cy="1034848"/>
            </a:xfrm>
          </p:grpSpPr>
          <p:sp>
            <p:nvSpPr>
              <p:cNvPr id="18" name="六边形 17"/>
              <p:cNvSpPr>
                <a:spLocks noChangeAspect="1"/>
              </p:cNvSpPr>
              <p:nvPr/>
            </p:nvSpPr>
            <p:spPr>
              <a:xfrm>
                <a:off x="1017666" y="1609725"/>
                <a:ext cx="1241816" cy="1034848"/>
              </a:xfrm>
              <a:prstGeom prst="hexagon">
                <a:avLst/>
              </a:prstGeom>
              <a:noFill/>
              <a:ln w="6350">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9" name="六边形 18"/>
              <p:cNvSpPr>
                <a:spLocks noChangeAspect="1"/>
              </p:cNvSpPr>
              <p:nvPr/>
            </p:nvSpPr>
            <p:spPr>
              <a:xfrm>
                <a:off x="1120174" y="1695149"/>
                <a:ext cx="1036800" cy="864000"/>
              </a:xfrm>
              <a:prstGeom prst="hexagon">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17" name="TextBox 18"/>
            <p:cNvSpPr txBox="1"/>
            <p:nvPr/>
          </p:nvSpPr>
          <p:spPr>
            <a:xfrm>
              <a:off x="1266108" y="4274220"/>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方法四</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19"/>
          <p:cNvGrpSpPr>
            <a:grpSpLocks noChangeAspect="1"/>
          </p:cNvGrpSpPr>
          <p:nvPr/>
        </p:nvGrpSpPr>
        <p:grpSpPr>
          <a:xfrm>
            <a:off x="4896948" y="2326418"/>
            <a:ext cx="1511998" cy="1260000"/>
            <a:chOff x="1017666" y="2695004"/>
            <a:chExt cx="1241816" cy="1034848"/>
          </a:xfrm>
        </p:grpSpPr>
        <p:grpSp>
          <p:nvGrpSpPr>
            <p:cNvPr id="21" name="组合 20"/>
            <p:cNvGrpSpPr/>
            <p:nvPr/>
          </p:nvGrpSpPr>
          <p:grpSpPr>
            <a:xfrm>
              <a:off x="1017666" y="2695004"/>
              <a:ext cx="1241816" cy="1034848"/>
              <a:chOff x="1017666" y="1609725"/>
              <a:chExt cx="1241816" cy="1034848"/>
            </a:xfrm>
          </p:grpSpPr>
          <p:sp>
            <p:nvSpPr>
              <p:cNvPr id="23" name="六边形 22"/>
              <p:cNvSpPr>
                <a:spLocks noChangeAspect="1"/>
              </p:cNvSpPr>
              <p:nvPr/>
            </p:nvSpPr>
            <p:spPr>
              <a:xfrm>
                <a:off x="1017666" y="1609725"/>
                <a:ext cx="1241816" cy="1034848"/>
              </a:xfrm>
              <a:prstGeom prst="hexagon">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4" name="六边形 23"/>
              <p:cNvSpPr>
                <a:spLocks noChangeAspect="1"/>
              </p:cNvSpPr>
              <p:nvPr/>
            </p:nvSpPr>
            <p:spPr>
              <a:xfrm>
                <a:off x="1120174" y="1695149"/>
                <a:ext cx="1036800" cy="864000"/>
              </a:xfrm>
              <a:prstGeom prst="hexagon">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22" name="TextBox 23"/>
            <p:cNvSpPr txBox="1"/>
            <p:nvPr/>
          </p:nvSpPr>
          <p:spPr>
            <a:xfrm>
              <a:off x="1274211" y="305808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方法三</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25" name="Rectangle 13" descr="FD1DDF730CE4456e89755B07FE1653D0# #Rectangle 13"/>
          <p:cNvSpPr>
            <a:spLocks noChangeArrowheads="1"/>
          </p:cNvSpPr>
          <p:nvPr/>
        </p:nvSpPr>
        <p:spPr bwMode="auto">
          <a:xfrm>
            <a:off x="515790" y="1131590"/>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9" name="Rectangle 13" descr="FD1DDF730CE4456e89755B07FE1653D0# #Rectangle 13"/>
          <p:cNvSpPr>
            <a:spLocks noChangeArrowheads="1"/>
          </p:cNvSpPr>
          <p:nvPr/>
        </p:nvSpPr>
        <p:spPr bwMode="auto">
          <a:xfrm>
            <a:off x="515791" y="1488925"/>
            <a:ext cx="149163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a:t>
            </a: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方法</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阐述，添加简短问题说明文字，方法与措施的具体说明文字添加此处。</a:t>
            </a: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0" name="Rectangle 13" descr="FD1DDF730CE4456e89755B07FE1653D0# #Rectangle 13"/>
          <p:cNvSpPr>
            <a:spLocks noChangeArrowheads="1"/>
          </p:cNvSpPr>
          <p:nvPr/>
        </p:nvSpPr>
        <p:spPr bwMode="auto">
          <a:xfrm>
            <a:off x="5364088" y="1131590"/>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31" name="Rectangle 13" descr="FD1DDF730CE4456e89755B07FE1653D0# #Rectangle 13"/>
          <p:cNvSpPr>
            <a:spLocks noChangeArrowheads="1"/>
          </p:cNvSpPr>
          <p:nvPr/>
        </p:nvSpPr>
        <p:spPr bwMode="auto">
          <a:xfrm>
            <a:off x="5364088" y="1488925"/>
            <a:ext cx="28803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Rectangle 13" descr="FD1DDF730CE4456e89755B07FE1653D0# #Rectangle 13"/>
          <p:cNvSpPr>
            <a:spLocks noChangeArrowheads="1"/>
          </p:cNvSpPr>
          <p:nvPr/>
        </p:nvSpPr>
        <p:spPr bwMode="auto">
          <a:xfrm>
            <a:off x="525698" y="3704851"/>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33" name="Rectangle 13" descr="FD1DDF730CE4456e89755B07FE1653D0# #Rectangle 13"/>
          <p:cNvSpPr>
            <a:spLocks noChangeArrowheads="1"/>
          </p:cNvSpPr>
          <p:nvPr/>
        </p:nvSpPr>
        <p:spPr bwMode="auto">
          <a:xfrm>
            <a:off x="525698" y="4062186"/>
            <a:ext cx="282216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Rectangle 13" descr="FD1DDF730CE4456e89755B07FE1653D0# #Rectangle 13"/>
          <p:cNvSpPr>
            <a:spLocks noChangeArrowheads="1"/>
          </p:cNvSpPr>
          <p:nvPr/>
        </p:nvSpPr>
        <p:spPr bwMode="auto">
          <a:xfrm>
            <a:off x="6588224" y="3160443"/>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5" name="Rectangle 13" descr="FD1DDF730CE4456e89755B07FE1653D0# #Rectangle 13"/>
          <p:cNvSpPr>
            <a:spLocks noChangeArrowheads="1"/>
          </p:cNvSpPr>
          <p:nvPr/>
        </p:nvSpPr>
        <p:spPr bwMode="auto">
          <a:xfrm>
            <a:off x="6588224" y="3517778"/>
            <a:ext cx="1728192"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36" name="组合 35"/>
          <p:cNvGrpSpPr/>
          <p:nvPr/>
        </p:nvGrpSpPr>
        <p:grpSpPr>
          <a:xfrm>
            <a:off x="611560" y="1470144"/>
            <a:ext cx="2440674" cy="856274"/>
            <a:chOff x="611560" y="1470144"/>
            <a:chExt cx="2440674" cy="856274"/>
          </a:xfrm>
        </p:grpSpPr>
        <p:cxnSp>
          <p:nvCxnSpPr>
            <p:cNvPr id="37" name="直接连接符 36"/>
            <p:cNvCxnSpPr/>
            <p:nvPr/>
          </p:nvCxnSpPr>
          <p:spPr>
            <a:xfrm>
              <a:off x="611560" y="1470144"/>
              <a:ext cx="1872208"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2483768" y="1470144"/>
              <a:ext cx="568466" cy="856274"/>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flipH="1">
            <a:off x="4932040" y="1470144"/>
            <a:ext cx="3312368" cy="453534"/>
            <a:chOff x="-380931" y="1470144"/>
            <a:chExt cx="3312368" cy="453534"/>
          </a:xfrm>
        </p:grpSpPr>
        <p:cxnSp>
          <p:nvCxnSpPr>
            <p:cNvPr id="40" name="直接连接符 39"/>
            <p:cNvCxnSpPr/>
            <p:nvPr/>
          </p:nvCxnSpPr>
          <p:spPr>
            <a:xfrm>
              <a:off x="-380931" y="1470144"/>
              <a:ext cx="2864699"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2483767" y="1470144"/>
              <a:ext cx="447670" cy="453534"/>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42" name="直接连接符 41"/>
          <p:cNvCxnSpPr/>
          <p:nvPr/>
        </p:nvCxnSpPr>
        <p:spPr>
          <a:xfrm>
            <a:off x="611560" y="4039559"/>
            <a:ext cx="3168352"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6144368" y="3498997"/>
            <a:ext cx="2132459"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1+#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2" fill="hold"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wipe(right)">
                                      <p:cBhvr>
                                        <p:cTn id="24" dur="1000"/>
                                        <p:tgtEl>
                                          <p:spTgt spid="36"/>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1000" fill="hold"/>
                                        <p:tgtEl>
                                          <p:spTgt spid="25"/>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22" presetClass="entr" presetSubtype="4" fill="hold"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wipe(down)">
                                      <p:cBhvr>
                                        <p:cTn id="38" dur="1000"/>
                                        <p:tgtEl>
                                          <p:spTgt spid="39"/>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1000"/>
                                        <p:tgtEl>
                                          <p:spTgt spid="31"/>
                                        </p:tgtEl>
                                      </p:cBhvr>
                                    </p:animEffect>
                                    <p:anim calcmode="lin" valueType="num">
                                      <p:cBhvr>
                                        <p:cTn id="42" dur="1000" fill="hold"/>
                                        <p:tgtEl>
                                          <p:spTgt spid="31"/>
                                        </p:tgtEl>
                                        <p:attrNameLst>
                                          <p:attrName>ppt_x</p:attrName>
                                        </p:attrNameLst>
                                      </p:cBhvr>
                                      <p:tavLst>
                                        <p:tav tm="0">
                                          <p:val>
                                            <p:strVal val="#ppt_x"/>
                                          </p:val>
                                        </p:tav>
                                        <p:tav tm="100000">
                                          <p:val>
                                            <p:strVal val="#ppt_x"/>
                                          </p:val>
                                        </p:tav>
                                      </p:tavLst>
                                    </p:anim>
                                    <p:anim calcmode="lin" valueType="num">
                                      <p:cBhvr>
                                        <p:cTn id="43" dur="1000" fill="hold"/>
                                        <p:tgtEl>
                                          <p:spTgt spid="31"/>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1000"/>
                                        <p:tgtEl>
                                          <p:spTgt spid="30"/>
                                        </p:tgtEl>
                                      </p:cBhvr>
                                    </p:animEffect>
                                    <p:anim calcmode="lin" valueType="num">
                                      <p:cBhvr>
                                        <p:cTn id="47" dur="1000" fill="hold"/>
                                        <p:tgtEl>
                                          <p:spTgt spid="30"/>
                                        </p:tgtEl>
                                        <p:attrNameLst>
                                          <p:attrName>ppt_x</p:attrName>
                                        </p:attrNameLst>
                                      </p:cBhvr>
                                      <p:tavLst>
                                        <p:tav tm="0">
                                          <p:val>
                                            <p:strVal val="#ppt_x"/>
                                          </p:val>
                                        </p:tav>
                                        <p:tav tm="100000">
                                          <p:val>
                                            <p:strVal val="#ppt_x"/>
                                          </p:val>
                                        </p:tav>
                                      </p:tavLst>
                                    </p:anim>
                                    <p:anim calcmode="lin" valueType="num">
                                      <p:cBhvr>
                                        <p:cTn id="48" dur="1000" fill="hold"/>
                                        <p:tgtEl>
                                          <p:spTgt spid="30"/>
                                        </p:tgtEl>
                                        <p:attrNameLst>
                                          <p:attrName>ppt_y</p:attrName>
                                        </p:attrNameLst>
                                      </p:cBhvr>
                                      <p:tavLst>
                                        <p:tav tm="0">
                                          <p:val>
                                            <p:strVal val="#ppt_y-.1"/>
                                          </p:val>
                                        </p:tav>
                                        <p:tav tm="100000">
                                          <p:val>
                                            <p:strVal val="#ppt_y"/>
                                          </p:val>
                                        </p:tav>
                                      </p:tavLst>
                                    </p:anim>
                                  </p:childTnLst>
                                </p:cTn>
                              </p:par>
                            </p:childTnLst>
                          </p:cTn>
                        </p:par>
                        <p:par>
                          <p:cTn id="49" fill="hold">
                            <p:stCondLst>
                              <p:cond delay="2500"/>
                            </p:stCondLst>
                            <p:childTnLst>
                              <p:par>
                                <p:cTn id="50" presetID="22" presetClass="entr" presetSubtype="2" fill="hold"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right)">
                                      <p:cBhvr>
                                        <p:cTn id="52" dur="1000"/>
                                        <p:tgtEl>
                                          <p:spTgt spid="42"/>
                                        </p:tgtEl>
                                      </p:cBhvr>
                                    </p:animEffect>
                                  </p:childTnLst>
                                </p:cTn>
                              </p:par>
                              <p:par>
                                <p:cTn id="53" presetID="47"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1000" fill="hold"/>
                                        <p:tgtEl>
                                          <p:spTgt spid="3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1000"/>
                                        <p:tgtEl>
                                          <p:spTgt spid="33"/>
                                        </p:tgtEl>
                                      </p:cBhvr>
                                    </p:animEffect>
                                    <p:anim calcmode="lin" valueType="num">
                                      <p:cBhvr>
                                        <p:cTn id="61" dur="1000" fill="hold"/>
                                        <p:tgtEl>
                                          <p:spTgt spid="33"/>
                                        </p:tgtEl>
                                        <p:attrNameLst>
                                          <p:attrName>ppt_x</p:attrName>
                                        </p:attrNameLst>
                                      </p:cBhvr>
                                      <p:tavLst>
                                        <p:tav tm="0">
                                          <p:val>
                                            <p:strVal val="#ppt_x"/>
                                          </p:val>
                                        </p:tav>
                                        <p:tav tm="100000">
                                          <p:val>
                                            <p:strVal val="#ppt_x"/>
                                          </p:val>
                                        </p:tav>
                                      </p:tavLst>
                                    </p:anim>
                                    <p:anim calcmode="lin" valueType="num">
                                      <p:cBhvr>
                                        <p:cTn id="62" dur="1000" fill="hold"/>
                                        <p:tgtEl>
                                          <p:spTgt spid="33"/>
                                        </p:tgtEl>
                                        <p:attrNameLst>
                                          <p:attrName>ppt_y</p:attrName>
                                        </p:attrNameLst>
                                      </p:cBhvr>
                                      <p:tavLst>
                                        <p:tav tm="0">
                                          <p:val>
                                            <p:strVal val="#ppt_y+.1"/>
                                          </p:val>
                                        </p:tav>
                                        <p:tav tm="100000">
                                          <p:val>
                                            <p:strVal val="#ppt_y"/>
                                          </p:val>
                                        </p:tav>
                                      </p:tavLst>
                                    </p:anim>
                                  </p:childTnLst>
                                </p:cTn>
                              </p:par>
                            </p:childTnLst>
                          </p:cTn>
                        </p:par>
                        <p:par>
                          <p:cTn id="63" fill="hold">
                            <p:stCondLst>
                              <p:cond delay="3500"/>
                            </p:stCondLst>
                            <p:childTnLst>
                              <p:par>
                                <p:cTn id="64" presetID="22" presetClass="entr" presetSubtype="8" fill="hold"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wipe(left)">
                                      <p:cBhvr>
                                        <p:cTn id="66" dur="1000"/>
                                        <p:tgtEl>
                                          <p:spTgt spid="43"/>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1000" fill="hold"/>
                                        <p:tgtEl>
                                          <p:spTgt spid="35"/>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1000"/>
                                        <p:tgtEl>
                                          <p:spTgt spid="34"/>
                                        </p:tgtEl>
                                      </p:cBhvr>
                                    </p:animEffect>
                                    <p:anim calcmode="lin" valueType="num">
                                      <p:cBhvr>
                                        <p:cTn id="75" dur="1000" fill="hold"/>
                                        <p:tgtEl>
                                          <p:spTgt spid="34"/>
                                        </p:tgtEl>
                                        <p:attrNameLst>
                                          <p:attrName>ppt_x</p:attrName>
                                        </p:attrNameLst>
                                      </p:cBhvr>
                                      <p:tavLst>
                                        <p:tav tm="0">
                                          <p:val>
                                            <p:strVal val="#ppt_x"/>
                                          </p:val>
                                        </p:tav>
                                        <p:tav tm="100000">
                                          <p:val>
                                            <p:strVal val="#ppt_x"/>
                                          </p:val>
                                        </p:tav>
                                      </p:tavLst>
                                    </p:anim>
                                    <p:anim calcmode="lin" valueType="num">
                                      <p:cBhvr>
                                        <p:cTn id="7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9" grpId="0"/>
      <p:bldP spid="30" grpId="0"/>
      <p:bldP spid="31" grpId="0"/>
      <p:bldP spid="32" grpId="0"/>
      <p:bldP spid="33" grpId="0"/>
      <p:bldP spid="34" grpId="0"/>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矩形 11"/>
          <p:cNvSpPr>
            <a:spLocks noChangeArrowheads="1"/>
          </p:cNvSpPr>
          <p:nvPr/>
        </p:nvSpPr>
        <p:spPr bwMode="auto">
          <a:xfrm>
            <a:off x="0" y="2256681"/>
            <a:ext cx="9144000" cy="788194"/>
          </a:xfrm>
          <a:prstGeom prst="rect">
            <a:avLst/>
          </a:prstGeom>
          <a:solidFill>
            <a:srgbClr val="D9D9D9"/>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cxnSp>
        <p:nvCxnSpPr>
          <p:cNvPr id="6" name="直接连接符 14"/>
          <p:cNvCxnSpPr>
            <a:cxnSpLocks noChangeShapeType="1"/>
            <a:stCxn id="5" idx="1"/>
            <a:endCxn id="5" idx="3"/>
          </p:cNvCxnSpPr>
          <p:nvPr/>
        </p:nvCxnSpPr>
        <p:spPr bwMode="auto">
          <a:xfrm>
            <a:off x="0" y="2650778"/>
            <a:ext cx="9144000" cy="1190"/>
          </a:xfrm>
          <a:prstGeom prst="line">
            <a:avLst/>
          </a:prstGeom>
          <a:noFill/>
          <a:ln w="19050">
            <a:solidFill>
              <a:schemeClr val="bg1"/>
            </a:solidFill>
            <a:miter lim="800000"/>
          </a:ln>
          <a:extLst>
            <a:ext uri="{909E8E84-426E-40DD-AFC4-6F175D3DCCD1}">
              <a14:hiddenFill xmlns:a14="http://schemas.microsoft.com/office/drawing/2010/main">
                <a:noFill/>
              </a14:hiddenFill>
            </a:ext>
          </a:extLst>
        </p:spPr>
      </p:cxnSp>
      <p:sp>
        <p:nvSpPr>
          <p:cNvPr id="7" name="椭圆 18"/>
          <p:cNvSpPr>
            <a:spLocks noChangeArrowheads="1"/>
          </p:cNvSpPr>
          <p:nvPr/>
        </p:nvSpPr>
        <p:spPr bwMode="auto">
          <a:xfrm>
            <a:off x="1251347" y="2579341"/>
            <a:ext cx="146447"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8" name="椭圆 19"/>
          <p:cNvSpPr>
            <a:spLocks noChangeArrowheads="1"/>
          </p:cNvSpPr>
          <p:nvPr/>
        </p:nvSpPr>
        <p:spPr bwMode="auto">
          <a:xfrm>
            <a:off x="2895601" y="2578150"/>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9" name="椭圆 20"/>
          <p:cNvSpPr>
            <a:spLocks noChangeArrowheads="1"/>
          </p:cNvSpPr>
          <p:nvPr/>
        </p:nvSpPr>
        <p:spPr bwMode="auto">
          <a:xfrm>
            <a:off x="4506517" y="2587675"/>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0" name="椭圆 21"/>
          <p:cNvSpPr>
            <a:spLocks noChangeArrowheads="1"/>
          </p:cNvSpPr>
          <p:nvPr/>
        </p:nvSpPr>
        <p:spPr bwMode="auto">
          <a:xfrm>
            <a:off x="6149578" y="2578150"/>
            <a:ext cx="146447"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1" name="椭圆 22"/>
          <p:cNvSpPr>
            <a:spLocks noChangeArrowheads="1"/>
          </p:cNvSpPr>
          <p:nvPr/>
        </p:nvSpPr>
        <p:spPr bwMode="auto">
          <a:xfrm>
            <a:off x="954882" y="1675656"/>
            <a:ext cx="759619" cy="759619"/>
          </a:xfrm>
          <a:prstGeom prst="ellipse">
            <a:avLst/>
          </a:prstGeom>
          <a:solidFill>
            <a:schemeClr val="bg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2" name="椭圆 23"/>
          <p:cNvSpPr>
            <a:spLocks noChangeArrowheads="1"/>
          </p:cNvSpPr>
          <p:nvPr/>
        </p:nvSpPr>
        <p:spPr bwMode="auto">
          <a:xfrm>
            <a:off x="2588419" y="2881759"/>
            <a:ext cx="759619" cy="759619"/>
          </a:xfrm>
          <a:prstGeom prst="ellipse">
            <a:avLst/>
          </a:prstGeom>
          <a:solidFill>
            <a:schemeClr val="tx1"/>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3" name="椭圆 24"/>
          <p:cNvSpPr>
            <a:spLocks noChangeArrowheads="1"/>
          </p:cNvSpPr>
          <p:nvPr/>
        </p:nvSpPr>
        <p:spPr bwMode="auto">
          <a:xfrm>
            <a:off x="4199335" y="1707803"/>
            <a:ext cx="759619" cy="760809"/>
          </a:xfrm>
          <a:prstGeom prst="ellipse">
            <a:avLst/>
          </a:prstGeom>
          <a:solidFill>
            <a:schemeClr val="tx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4" name="椭圆 25"/>
          <p:cNvSpPr>
            <a:spLocks noChangeArrowheads="1"/>
          </p:cNvSpPr>
          <p:nvPr/>
        </p:nvSpPr>
        <p:spPr bwMode="auto">
          <a:xfrm>
            <a:off x="5859066" y="2837706"/>
            <a:ext cx="759619" cy="759619"/>
          </a:xfrm>
          <a:prstGeom prst="ellipse">
            <a:avLst/>
          </a:prstGeom>
          <a:solidFill>
            <a:schemeClr val="bg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5" name="椭圆 26"/>
          <p:cNvSpPr>
            <a:spLocks noChangeArrowheads="1"/>
          </p:cNvSpPr>
          <p:nvPr/>
        </p:nvSpPr>
        <p:spPr bwMode="auto">
          <a:xfrm>
            <a:off x="7750969" y="2590056"/>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6" name="椭圆 27"/>
          <p:cNvSpPr>
            <a:spLocks noChangeArrowheads="1"/>
          </p:cNvSpPr>
          <p:nvPr/>
        </p:nvSpPr>
        <p:spPr bwMode="auto">
          <a:xfrm>
            <a:off x="7443788" y="1710184"/>
            <a:ext cx="759619" cy="760809"/>
          </a:xfrm>
          <a:prstGeom prst="ellipse">
            <a:avLst/>
          </a:prstGeom>
          <a:solidFill>
            <a:schemeClr val="tx1"/>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nvGrpSpPr>
          <p:cNvPr id="17" name="组合 92"/>
          <p:cNvGrpSpPr/>
          <p:nvPr/>
        </p:nvGrpSpPr>
        <p:grpSpPr bwMode="auto">
          <a:xfrm>
            <a:off x="4358879" y="1911399"/>
            <a:ext cx="426244" cy="323850"/>
            <a:chOff x="0" y="0"/>
            <a:chExt cx="509646" cy="387231"/>
          </a:xfrm>
          <a:solidFill>
            <a:schemeClr val="accent2"/>
          </a:solidFill>
        </p:grpSpPr>
        <p:sp>
          <p:nvSpPr>
            <p:cNvPr id="18" name="Freeform 20"/>
            <p:cNvSpPr>
              <a:spLocks noEditPoints="1" noChangeArrowheads="1"/>
            </p:cNvSpPr>
            <p:nvPr/>
          </p:nvSpPr>
          <p:spPr bwMode="auto">
            <a:xfrm>
              <a:off x="0" y="51839"/>
              <a:ext cx="337890" cy="335392"/>
            </a:xfrm>
            <a:custGeom>
              <a:avLst/>
              <a:gdLst>
                <a:gd name="T0" fmla="*/ 498557433 w 229"/>
                <a:gd name="T1" fmla="*/ 279424383 h 227"/>
                <a:gd name="T2" fmla="*/ 498557433 w 229"/>
                <a:gd name="T3" fmla="*/ 213934294 h 227"/>
                <a:gd name="T4" fmla="*/ 448483315 w 229"/>
                <a:gd name="T5" fmla="*/ 203018540 h 227"/>
                <a:gd name="T6" fmla="*/ 435420694 w 229"/>
                <a:gd name="T7" fmla="*/ 165908228 h 227"/>
                <a:gd name="T8" fmla="*/ 470254350 w 229"/>
                <a:gd name="T9" fmla="*/ 126614174 h 227"/>
                <a:gd name="T10" fmla="*/ 431066487 w 229"/>
                <a:gd name="T11" fmla="*/ 74222102 h 227"/>
                <a:gd name="T12" fmla="*/ 383170211 w 229"/>
                <a:gd name="T13" fmla="*/ 96052132 h 227"/>
                <a:gd name="T14" fmla="*/ 350514397 w 229"/>
                <a:gd name="T15" fmla="*/ 72038360 h 227"/>
                <a:gd name="T16" fmla="*/ 357044969 w 229"/>
                <a:gd name="T17" fmla="*/ 19646288 h 227"/>
                <a:gd name="T18" fmla="*/ 293909706 w 229"/>
                <a:gd name="T19" fmla="*/ 0 h 227"/>
                <a:gd name="T20" fmla="*/ 267784465 w 229"/>
                <a:gd name="T21" fmla="*/ 43660060 h 227"/>
                <a:gd name="T22" fmla="*/ 248189796 w 229"/>
                <a:gd name="T23" fmla="*/ 43660060 h 227"/>
                <a:gd name="T24" fmla="*/ 228596602 w 229"/>
                <a:gd name="T25" fmla="*/ 43660060 h 227"/>
                <a:gd name="T26" fmla="*/ 202471361 w 229"/>
                <a:gd name="T27" fmla="*/ 0 h 227"/>
                <a:gd name="T28" fmla="*/ 141512463 w 229"/>
                <a:gd name="T29" fmla="*/ 19646288 h 227"/>
                <a:gd name="T30" fmla="*/ 145866670 w 229"/>
                <a:gd name="T31" fmla="*/ 72038360 h 227"/>
                <a:gd name="T32" fmla="*/ 113209381 w 229"/>
                <a:gd name="T33" fmla="*/ 96052132 h 227"/>
                <a:gd name="T34" fmla="*/ 65313104 w 229"/>
                <a:gd name="T35" fmla="*/ 74222102 h 227"/>
                <a:gd name="T36" fmla="*/ 28303083 w 229"/>
                <a:gd name="T37" fmla="*/ 126614174 h 227"/>
                <a:gd name="T38" fmla="*/ 63136738 w 229"/>
                <a:gd name="T39" fmla="*/ 165908228 h 227"/>
                <a:gd name="T40" fmla="*/ 50074118 w 229"/>
                <a:gd name="T41" fmla="*/ 205202282 h 227"/>
                <a:gd name="T42" fmla="*/ 0 w 229"/>
                <a:gd name="T43" fmla="*/ 213934294 h 227"/>
                <a:gd name="T44" fmla="*/ 0 w 229"/>
                <a:gd name="T45" fmla="*/ 279424383 h 227"/>
                <a:gd name="T46" fmla="*/ 50074118 w 229"/>
                <a:gd name="T47" fmla="*/ 290338660 h 227"/>
                <a:gd name="T48" fmla="*/ 63136738 w 229"/>
                <a:gd name="T49" fmla="*/ 329632714 h 227"/>
                <a:gd name="T50" fmla="*/ 28303083 w 229"/>
                <a:gd name="T51" fmla="*/ 368926768 h 227"/>
                <a:gd name="T52" fmla="*/ 67490945 w 229"/>
                <a:gd name="T53" fmla="*/ 421318839 h 227"/>
                <a:gd name="T54" fmla="*/ 113209381 w 229"/>
                <a:gd name="T55" fmla="*/ 399488809 h 227"/>
                <a:gd name="T56" fmla="*/ 145866670 w 229"/>
                <a:gd name="T57" fmla="*/ 423502581 h 227"/>
                <a:gd name="T58" fmla="*/ 141512463 w 229"/>
                <a:gd name="T59" fmla="*/ 475894653 h 227"/>
                <a:gd name="T60" fmla="*/ 202471361 w 229"/>
                <a:gd name="T61" fmla="*/ 495540941 h 227"/>
                <a:gd name="T62" fmla="*/ 228596602 w 229"/>
                <a:gd name="T63" fmla="*/ 449698617 h 227"/>
                <a:gd name="T64" fmla="*/ 248189796 w 229"/>
                <a:gd name="T65" fmla="*/ 451880881 h 227"/>
                <a:gd name="T66" fmla="*/ 269960830 w 229"/>
                <a:gd name="T67" fmla="*/ 449698617 h 227"/>
                <a:gd name="T68" fmla="*/ 293909706 w 229"/>
                <a:gd name="T69" fmla="*/ 495540941 h 227"/>
                <a:gd name="T70" fmla="*/ 357044969 w 229"/>
                <a:gd name="T71" fmla="*/ 473710911 h 227"/>
                <a:gd name="T72" fmla="*/ 350514397 w 229"/>
                <a:gd name="T73" fmla="*/ 423502581 h 227"/>
                <a:gd name="T74" fmla="*/ 383170211 w 229"/>
                <a:gd name="T75" fmla="*/ 399488809 h 227"/>
                <a:gd name="T76" fmla="*/ 431066487 w 229"/>
                <a:gd name="T77" fmla="*/ 421318839 h 227"/>
                <a:gd name="T78" fmla="*/ 470254350 w 229"/>
                <a:gd name="T79" fmla="*/ 366744503 h 227"/>
                <a:gd name="T80" fmla="*/ 435420694 w 229"/>
                <a:gd name="T81" fmla="*/ 329632714 h 227"/>
                <a:gd name="T82" fmla="*/ 448483315 w 229"/>
                <a:gd name="T83" fmla="*/ 290338660 h 227"/>
                <a:gd name="T84" fmla="*/ 498557433 w 229"/>
                <a:gd name="T85" fmla="*/ 279424383 h 227"/>
                <a:gd name="T86" fmla="*/ 248189796 w 229"/>
                <a:gd name="T87" fmla="*/ 392940539 h 227"/>
                <a:gd name="T88" fmla="*/ 102324601 w 229"/>
                <a:gd name="T89" fmla="*/ 246678600 h 227"/>
                <a:gd name="T90" fmla="*/ 248189796 w 229"/>
                <a:gd name="T91" fmla="*/ 100418138 h 227"/>
                <a:gd name="T92" fmla="*/ 394056466 w 229"/>
                <a:gd name="T93" fmla="*/ 246678600 h 227"/>
                <a:gd name="T94" fmla="*/ 248189796 w 229"/>
                <a:gd name="T95" fmla="*/ 392940539 h 2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9"/>
                <a:gd name="T145" fmla="*/ 0 h 227"/>
                <a:gd name="T146" fmla="*/ 229 w 229"/>
                <a:gd name="T147" fmla="*/ 227 h 22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Freeform 21"/>
            <p:cNvSpPr>
              <a:spLocks noEditPoints="1" noChangeArrowheads="1"/>
            </p:cNvSpPr>
            <p:nvPr/>
          </p:nvSpPr>
          <p:spPr bwMode="auto">
            <a:xfrm>
              <a:off x="309785" y="0"/>
              <a:ext cx="199861" cy="199861"/>
            </a:xfrm>
            <a:custGeom>
              <a:avLst/>
              <a:gdLst>
                <a:gd name="T0" fmla="*/ 295884588 w 135"/>
                <a:gd name="T1" fmla="*/ 166571560 h 135"/>
                <a:gd name="T2" fmla="*/ 295884588 w 135"/>
                <a:gd name="T3" fmla="*/ 127120479 h 135"/>
                <a:gd name="T4" fmla="*/ 267391811 w 135"/>
                <a:gd name="T5" fmla="*/ 120545792 h 135"/>
                <a:gd name="T6" fmla="*/ 258624575 w 135"/>
                <a:gd name="T7" fmla="*/ 98627702 h 135"/>
                <a:gd name="T8" fmla="*/ 280542665 w 135"/>
                <a:gd name="T9" fmla="*/ 74518544 h 135"/>
                <a:gd name="T10" fmla="*/ 256433507 w 135"/>
                <a:gd name="T11" fmla="*/ 43834699 h 135"/>
                <a:gd name="T12" fmla="*/ 227940730 w 135"/>
                <a:gd name="T13" fmla="*/ 56985553 h 135"/>
                <a:gd name="T14" fmla="*/ 210406259 w 135"/>
                <a:gd name="T15" fmla="*/ 41643630 h 135"/>
                <a:gd name="T16" fmla="*/ 212598808 w 135"/>
                <a:gd name="T17" fmla="*/ 10958305 h 135"/>
                <a:gd name="T18" fmla="*/ 175338796 w 135"/>
                <a:gd name="T19" fmla="*/ 0 h 135"/>
                <a:gd name="T20" fmla="*/ 159996873 w 135"/>
                <a:gd name="T21" fmla="*/ 26300227 h 135"/>
                <a:gd name="T22" fmla="*/ 146846019 w 135"/>
                <a:gd name="T23" fmla="*/ 26300227 h 135"/>
                <a:gd name="T24" fmla="*/ 135887715 w 135"/>
                <a:gd name="T25" fmla="*/ 26300227 h 135"/>
                <a:gd name="T26" fmla="*/ 120545792 w 135"/>
                <a:gd name="T27" fmla="*/ 0 h 135"/>
                <a:gd name="T28" fmla="*/ 83285780 w 135"/>
                <a:gd name="T29" fmla="*/ 10958305 h 135"/>
                <a:gd name="T30" fmla="*/ 85478329 w 135"/>
                <a:gd name="T31" fmla="*/ 41643630 h 135"/>
                <a:gd name="T32" fmla="*/ 65752789 w 135"/>
                <a:gd name="T33" fmla="*/ 56985553 h 135"/>
                <a:gd name="T34" fmla="*/ 39451081 w 135"/>
                <a:gd name="T35" fmla="*/ 43834699 h 135"/>
                <a:gd name="T36" fmla="*/ 15341923 w 135"/>
                <a:gd name="T37" fmla="*/ 74518544 h 135"/>
                <a:gd name="T38" fmla="*/ 37260012 w 135"/>
                <a:gd name="T39" fmla="*/ 98627702 h 135"/>
                <a:gd name="T40" fmla="*/ 28492776 w 135"/>
                <a:gd name="T41" fmla="*/ 120545792 h 135"/>
                <a:gd name="T42" fmla="*/ 0 w 135"/>
                <a:gd name="T43" fmla="*/ 127120479 h 135"/>
                <a:gd name="T44" fmla="*/ 0 w 135"/>
                <a:gd name="T45" fmla="*/ 166571560 h 135"/>
                <a:gd name="T46" fmla="*/ 28492776 w 135"/>
                <a:gd name="T47" fmla="*/ 173147727 h 135"/>
                <a:gd name="T48" fmla="*/ 37260012 w 135"/>
                <a:gd name="T49" fmla="*/ 197256885 h 135"/>
                <a:gd name="T50" fmla="*/ 15341923 w 135"/>
                <a:gd name="T51" fmla="*/ 219173494 h 135"/>
                <a:gd name="T52" fmla="*/ 39451081 w 135"/>
                <a:gd name="T53" fmla="*/ 249858820 h 135"/>
                <a:gd name="T54" fmla="*/ 67943857 w 135"/>
                <a:gd name="T55" fmla="*/ 238899035 h 135"/>
                <a:gd name="T56" fmla="*/ 85478329 w 135"/>
                <a:gd name="T57" fmla="*/ 252049889 h 135"/>
                <a:gd name="T58" fmla="*/ 83285780 w 135"/>
                <a:gd name="T59" fmla="*/ 282733734 h 135"/>
                <a:gd name="T60" fmla="*/ 120545792 w 135"/>
                <a:gd name="T61" fmla="*/ 295884588 h 135"/>
                <a:gd name="T62" fmla="*/ 135887715 w 135"/>
                <a:gd name="T63" fmla="*/ 267391811 h 135"/>
                <a:gd name="T64" fmla="*/ 149038568 w 135"/>
                <a:gd name="T65" fmla="*/ 269584360 h 135"/>
                <a:gd name="T66" fmla="*/ 159996873 w 135"/>
                <a:gd name="T67" fmla="*/ 267391811 h 135"/>
                <a:gd name="T68" fmla="*/ 175338796 w 135"/>
                <a:gd name="T69" fmla="*/ 295884588 h 135"/>
                <a:gd name="T70" fmla="*/ 212598808 w 135"/>
                <a:gd name="T71" fmla="*/ 282733734 h 135"/>
                <a:gd name="T72" fmla="*/ 210406259 w 135"/>
                <a:gd name="T73" fmla="*/ 252049889 h 135"/>
                <a:gd name="T74" fmla="*/ 227940730 w 135"/>
                <a:gd name="T75" fmla="*/ 238899035 h 135"/>
                <a:gd name="T76" fmla="*/ 256433507 w 135"/>
                <a:gd name="T77" fmla="*/ 249858820 h 135"/>
                <a:gd name="T78" fmla="*/ 280542665 w 135"/>
                <a:gd name="T79" fmla="*/ 219173494 h 135"/>
                <a:gd name="T80" fmla="*/ 258624575 w 135"/>
                <a:gd name="T81" fmla="*/ 195064336 h 135"/>
                <a:gd name="T82" fmla="*/ 267391811 w 135"/>
                <a:gd name="T83" fmla="*/ 173147727 h 135"/>
                <a:gd name="T84" fmla="*/ 295884588 w 135"/>
                <a:gd name="T85" fmla="*/ 166571560 h 135"/>
                <a:gd name="T86" fmla="*/ 146846019 w 135"/>
                <a:gd name="T87" fmla="*/ 234515417 h 135"/>
                <a:gd name="T88" fmla="*/ 61369171 w 135"/>
                <a:gd name="T89" fmla="*/ 146846019 h 135"/>
                <a:gd name="T90" fmla="*/ 146846019 w 135"/>
                <a:gd name="T91" fmla="*/ 59176621 h 135"/>
                <a:gd name="T92" fmla="*/ 234515417 w 135"/>
                <a:gd name="T93" fmla="*/ 146846019 h 135"/>
                <a:gd name="T94" fmla="*/ 146846019 w 135"/>
                <a:gd name="T95" fmla="*/ 234515417 h 1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5"/>
                <a:gd name="T145" fmla="*/ 0 h 135"/>
                <a:gd name="T146" fmla="*/ 135 w 135"/>
                <a:gd name="T147" fmla="*/ 135 h 1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95"/>
          <p:cNvGrpSpPr/>
          <p:nvPr/>
        </p:nvGrpSpPr>
        <p:grpSpPr bwMode="auto">
          <a:xfrm>
            <a:off x="7645004" y="1966168"/>
            <a:ext cx="358378" cy="341710"/>
            <a:chOff x="0" y="0"/>
            <a:chExt cx="2438400" cy="2332038"/>
          </a:xfrm>
          <a:solidFill>
            <a:schemeClr val="accent2"/>
          </a:solidFill>
        </p:grpSpPr>
        <p:sp>
          <p:nvSpPr>
            <p:cNvPr id="21" name="Freeform 25"/>
            <p:cNvSpPr>
              <a:spLocks noChangeArrowheads="1"/>
            </p:cNvSpPr>
            <p:nvPr/>
          </p:nvSpPr>
          <p:spPr bwMode="auto">
            <a:xfrm>
              <a:off x="893763" y="1676400"/>
              <a:ext cx="655638" cy="655638"/>
            </a:xfrm>
            <a:custGeom>
              <a:avLst/>
              <a:gdLst>
                <a:gd name="T0" fmla="*/ 519152583 w 413"/>
                <a:gd name="T1" fmla="*/ 1040826119 h 413"/>
                <a:gd name="T2" fmla="*/ 0 w 413"/>
                <a:gd name="T3" fmla="*/ 0 h 413"/>
                <a:gd name="T4" fmla="*/ 1040826119 w 413"/>
                <a:gd name="T5" fmla="*/ 0 h 413"/>
                <a:gd name="T6" fmla="*/ 519152583 w 413"/>
                <a:gd name="T7" fmla="*/ 1040826119 h 413"/>
                <a:gd name="T8" fmla="*/ 0 60000 65536"/>
                <a:gd name="T9" fmla="*/ 0 60000 65536"/>
                <a:gd name="T10" fmla="*/ 0 60000 65536"/>
                <a:gd name="T11" fmla="*/ 0 60000 65536"/>
                <a:gd name="T12" fmla="*/ 0 w 413"/>
                <a:gd name="T13" fmla="*/ 0 h 413"/>
                <a:gd name="T14" fmla="*/ 413 w 413"/>
                <a:gd name="T15" fmla="*/ 413 h 413"/>
              </a:gdLst>
              <a:ahLst/>
              <a:cxnLst>
                <a:cxn ang="T8">
                  <a:pos x="T0" y="T1"/>
                </a:cxn>
                <a:cxn ang="T9">
                  <a:pos x="T2" y="T3"/>
                </a:cxn>
                <a:cxn ang="T10">
                  <a:pos x="T4" y="T5"/>
                </a:cxn>
                <a:cxn ang="T11">
                  <a:pos x="T6" y="T7"/>
                </a:cxn>
              </a:cxnLst>
              <a:rect l="T12" t="T13" r="T14" b="T15"/>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任意多边形 97"/>
            <p:cNvSpPr>
              <a:spLocks noChangeArrowheads="1"/>
            </p:cNvSpPr>
            <p:nvPr/>
          </p:nvSpPr>
          <p:spPr bwMode="auto">
            <a:xfrm>
              <a:off x="0" y="0"/>
              <a:ext cx="2438400" cy="1774825"/>
            </a:xfrm>
            <a:custGeom>
              <a:avLst/>
              <a:gdLst>
                <a:gd name="T0" fmla="*/ 290196 w 2438400"/>
                <a:gd name="T1" fmla="*/ 0 h 1774825"/>
                <a:gd name="T2" fmla="*/ 2151973 w 2438400"/>
                <a:gd name="T3" fmla="*/ 0 h 1774825"/>
                <a:gd name="T4" fmla="*/ 2438400 w 2438400"/>
                <a:gd name="T5" fmla="*/ 286384 h 1774825"/>
                <a:gd name="T6" fmla="*/ 2438400 w 2438400"/>
                <a:gd name="T7" fmla="*/ 1484673 h 1774825"/>
                <a:gd name="T8" fmla="*/ 2151973 w 2438400"/>
                <a:gd name="T9" fmla="*/ 1774825 h 1774825"/>
                <a:gd name="T10" fmla="*/ 290196 w 2438400"/>
                <a:gd name="T11" fmla="*/ 1774825 h 1774825"/>
                <a:gd name="T12" fmla="*/ 0 w 2438400"/>
                <a:gd name="T13" fmla="*/ 1484673 h 1774825"/>
                <a:gd name="T14" fmla="*/ 0 w 2438400"/>
                <a:gd name="T15" fmla="*/ 286384 h 1774825"/>
                <a:gd name="T16" fmla="*/ 290196 w 2438400"/>
                <a:gd name="T17" fmla="*/ 0 h 1774825"/>
                <a:gd name="T18" fmla="*/ 471488 w 2438400"/>
                <a:gd name="T19" fmla="*/ 425450 h 1774825"/>
                <a:gd name="T20" fmla="*/ 471488 w 2438400"/>
                <a:gd name="T21" fmla="*/ 598488 h 1774825"/>
                <a:gd name="T22" fmla="*/ 1971676 w 2438400"/>
                <a:gd name="T23" fmla="*/ 598488 h 1774825"/>
                <a:gd name="T24" fmla="*/ 1971676 w 2438400"/>
                <a:gd name="T25" fmla="*/ 425450 h 1774825"/>
                <a:gd name="T26" fmla="*/ 471488 w 2438400"/>
                <a:gd name="T27" fmla="*/ 425450 h 1774825"/>
                <a:gd name="T28" fmla="*/ 471488 w 2438400"/>
                <a:gd name="T29" fmla="*/ 801688 h 1774825"/>
                <a:gd name="T30" fmla="*/ 471488 w 2438400"/>
                <a:gd name="T31" fmla="*/ 971551 h 1774825"/>
                <a:gd name="T32" fmla="*/ 1971676 w 2438400"/>
                <a:gd name="T33" fmla="*/ 971551 h 1774825"/>
                <a:gd name="T34" fmla="*/ 1971676 w 2438400"/>
                <a:gd name="T35" fmla="*/ 801688 h 1774825"/>
                <a:gd name="T36" fmla="*/ 471488 w 2438400"/>
                <a:gd name="T37" fmla="*/ 801688 h 1774825"/>
                <a:gd name="T38" fmla="*/ 471488 w 2438400"/>
                <a:gd name="T39" fmla="*/ 1174750 h 1774825"/>
                <a:gd name="T40" fmla="*/ 471488 w 2438400"/>
                <a:gd name="T41" fmla="*/ 1347788 h 1774825"/>
                <a:gd name="T42" fmla="*/ 1971676 w 2438400"/>
                <a:gd name="T43" fmla="*/ 1347788 h 1774825"/>
                <a:gd name="T44" fmla="*/ 1971676 w 2438400"/>
                <a:gd name="T45" fmla="*/ 1174750 h 1774825"/>
                <a:gd name="T46" fmla="*/ 471488 w 2438400"/>
                <a:gd name="T47" fmla="*/ 1174750 h 17748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438400"/>
                <a:gd name="T73" fmla="*/ 0 h 1774825"/>
                <a:gd name="T74" fmla="*/ 2438400 w 2438400"/>
                <a:gd name="T75" fmla="*/ 1774825 h 177482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3" name="组合 98"/>
          <p:cNvGrpSpPr/>
          <p:nvPr/>
        </p:nvGrpSpPr>
        <p:grpSpPr bwMode="auto">
          <a:xfrm>
            <a:off x="2805113" y="3061543"/>
            <a:ext cx="292894" cy="373856"/>
            <a:chOff x="0" y="0"/>
            <a:chExt cx="563562" cy="720725"/>
          </a:xfrm>
          <a:solidFill>
            <a:schemeClr val="accent2"/>
          </a:solidFill>
        </p:grpSpPr>
        <p:sp>
          <p:nvSpPr>
            <p:cNvPr id="24" name="Freeform 32"/>
            <p:cNvSpPr>
              <a:spLocks noChangeArrowheads="1"/>
            </p:cNvSpPr>
            <p:nvPr/>
          </p:nvSpPr>
          <p:spPr bwMode="auto">
            <a:xfrm>
              <a:off x="209550" y="0"/>
              <a:ext cx="142875" cy="720725"/>
            </a:xfrm>
            <a:custGeom>
              <a:avLst/>
              <a:gdLst>
                <a:gd name="T0" fmla="*/ 318957275 w 64"/>
                <a:gd name="T1" fmla="*/ 1456890579 h 321"/>
                <a:gd name="T2" fmla="*/ 159479754 w 64"/>
                <a:gd name="T3" fmla="*/ 1618207245 h 321"/>
                <a:gd name="T4" fmla="*/ 0 w 64"/>
                <a:gd name="T5" fmla="*/ 1456890579 h 321"/>
                <a:gd name="T6" fmla="*/ 0 w 64"/>
                <a:gd name="T7" fmla="*/ 161316666 h 321"/>
                <a:gd name="T8" fmla="*/ 159479754 w 64"/>
                <a:gd name="T9" fmla="*/ 0 h 321"/>
                <a:gd name="T10" fmla="*/ 318957275 w 64"/>
                <a:gd name="T11" fmla="*/ 161316666 h 321"/>
                <a:gd name="T12" fmla="*/ 318957275 w 64"/>
                <a:gd name="T13" fmla="*/ 1456890579 h 321"/>
                <a:gd name="T14" fmla="*/ 0 60000 65536"/>
                <a:gd name="T15" fmla="*/ 0 60000 65536"/>
                <a:gd name="T16" fmla="*/ 0 60000 65536"/>
                <a:gd name="T17" fmla="*/ 0 60000 65536"/>
                <a:gd name="T18" fmla="*/ 0 60000 65536"/>
                <a:gd name="T19" fmla="*/ 0 60000 65536"/>
                <a:gd name="T20" fmla="*/ 0 60000 65536"/>
                <a:gd name="T21" fmla="*/ 0 w 64"/>
                <a:gd name="T22" fmla="*/ 0 h 321"/>
                <a:gd name="T23" fmla="*/ 64 w 64"/>
                <a:gd name="T24" fmla="*/ 321 h 3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Freeform 33"/>
            <p:cNvSpPr>
              <a:spLocks noChangeArrowheads="1"/>
            </p:cNvSpPr>
            <p:nvPr/>
          </p:nvSpPr>
          <p:spPr bwMode="auto">
            <a:xfrm>
              <a:off x="0" y="439737"/>
              <a:ext cx="141288" cy="280988"/>
            </a:xfrm>
            <a:custGeom>
              <a:avLst/>
              <a:gdLst>
                <a:gd name="T0" fmla="*/ 316861888 w 63"/>
                <a:gd name="T1" fmla="*/ 469935571 h 125"/>
                <a:gd name="T2" fmla="*/ 160944973 w 63"/>
                <a:gd name="T3" fmla="*/ 631634049 h 125"/>
                <a:gd name="T4" fmla="*/ 0 w 63"/>
                <a:gd name="T5" fmla="*/ 469935571 h 125"/>
                <a:gd name="T6" fmla="*/ 0 w 63"/>
                <a:gd name="T7" fmla="*/ 161698478 h 125"/>
                <a:gd name="T8" fmla="*/ 160944973 w 63"/>
                <a:gd name="T9" fmla="*/ 0 h 125"/>
                <a:gd name="T10" fmla="*/ 316861888 w 63"/>
                <a:gd name="T11" fmla="*/ 161698478 h 125"/>
                <a:gd name="T12" fmla="*/ 316861888 w 63"/>
                <a:gd name="T13" fmla="*/ 469935571 h 125"/>
                <a:gd name="T14" fmla="*/ 0 60000 65536"/>
                <a:gd name="T15" fmla="*/ 0 60000 65536"/>
                <a:gd name="T16" fmla="*/ 0 60000 65536"/>
                <a:gd name="T17" fmla="*/ 0 60000 65536"/>
                <a:gd name="T18" fmla="*/ 0 60000 65536"/>
                <a:gd name="T19" fmla="*/ 0 60000 65536"/>
                <a:gd name="T20" fmla="*/ 0 60000 65536"/>
                <a:gd name="T21" fmla="*/ 0 w 63"/>
                <a:gd name="T22" fmla="*/ 0 h 125"/>
                <a:gd name="T23" fmla="*/ 63 w 63"/>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9" name="Freeform 34"/>
            <p:cNvSpPr>
              <a:spLocks noChangeArrowheads="1"/>
            </p:cNvSpPr>
            <p:nvPr/>
          </p:nvSpPr>
          <p:spPr bwMode="auto">
            <a:xfrm>
              <a:off x="420687" y="231775"/>
              <a:ext cx="142875" cy="488950"/>
            </a:xfrm>
            <a:custGeom>
              <a:avLst/>
              <a:gdLst>
                <a:gd name="T0" fmla="*/ 318957275 w 64"/>
                <a:gd name="T1" fmla="*/ 935684326 h 218"/>
                <a:gd name="T2" fmla="*/ 159479754 w 64"/>
                <a:gd name="T3" fmla="*/ 1096661021 h 218"/>
                <a:gd name="T4" fmla="*/ 0 w 64"/>
                <a:gd name="T5" fmla="*/ 935684326 h 218"/>
                <a:gd name="T6" fmla="*/ 0 w 64"/>
                <a:gd name="T7" fmla="*/ 160976694 h 218"/>
                <a:gd name="T8" fmla="*/ 159479754 w 64"/>
                <a:gd name="T9" fmla="*/ 0 h 218"/>
                <a:gd name="T10" fmla="*/ 318957275 w 64"/>
                <a:gd name="T11" fmla="*/ 160976694 h 218"/>
                <a:gd name="T12" fmla="*/ 318957275 w 64"/>
                <a:gd name="T13" fmla="*/ 935684326 h 218"/>
                <a:gd name="T14" fmla="*/ 0 60000 65536"/>
                <a:gd name="T15" fmla="*/ 0 60000 65536"/>
                <a:gd name="T16" fmla="*/ 0 60000 65536"/>
                <a:gd name="T17" fmla="*/ 0 60000 65536"/>
                <a:gd name="T18" fmla="*/ 0 60000 65536"/>
                <a:gd name="T19" fmla="*/ 0 60000 65536"/>
                <a:gd name="T20" fmla="*/ 0 60000 65536"/>
                <a:gd name="T21" fmla="*/ 0 w 64"/>
                <a:gd name="T22" fmla="*/ 0 h 218"/>
                <a:gd name="T23" fmla="*/ 64 w 64"/>
                <a:gd name="T24" fmla="*/ 218 h 2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30" name="组合 108"/>
          <p:cNvGrpSpPr/>
          <p:nvPr/>
        </p:nvGrpSpPr>
        <p:grpSpPr bwMode="auto">
          <a:xfrm>
            <a:off x="1173956" y="1837581"/>
            <a:ext cx="334566" cy="378619"/>
            <a:chOff x="0" y="0"/>
            <a:chExt cx="406394" cy="459644"/>
          </a:xfrm>
          <a:solidFill>
            <a:schemeClr val="accent2"/>
          </a:solidFill>
        </p:grpSpPr>
        <p:sp>
          <p:nvSpPr>
            <p:cNvPr id="31" name="Freeform 148"/>
            <p:cNvSpPr>
              <a:spLocks noEditPoints="1" noChangeArrowheads="1"/>
            </p:cNvSpPr>
            <p:nvPr/>
          </p:nvSpPr>
          <p:spPr bwMode="auto">
            <a:xfrm>
              <a:off x="55121" y="0"/>
              <a:ext cx="351273" cy="456842"/>
            </a:xfrm>
            <a:custGeom>
              <a:avLst/>
              <a:gdLst>
                <a:gd name="T0" fmla="*/ 766292108 w 159"/>
                <a:gd name="T1" fmla="*/ 901080016 h 207"/>
                <a:gd name="T2" fmla="*/ 434396564 w 159"/>
                <a:gd name="T3" fmla="*/ 384784554 h 207"/>
                <a:gd name="T4" fmla="*/ 449037357 w 159"/>
                <a:gd name="T5" fmla="*/ 116896378 h 207"/>
                <a:gd name="T6" fmla="*/ 204995411 w 159"/>
                <a:gd name="T7" fmla="*/ 19483097 h 207"/>
                <a:gd name="T8" fmla="*/ 341658282 w 159"/>
                <a:gd name="T9" fmla="*/ 233792756 h 207"/>
                <a:gd name="T10" fmla="*/ 180591879 w 159"/>
                <a:gd name="T11" fmla="*/ 336079017 h 207"/>
                <a:gd name="T12" fmla="*/ 48809273 w 159"/>
                <a:gd name="T13" fmla="*/ 131508701 h 207"/>
                <a:gd name="T14" fmla="*/ 48809273 w 159"/>
                <a:gd name="T15" fmla="*/ 375043005 h 207"/>
                <a:gd name="T16" fmla="*/ 302611748 w 159"/>
                <a:gd name="T17" fmla="*/ 467587718 h 207"/>
                <a:gd name="T18" fmla="*/ 634509501 w 159"/>
                <a:gd name="T19" fmla="*/ 983880973 h 207"/>
                <a:gd name="T20" fmla="*/ 697961777 w 159"/>
                <a:gd name="T21" fmla="*/ 998493297 h 207"/>
                <a:gd name="T22" fmla="*/ 751651314 w 159"/>
                <a:gd name="T23" fmla="*/ 959527102 h 207"/>
                <a:gd name="T24" fmla="*/ 766292108 w 159"/>
                <a:gd name="T25" fmla="*/ 901080016 h 207"/>
                <a:gd name="T26" fmla="*/ 702842041 w 159"/>
                <a:gd name="T27" fmla="*/ 940044004 h 207"/>
                <a:gd name="T28" fmla="*/ 654032769 w 159"/>
                <a:gd name="T29" fmla="*/ 930304662 h 207"/>
                <a:gd name="T30" fmla="*/ 668675771 w 159"/>
                <a:gd name="T31" fmla="*/ 886467693 h 207"/>
                <a:gd name="T32" fmla="*/ 712604780 w 159"/>
                <a:gd name="T33" fmla="*/ 896209242 h 207"/>
                <a:gd name="T34" fmla="*/ 702842041 w 159"/>
                <a:gd name="T35" fmla="*/ 940044004 h 2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9"/>
                <a:gd name="T55" fmla="*/ 0 h 207"/>
                <a:gd name="T56" fmla="*/ 159 w 159"/>
                <a:gd name="T57" fmla="*/ 207 h 2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9" h="207">
                  <a:moveTo>
                    <a:pt x="157" y="185"/>
                  </a:moveTo>
                  <a:cubicBezTo>
                    <a:pt x="89" y="79"/>
                    <a:pt x="89" y="79"/>
                    <a:pt x="89" y="79"/>
                  </a:cubicBezTo>
                  <a:cubicBezTo>
                    <a:pt x="101" y="63"/>
                    <a:pt x="103" y="42"/>
                    <a:pt x="92" y="24"/>
                  </a:cubicBezTo>
                  <a:cubicBezTo>
                    <a:pt x="81" y="8"/>
                    <a:pt x="61" y="0"/>
                    <a:pt x="42" y="4"/>
                  </a:cubicBezTo>
                  <a:cubicBezTo>
                    <a:pt x="70" y="48"/>
                    <a:pt x="70" y="48"/>
                    <a:pt x="70" y="48"/>
                  </a:cubicBezTo>
                  <a:cubicBezTo>
                    <a:pt x="37" y="69"/>
                    <a:pt x="37" y="69"/>
                    <a:pt x="37" y="69"/>
                  </a:cubicBezTo>
                  <a:cubicBezTo>
                    <a:pt x="10" y="27"/>
                    <a:pt x="10" y="27"/>
                    <a:pt x="10" y="27"/>
                  </a:cubicBezTo>
                  <a:cubicBezTo>
                    <a:pt x="1" y="42"/>
                    <a:pt x="0" y="61"/>
                    <a:pt x="10" y="77"/>
                  </a:cubicBezTo>
                  <a:cubicBezTo>
                    <a:pt x="21" y="95"/>
                    <a:pt x="43" y="102"/>
                    <a:pt x="62" y="96"/>
                  </a:cubicBezTo>
                  <a:cubicBezTo>
                    <a:pt x="130" y="202"/>
                    <a:pt x="130" y="202"/>
                    <a:pt x="130" y="202"/>
                  </a:cubicBezTo>
                  <a:cubicBezTo>
                    <a:pt x="133" y="206"/>
                    <a:pt x="138" y="207"/>
                    <a:pt x="143" y="205"/>
                  </a:cubicBezTo>
                  <a:cubicBezTo>
                    <a:pt x="154" y="197"/>
                    <a:pt x="154" y="197"/>
                    <a:pt x="154" y="197"/>
                  </a:cubicBezTo>
                  <a:cubicBezTo>
                    <a:pt x="158" y="195"/>
                    <a:pt x="159" y="189"/>
                    <a:pt x="157" y="185"/>
                  </a:cubicBezTo>
                  <a:close/>
                  <a:moveTo>
                    <a:pt x="144" y="193"/>
                  </a:moveTo>
                  <a:cubicBezTo>
                    <a:pt x="141" y="195"/>
                    <a:pt x="136" y="195"/>
                    <a:pt x="134" y="191"/>
                  </a:cubicBezTo>
                  <a:cubicBezTo>
                    <a:pt x="132" y="188"/>
                    <a:pt x="133" y="184"/>
                    <a:pt x="137" y="182"/>
                  </a:cubicBezTo>
                  <a:cubicBezTo>
                    <a:pt x="140" y="180"/>
                    <a:pt x="144" y="181"/>
                    <a:pt x="146" y="184"/>
                  </a:cubicBezTo>
                  <a:cubicBezTo>
                    <a:pt x="148" y="187"/>
                    <a:pt x="147" y="191"/>
                    <a:pt x="144" y="19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Freeform 149"/>
            <p:cNvSpPr>
              <a:spLocks noEditPoints="1" noChangeArrowheads="1"/>
            </p:cNvSpPr>
            <p:nvPr/>
          </p:nvSpPr>
          <p:spPr bwMode="auto">
            <a:xfrm>
              <a:off x="0" y="231690"/>
              <a:ext cx="231691" cy="227954"/>
            </a:xfrm>
            <a:custGeom>
              <a:avLst/>
              <a:gdLst>
                <a:gd name="T0" fmla="*/ 443079249 w 105"/>
                <a:gd name="T1" fmla="*/ 127348826 h 103"/>
                <a:gd name="T2" fmla="*/ 472292174 w 105"/>
                <a:gd name="T3" fmla="*/ 97960465 h 103"/>
                <a:gd name="T4" fmla="*/ 408996399 w 105"/>
                <a:gd name="T5" fmla="*/ 34286052 h 103"/>
                <a:gd name="T6" fmla="*/ 379781267 w 105"/>
                <a:gd name="T7" fmla="*/ 63674413 h 103"/>
                <a:gd name="T8" fmla="*/ 301877927 w 105"/>
                <a:gd name="T9" fmla="*/ 34286052 h 103"/>
                <a:gd name="T10" fmla="*/ 301877927 w 105"/>
                <a:gd name="T11" fmla="*/ 0 h 103"/>
                <a:gd name="T12" fmla="*/ 209367021 w 105"/>
                <a:gd name="T13" fmla="*/ 0 h 103"/>
                <a:gd name="T14" fmla="*/ 209367021 w 105"/>
                <a:gd name="T15" fmla="*/ 34286052 h 103"/>
                <a:gd name="T16" fmla="*/ 136331398 w 105"/>
                <a:gd name="T17" fmla="*/ 63674413 h 103"/>
                <a:gd name="T18" fmla="*/ 107118472 w 105"/>
                <a:gd name="T19" fmla="*/ 34286052 h 103"/>
                <a:gd name="T20" fmla="*/ 38952774 w 105"/>
                <a:gd name="T21" fmla="*/ 97960465 h 103"/>
                <a:gd name="T22" fmla="*/ 73035623 w 105"/>
                <a:gd name="T23" fmla="*/ 132246517 h 103"/>
                <a:gd name="T24" fmla="*/ 38952774 w 105"/>
                <a:gd name="T25" fmla="*/ 205716313 h 103"/>
                <a:gd name="T26" fmla="*/ 0 w 105"/>
                <a:gd name="T27" fmla="*/ 205716313 h 103"/>
                <a:gd name="T28" fmla="*/ 0 w 105"/>
                <a:gd name="T29" fmla="*/ 298779086 h 103"/>
                <a:gd name="T30" fmla="*/ 43820491 w 105"/>
                <a:gd name="T31" fmla="*/ 298779086 h 103"/>
                <a:gd name="T32" fmla="*/ 73035623 w 105"/>
                <a:gd name="T33" fmla="*/ 372248882 h 103"/>
                <a:gd name="T34" fmla="*/ 43820491 w 105"/>
                <a:gd name="T35" fmla="*/ 401637243 h 103"/>
                <a:gd name="T36" fmla="*/ 107118472 w 105"/>
                <a:gd name="T37" fmla="*/ 465311656 h 103"/>
                <a:gd name="T38" fmla="*/ 136331398 w 105"/>
                <a:gd name="T39" fmla="*/ 435923295 h 103"/>
                <a:gd name="T40" fmla="*/ 209367021 w 105"/>
                <a:gd name="T41" fmla="*/ 465311656 h 103"/>
                <a:gd name="T42" fmla="*/ 209367021 w 105"/>
                <a:gd name="T43" fmla="*/ 504495399 h 103"/>
                <a:gd name="T44" fmla="*/ 301877927 w 105"/>
                <a:gd name="T45" fmla="*/ 504495399 h 103"/>
                <a:gd name="T46" fmla="*/ 301877927 w 105"/>
                <a:gd name="T47" fmla="*/ 465311656 h 103"/>
                <a:gd name="T48" fmla="*/ 374913550 w 105"/>
                <a:gd name="T49" fmla="*/ 435923295 h 103"/>
                <a:gd name="T50" fmla="*/ 404126475 w 105"/>
                <a:gd name="T51" fmla="*/ 465311656 h 103"/>
                <a:gd name="T52" fmla="*/ 467424456 w 105"/>
                <a:gd name="T53" fmla="*/ 401637243 h 103"/>
                <a:gd name="T54" fmla="*/ 443079249 w 105"/>
                <a:gd name="T55" fmla="*/ 372248882 h 103"/>
                <a:gd name="T56" fmla="*/ 472292174 w 105"/>
                <a:gd name="T57" fmla="*/ 298779086 h 103"/>
                <a:gd name="T58" fmla="*/ 511244947 w 105"/>
                <a:gd name="T59" fmla="*/ 298779086 h 103"/>
                <a:gd name="T60" fmla="*/ 511244947 w 105"/>
                <a:gd name="T61" fmla="*/ 205716313 h 103"/>
                <a:gd name="T62" fmla="*/ 472292174 w 105"/>
                <a:gd name="T63" fmla="*/ 205716313 h 103"/>
                <a:gd name="T64" fmla="*/ 443079249 w 105"/>
                <a:gd name="T65" fmla="*/ 127348826 h 103"/>
                <a:gd name="T66" fmla="*/ 258057436 w 105"/>
                <a:gd name="T67" fmla="*/ 406534934 h 103"/>
                <a:gd name="T68" fmla="*/ 102248548 w 105"/>
                <a:gd name="T69" fmla="*/ 249797747 h 103"/>
                <a:gd name="T70" fmla="*/ 258057436 w 105"/>
                <a:gd name="T71" fmla="*/ 93062774 h 103"/>
                <a:gd name="T72" fmla="*/ 413864117 w 105"/>
                <a:gd name="T73" fmla="*/ 249797747 h 103"/>
                <a:gd name="T74" fmla="*/ 258057436 w 105"/>
                <a:gd name="T75" fmla="*/ 406534934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103"/>
                <a:gd name="T116" fmla="*/ 105 w 105"/>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103">
                  <a:moveTo>
                    <a:pt x="91" y="26"/>
                  </a:moveTo>
                  <a:cubicBezTo>
                    <a:pt x="97" y="20"/>
                    <a:pt x="97" y="20"/>
                    <a:pt x="97" y="20"/>
                  </a:cubicBezTo>
                  <a:cubicBezTo>
                    <a:pt x="84" y="7"/>
                    <a:pt x="84" y="7"/>
                    <a:pt x="84" y="7"/>
                  </a:cubicBezTo>
                  <a:cubicBezTo>
                    <a:pt x="78" y="13"/>
                    <a:pt x="78" y="13"/>
                    <a:pt x="78" y="13"/>
                  </a:cubicBezTo>
                  <a:cubicBezTo>
                    <a:pt x="73" y="10"/>
                    <a:pt x="67" y="8"/>
                    <a:pt x="62" y="7"/>
                  </a:cubicBezTo>
                  <a:cubicBezTo>
                    <a:pt x="62" y="0"/>
                    <a:pt x="62" y="0"/>
                    <a:pt x="62" y="0"/>
                  </a:cubicBezTo>
                  <a:cubicBezTo>
                    <a:pt x="43" y="0"/>
                    <a:pt x="43" y="0"/>
                    <a:pt x="43" y="0"/>
                  </a:cubicBezTo>
                  <a:cubicBezTo>
                    <a:pt x="43" y="7"/>
                    <a:pt x="43" y="7"/>
                    <a:pt x="43" y="7"/>
                  </a:cubicBezTo>
                  <a:cubicBezTo>
                    <a:pt x="38" y="8"/>
                    <a:pt x="33" y="10"/>
                    <a:pt x="28" y="13"/>
                  </a:cubicBezTo>
                  <a:cubicBezTo>
                    <a:pt x="22" y="7"/>
                    <a:pt x="22" y="7"/>
                    <a:pt x="22" y="7"/>
                  </a:cubicBezTo>
                  <a:cubicBezTo>
                    <a:pt x="8" y="20"/>
                    <a:pt x="8" y="20"/>
                    <a:pt x="8" y="20"/>
                  </a:cubicBezTo>
                  <a:cubicBezTo>
                    <a:pt x="15" y="27"/>
                    <a:pt x="15" y="27"/>
                    <a:pt x="15" y="27"/>
                  </a:cubicBezTo>
                  <a:cubicBezTo>
                    <a:pt x="12" y="31"/>
                    <a:pt x="10" y="36"/>
                    <a:pt x="8" y="42"/>
                  </a:cubicBezTo>
                  <a:cubicBezTo>
                    <a:pt x="0" y="42"/>
                    <a:pt x="0" y="42"/>
                    <a:pt x="0" y="42"/>
                  </a:cubicBezTo>
                  <a:cubicBezTo>
                    <a:pt x="0" y="61"/>
                    <a:pt x="0" y="61"/>
                    <a:pt x="0" y="61"/>
                  </a:cubicBezTo>
                  <a:cubicBezTo>
                    <a:pt x="9" y="61"/>
                    <a:pt x="9" y="61"/>
                    <a:pt x="9" y="61"/>
                  </a:cubicBezTo>
                  <a:cubicBezTo>
                    <a:pt x="10" y="66"/>
                    <a:pt x="12" y="71"/>
                    <a:pt x="15" y="76"/>
                  </a:cubicBezTo>
                  <a:cubicBezTo>
                    <a:pt x="9" y="82"/>
                    <a:pt x="9" y="82"/>
                    <a:pt x="9" y="82"/>
                  </a:cubicBezTo>
                  <a:cubicBezTo>
                    <a:pt x="22" y="95"/>
                    <a:pt x="22" y="95"/>
                    <a:pt x="22" y="95"/>
                  </a:cubicBezTo>
                  <a:cubicBezTo>
                    <a:pt x="28" y="89"/>
                    <a:pt x="28" y="89"/>
                    <a:pt x="28" y="89"/>
                  </a:cubicBezTo>
                  <a:cubicBezTo>
                    <a:pt x="33" y="92"/>
                    <a:pt x="38" y="94"/>
                    <a:pt x="43" y="95"/>
                  </a:cubicBezTo>
                  <a:cubicBezTo>
                    <a:pt x="43" y="103"/>
                    <a:pt x="43" y="103"/>
                    <a:pt x="43" y="103"/>
                  </a:cubicBezTo>
                  <a:cubicBezTo>
                    <a:pt x="62" y="103"/>
                    <a:pt x="62" y="103"/>
                    <a:pt x="62" y="103"/>
                  </a:cubicBezTo>
                  <a:cubicBezTo>
                    <a:pt x="62" y="95"/>
                    <a:pt x="62" y="95"/>
                    <a:pt x="62" y="95"/>
                  </a:cubicBezTo>
                  <a:cubicBezTo>
                    <a:pt x="67" y="94"/>
                    <a:pt x="73" y="92"/>
                    <a:pt x="77" y="89"/>
                  </a:cubicBezTo>
                  <a:cubicBezTo>
                    <a:pt x="83" y="95"/>
                    <a:pt x="83" y="95"/>
                    <a:pt x="83" y="95"/>
                  </a:cubicBezTo>
                  <a:cubicBezTo>
                    <a:pt x="96" y="82"/>
                    <a:pt x="96" y="82"/>
                    <a:pt x="96" y="82"/>
                  </a:cubicBezTo>
                  <a:cubicBezTo>
                    <a:pt x="91" y="76"/>
                    <a:pt x="91" y="76"/>
                    <a:pt x="91" y="76"/>
                  </a:cubicBezTo>
                  <a:cubicBezTo>
                    <a:pt x="94" y="71"/>
                    <a:pt x="96" y="66"/>
                    <a:pt x="97" y="61"/>
                  </a:cubicBezTo>
                  <a:cubicBezTo>
                    <a:pt x="105" y="61"/>
                    <a:pt x="105" y="61"/>
                    <a:pt x="105" y="61"/>
                  </a:cubicBezTo>
                  <a:cubicBezTo>
                    <a:pt x="105" y="42"/>
                    <a:pt x="105" y="42"/>
                    <a:pt x="105" y="42"/>
                  </a:cubicBezTo>
                  <a:cubicBezTo>
                    <a:pt x="97" y="42"/>
                    <a:pt x="97" y="42"/>
                    <a:pt x="97" y="42"/>
                  </a:cubicBezTo>
                  <a:cubicBezTo>
                    <a:pt x="96" y="36"/>
                    <a:pt x="94" y="31"/>
                    <a:pt x="91" y="26"/>
                  </a:cubicBezTo>
                  <a:close/>
                  <a:moveTo>
                    <a:pt x="53" y="83"/>
                  </a:moveTo>
                  <a:cubicBezTo>
                    <a:pt x="35" y="83"/>
                    <a:pt x="21" y="69"/>
                    <a:pt x="21" y="51"/>
                  </a:cubicBezTo>
                  <a:cubicBezTo>
                    <a:pt x="21" y="33"/>
                    <a:pt x="35" y="19"/>
                    <a:pt x="53" y="19"/>
                  </a:cubicBezTo>
                  <a:cubicBezTo>
                    <a:pt x="71" y="19"/>
                    <a:pt x="85" y="33"/>
                    <a:pt x="85" y="51"/>
                  </a:cubicBezTo>
                  <a:cubicBezTo>
                    <a:pt x="85" y="69"/>
                    <a:pt x="71" y="83"/>
                    <a:pt x="53" y="8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3" name="Oval 150"/>
            <p:cNvSpPr>
              <a:spLocks noChangeArrowheads="1"/>
            </p:cNvSpPr>
            <p:nvPr/>
          </p:nvSpPr>
          <p:spPr bwMode="auto">
            <a:xfrm>
              <a:off x="97160" y="326982"/>
              <a:ext cx="37370" cy="3737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grpSp>
        <p:nvGrpSpPr>
          <p:cNvPr id="34" name="组合 112"/>
          <p:cNvGrpSpPr/>
          <p:nvPr/>
        </p:nvGrpSpPr>
        <p:grpSpPr bwMode="auto">
          <a:xfrm>
            <a:off x="6088856" y="3055590"/>
            <a:ext cx="300038" cy="323850"/>
            <a:chOff x="0" y="0"/>
            <a:chExt cx="466184" cy="501686"/>
          </a:xfrm>
          <a:solidFill>
            <a:schemeClr val="accent2"/>
          </a:solidFill>
        </p:grpSpPr>
        <p:sp>
          <p:nvSpPr>
            <p:cNvPr id="35" name="Freeform 154"/>
            <p:cNvSpPr>
              <a:spLocks noChangeArrowheads="1"/>
            </p:cNvSpPr>
            <p:nvPr/>
          </p:nvSpPr>
          <p:spPr bwMode="auto">
            <a:xfrm>
              <a:off x="141070" y="426012"/>
              <a:ext cx="50449" cy="46712"/>
            </a:xfrm>
            <a:custGeom>
              <a:avLst/>
              <a:gdLst>
                <a:gd name="T0" fmla="*/ 76978594 w 23"/>
                <a:gd name="T1" fmla="*/ 0 h 21"/>
                <a:gd name="T2" fmla="*/ 76978594 w 23"/>
                <a:gd name="T3" fmla="*/ 19792542 h 21"/>
                <a:gd name="T4" fmla="*/ 91411395 w 23"/>
                <a:gd name="T5" fmla="*/ 54426153 h 21"/>
                <a:gd name="T6" fmla="*/ 48110799 w 23"/>
                <a:gd name="T7" fmla="*/ 84112741 h 21"/>
                <a:gd name="T8" fmla="*/ 19245197 w 23"/>
                <a:gd name="T9" fmla="*/ 44529882 h 21"/>
                <a:gd name="T10" fmla="*/ 28867795 w 23"/>
                <a:gd name="T11" fmla="*/ 24739565 h 21"/>
                <a:gd name="T12" fmla="*/ 28867795 w 23"/>
                <a:gd name="T13" fmla="*/ 0 h 21"/>
                <a:gd name="T14" fmla="*/ 0 w 23"/>
                <a:gd name="T15" fmla="*/ 49479130 h 21"/>
                <a:gd name="T16" fmla="*/ 52923194 w 23"/>
                <a:gd name="T17" fmla="*/ 103905283 h 21"/>
                <a:gd name="T18" fmla="*/ 110656591 w 23"/>
                <a:gd name="T19" fmla="*/ 49479130 h 21"/>
                <a:gd name="T20" fmla="*/ 76978594 w 23"/>
                <a:gd name="T21" fmla="*/ 0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1"/>
                <a:gd name="T35" fmla="*/ 23 w 23"/>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Rectangle 155"/>
            <p:cNvSpPr>
              <a:spLocks noChangeArrowheads="1"/>
            </p:cNvSpPr>
            <p:nvPr/>
          </p:nvSpPr>
          <p:spPr bwMode="auto">
            <a:xfrm>
              <a:off x="160689" y="419472"/>
              <a:ext cx="9342" cy="326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37" name="Freeform 156"/>
            <p:cNvSpPr>
              <a:spLocks noEditPoints="1" noChangeArrowheads="1"/>
            </p:cNvSpPr>
            <p:nvPr/>
          </p:nvSpPr>
          <p:spPr bwMode="auto">
            <a:xfrm>
              <a:off x="39238" y="81278"/>
              <a:ext cx="260652" cy="260652"/>
            </a:xfrm>
            <a:custGeom>
              <a:avLst/>
              <a:gdLst>
                <a:gd name="T0" fmla="*/ 117103433 w 118"/>
                <a:gd name="T1" fmla="*/ 92705964 h 118"/>
                <a:gd name="T2" fmla="*/ 92705964 w 118"/>
                <a:gd name="T3" fmla="*/ 458654746 h 118"/>
                <a:gd name="T4" fmla="*/ 458654746 w 118"/>
                <a:gd name="T5" fmla="*/ 483052215 h 118"/>
                <a:gd name="T6" fmla="*/ 483052215 w 118"/>
                <a:gd name="T7" fmla="*/ 117103433 h 118"/>
                <a:gd name="T8" fmla="*/ 117103433 w 118"/>
                <a:gd name="T9" fmla="*/ 92705964 h 118"/>
                <a:gd name="T10" fmla="*/ 312276558 w 118"/>
                <a:gd name="T11" fmla="*/ 409862017 h 118"/>
                <a:gd name="T12" fmla="*/ 312276558 w 118"/>
                <a:gd name="T13" fmla="*/ 453775252 h 118"/>
                <a:gd name="T14" fmla="*/ 273240608 w 118"/>
                <a:gd name="T15" fmla="*/ 453775252 h 118"/>
                <a:gd name="T16" fmla="*/ 273240608 w 118"/>
                <a:gd name="T17" fmla="*/ 414741510 h 118"/>
                <a:gd name="T18" fmla="*/ 200052619 w 118"/>
                <a:gd name="T19" fmla="*/ 395223535 h 118"/>
                <a:gd name="T20" fmla="*/ 209809398 w 118"/>
                <a:gd name="T21" fmla="*/ 346430806 h 118"/>
                <a:gd name="T22" fmla="*/ 282999596 w 118"/>
                <a:gd name="T23" fmla="*/ 365948781 h 118"/>
                <a:gd name="T24" fmla="*/ 322033337 w 118"/>
                <a:gd name="T25" fmla="*/ 341551312 h 118"/>
                <a:gd name="T26" fmla="*/ 278120102 w 118"/>
                <a:gd name="T27" fmla="*/ 302517571 h 118"/>
                <a:gd name="T28" fmla="*/ 200052619 w 118"/>
                <a:gd name="T29" fmla="*/ 224447879 h 118"/>
                <a:gd name="T30" fmla="*/ 273240608 w 118"/>
                <a:gd name="T31" fmla="*/ 151257681 h 118"/>
                <a:gd name="T32" fmla="*/ 273240608 w 118"/>
                <a:gd name="T33" fmla="*/ 112223939 h 118"/>
                <a:gd name="T34" fmla="*/ 312276558 w 118"/>
                <a:gd name="T35" fmla="*/ 112223939 h 118"/>
                <a:gd name="T36" fmla="*/ 312276558 w 118"/>
                <a:gd name="T37" fmla="*/ 146378187 h 118"/>
                <a:gd name="T38" fmla="*/ 375705560 w 118"/>
                <a:gd name="T39" fmla="*/ 161016669 h 118"/>
                <a:gd name="T40" fmla="*/ 361069287 w 118"/>
                <a:gd name="T41" fmla="*/ 209809398 h 118"/>
                <a:gd name="T42" fmla="*/ 302517571 w 118"/>
                <a:gd name="T43" fmla="*/ 195173125 h 118"/>
                <a:gd name="T44" fmla="*/ 268361114 w 118"/>
                <a:gd name="T45" fmla="*/ 219568385 h 118"/>
                <a:gd name="T46" fmla="*/ 317153843 w 118"/>
                <a:gd name="T47" fmla="*/ 253724842 h 118"/>
                <a:gd name="T48" fmla="*/ 385464548 w 118"/>
                <a:gd name="T49" fmla="*/ 336671818 h 118"/>
                <a:gd name="T50" fmla="*/ 312276558 w 118"/>
                <a:gd name="T51" fmla="*/ 409862017 h 1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118"/>
                <a:gd name="T80" fmla="*/ 118 w 118"/>
                <a:gd name="T81" fmla="*/ 118 h 1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Freeform 157"/>
            <p:cNvSpPr>
              <a:spLocks noEditPoints="1" noChangeArrowheads="1"/>
            </p:cNvSpPr>
            <p:nvPr/>
          </p:nvSpPr>
          <p:spPr bwMode="auto">
            <a:xfrm>
              <a:off x="0" y="0"/>
              <a:ext cx="338194" cy="501686"/>
            </a:xfrm>
            <a:custGeom>
              <a:avLst/>
              <a:gdLst>
                <a:gd name="T0" fmla="*/ 674261578 w 153"/>
                <a:gd name="T1" fmla="*/ 864539792 h 227"/>
                <a:gd name="T2" fmla="*/ 78175864 w 153"/>
                <a:gd name="T3" fmla="*/ 864539792 h 227"/>
                <a:gd name="T4" fmla="*/ 78175864 w 153"/>
                <a:gd name="T5" fmla="*/ 78150302 h 227"/>
                <a:gd name="T6" fmla="*/ 674261578 w 153"/>
                <a:gd name="T7" fmla="*/ 78150302 h 227"/>
                <a:gd name="T8" fmla="*/ 674261578 w 153"/>
                <a:gd name="T9" fmla="*/ 503093815 h 227"/>
                <a:gd name="T10" fmla="*/ 679146602 w 153"/>
                <a:gd name="T11" fmla="*/ 498209559 h 227"/>
                <a:gd name="T12" fmla="*/ 747550207 w 153"/>
                <a:gd name="T13" fmla="*/ 459135513 h 227"/>
                <a:gd name="T14" fmla="*/ 747550207 w 153"/>
                <a:gd name="T15" fmla="*/ 63497535 h 227"/>
                <a:gd name="T16" fmla="*/ 688918861 w 153"/>
                <a:gd name="T17" fmla="*/ 0 h 227"/>
                <a:gd name="T18" fmla="*/ 58631345 w 153"/>
                <a:gd name="T19" fmla="*/ 0 h 227"/>
                <a:gd name="T20" fmla="*/ 0 w 153"/>
                <a:gd name="T21" fmla="*/ 63497535 h 227"/>
                <a:gd name="T22" fmla="*/ 0 w 153"/>
                <a:gd name="T23" fmla="*/ 1050148142 h 227"/>
                <a:gd name="T24" fmla="*/ 58631345 w 153"/>
                <a:gd name="T25" fmla="*/ 1108761421 h 227"/>
                <a:gd name="T26" fmla="*/ 688918861 w 153"/>
                <a:gd name="T27" fmla="*/ 1108761421 h 227"/>
                <a:gd name="T28" fmla="*/ 747550207 w 153"/>
                <a:gd name="T29" fmla="*/ 1050148142 h 227"/>
                <a:gd name="T30" fmla="*/ 747550207 w 153"/>
                <a:gd name="T31" fmla="*/ 859655537 h 227"/>
                <a:gd name="T32" fmla="*/ 674261578 w 153"/>
                <a:gd name="T33" fmla="*/ 810812979 h 227"/>
                <a:gd name="T34" fmla="*/ 674261578 w 153"/>
                <a:gd name="T35" fmla="*/ 864539792 h 227"/>
                <a:gd name="T36" fmla="*/ 366445356 w 153"/>
                <a:gd name="T37" fmla="*/ 1079455887 h 227"/>
                <a:gd name="T38" fmla="*/ 273612209 w 153"/>
                <a:gd name="T39" fmla="*/ 981766351 h 227"/>
                <a:gd name="T40" fmla="*/ 366445356 w 153"/>
                <a:gd name="T41" fmla="*/ 888963281 h 227"/>
                <a:gd name="T42" fmla="*/ 464165739 w 153"/>
                <a:gd name="T43" fmla="*/ 981766351 h 227"/>
                <a:gd name="T44" fmla="*/ 366445356 w 153"/>
                <a:gd name="T45" fmla="*/ 1079455887 h 2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227"/>
                <a:gd name="T71" fmla="*/ 153 w 153"/>
                <a:gd name="T72" fmla="*/ 227 h 2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9" name="Freeform 158"/>
            <p:cNvSpPr>
              <a:spLocks noEditPoints="1" noChangeArrowheads="1"/>
            </p:cNvSpPr>
            <p:nvPr/>
          </p:nvSpPr>
          <p:spPr bwMode="auto">
            <a:xfrm>
              <a:off x="275600" y="202729"/>
              <a:ext cx="190584" cy="190584"/>
            </a:xfrm>
            <a:custGeom>
              <a:avLst/>
              <a:gdLst>
                <a:gd name="T0" fmla="*/ 353597587 w 86"/>
                <a:gd name="T1" fmla="*/ 83489089 h 86"/>
                <a:gd name="T2" fmla="*/ 88399951 w 86"/>
                <a:gd name="T3" fmla="*/ 68754286 h 86"/>
                <a:gd name="T4" fmla="*/ 68754286 w 86"/>
                <a:gd name="T5" fmla="*/ 333951922 h 86"/>
                <a:gd name="T6" fmla="*/ 338862784 w 86"/>
                <a:gd name="T7" fmla="*/ 353597587 h 86"/>
                <a:gd name="T8" fmla="*/ 353597587 w 86"/>
                <a:gd name="T9" fmla="*/ 83489089 h 86"/>
                <a:gd name="T10" fmla="*/ 225908523 w 86"/>
                <a:gd name="T11" fmla="*/ 309397611 h 86"/>
                <a:gd name="T12" fmla="*/ 225908523 w 86"/>
                <a:gd name="T13" fmla="*/ 343775862 h 86"/>
                <a:gd name="T14" fmla="*/ 196443350 w 86"/>
                <a:gd name="T15" fmla="*/ 343775862 h 86"/>
                <a:gd name="T16" fmla="*/ 196443350 w 86"/>
                <a:gd name="T17" fmla="*/ 314308473 h 86"/>
                <a:gd name="T18" fmla="*/ 137510788 w 86"/>
                <a:gd name="T19" fmla="*/ 299575887 h 86"/>
                <a:gd name="T20" fmla="*/ 147332512 w 86"/>
                <a:gd name="T21" fmla="*/ 260286774 h 86"/>
                <a:gd name="T22" fmla="*/ 201354212 w 86"/>
                <a:gd name="T23" fmla="*/ 275019360 h 86"/>
                <a:gd name="T24" fmla="*/ 235730247 w 86"/>
                <a:gd name="T25" fmla="*/ 255375912 h 86"/>
                <a:gd name="T26" fmla="*/ 201354212 w 86"/>
                <a:gd name="T27" fmla="*/ 225908523 h 86"/>
                <a:gd name="T28" fmla="*/ 142421650 w 86"/>
                <a:gd name="T29" fmla="*/ 166975961 h 86"/>
                <a:gd name="T30" fmla="*/ 196443350 w 86"/>
                <a:gd name="T31" fmla="*/ 108043399 h 86"/>
                <a:gd name="T32" fmla="*/ 196443350 w 86"/>
                <a:gd name="T33" fmla="*/ 73665148 h 86"/>
                <a:gd name="T34" fmla="*/ 230819385 w 86"/>
                <a:gd name="T35" fmla="*/ 73665148 h 86"/>
                <a:gd name="T36" fmla="*/ 230819385 w 86"/>
                <a:gd name="T37" fmla="*/ 103132537 h 86"/>
                <a:gd name="T38" fmla="*/ 275019360 w 86"/>
                <a:gd name="T39" fmla="*/ 112954261 h 86"/>
                <a:gd name="T40" fmla="*/ 265197636 w 86"/>
                <a:gd name="T41" fmla="*/ 152243375 h 86"/>
                <a:gd name="T42" fmla="*/ 220997661 w 86"/>
                <a:gd name="T43" fmla="*/ 142421650 h 86"/>
                <a:gd name="T44" fmla="*/ 191532488 w 86"/>
                <a:gd name="T45" fmla="*/ 157154237 h 86"/>
                <a:gd name="T46" fmla="*/ 230819385 w 86"/>
                <a:gd name="T47" fmla="*/ 186621626 h 86"/>
                <a:gd name="T48" fmla="*/ 284841085 w 86"/>
                <a:gd name="T49" fmla="*/ 250465050 h 86"/>
                <a:gd name="T50" fmla="*/ 225908523 w 86"/>
                <a:gd name="T51" fmla="*/ 309397611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6"/>
                <a:gd name="T79" fmla="*/ 0 h 86"/>
                <a:gd name="T80" fmla="*/ 86 w 86"/>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40" name="文本框 34"/>
          <p:cNvSpPr>
            <a:spLocks noChangeArrowheads="1"/>
          </p:cNvSpPr>
          <p:nvPr/>
        </p:nvSpPr>
        <p:spPr bwMode="auto">
          <a:xfrm>
            <a:off x="2106216" y="144824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1" name="文本框 34"/>
          <p:cNvSpPr>
            <a:spLocks noChangeArrowheads="1"/>
          </p:cNvSpPr>
          <p:nvPr/>
        </p:nvSpPr>
        <p:spPr bwMode="auto">
          <a:xfrm>
            <a:off x="2106217" y="11720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这里添加小标题内容</a:t>
            </a:r>
            <a:endPar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2" name="文本框 34"/>
          <p:cNvSpPr>
            <a:spLocks noChangeArrowheads="1"/>
          </p:cNvSpPr>
          <p:nvPr/>
        </p:nvSpPr>
        <p:spPr bwMode="auto">
          <a:xfrm>
            <a:off x="5387578" y="144824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3" name="文本框 34"/>
          <p:cNvSpPr>
            <a:spLocks noChangeArrowheads="1"/>
          </p:cNvSpPr>
          <p:nvPr/>
        </p:nvSpPr>
        <p:spPr bwMode="auto">
          <a:xfrm>
            <a:off x="5387579" y="11720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这里添加小标题内容</a:t>
            </a:r>
            <a:endPar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4" name="文本框 34"/>
          <p:cNvSpPr>
            <a:spLocks noChangeArrowheads="1"/>
          </p:cNvSpPr>
          <p:nvPr/>
        </p:nvSpPr>
        <p:spPr bwMode="auto">
          <a:xfrm>
            <a:off x="425053" y="350683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5" name="文本框 34"/>
          <p:cNvSpPr>
            <a:spLocks noChangeArrowheads="1"/>
          </p:cNvSpPr>
          <p:nvPr/>
        </p:nvSpPr>
        <p:spPr bwMode="auto">
          <a:xfrm>
            <a:off x="425054"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这里添加小标题内容</a:t>
            </a:r>
            <a:endPar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6" name="文本框 34"/>
          <p:cNvSpPr>
            <a:spLocks noChangeArrowheads="1"/>
          </p:cNvSpPr>
          <p:nvPr/>
        </p:nvSpPr>
        <p:spPr bwMode="auto">
          <a:xfrm>
            <a:off x="3706416" y="350683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7" name="文本框 34"/>
          <p:cNvSpPr>
            <a:spLocks noChangeArrowheads="1"/>
          </p:cNvSpPr>
          <p:nvPr/>
        </p:nvSpPr>
        <p:spPr bwMode="auto">
          <a:xfrm>
            <a:off x="3706417"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这里添加小标题内容</a:t>
            </a:r>
            <a:endPar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8" name="文本框 34"/>
          <p:cNvSpPr>
            <a:spLocks noChangeArrowheads="1"/>
          </p:cNvSpPr>
          <p:nvPr/>
        </p:nvSpPr>
        <p:spPr bwMode="auto">
          <a:xfrm>
            <a:off x="6902054" y="3506837"/>
            <a:ext cx="1840706"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9" name="文本框 34"/>
          <p:cNvSpPr>
            <a:spLocks noChangeArrowheads="1"/>
          </p:cNvSpPr>
          <p:nvPr/>
        </p:nvSpPr>
        <p:spPr bwMode="auto">
          <a:xfrm>
            <a:off x="6902054"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这里添加小标题内容</a:t>
            </a:r>
            <a:endPar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1000"/>
                                        <p:tgtEl>
                                          <p:spTgt spid="41"/>
                                        </p:tgtEl>
                                      </p:cBhvr>
                                    </p:animEffect>
                                    <p:anim calcmode="lin" valueType="num">
                                      <p:cBhvr>
                                        <p:cTn id="46" dur="1000" fill="hold"/>
                                        <p:tgtEl>
                                          <p:spTgt spid="41"/>
                                        </p:tgtEl>
                                        <p:attrNameLst>
                                          <p:attrName>ppt_x</p:attrName>
                                        </p:attrNameLst>
                                      </p:cBhvr>
                                      <p:tavLst>
                                        <p:tav tm="0">
                                          <p:val>
                                            <p:strVal val="#ppt_x"/>
                                          </p:val>
                                        </p:tav>
                                        <p:tav tm="100000">
                                          <p:val>
                                            <p:strVal val="#ppt_x"/>
                                          </p:val>
                                        </p:tav>
                                      </p:tavLst>
                                    </p:anim>
                                    <p:anim calcmode="lin" valueType="num">
                                      <p:cBhvr>
                                        <p:cTn id="47"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1000"/>
                                        <p:tgtEl>
                                          <p:spTgt spid="44"/>
                                        </p:tgtEl>
                                      </p:cBhvr>
                                    </p:animEffect>
                                    <p:anim calcmode="lin" valueType="num">
                                      <p:cBhvr>
                                        <p:cTn id="63" dur="1000" fill="hold"/>
                                        <p:tgtEl>
                                          <p:spTgt spid="44"/>
                                        </p:tgtEl>
                                        <p:attrNameLst>
                                          <p:attrName>ppt_x</p:attrName>
                                        </p:attrNameLst>
                                      </p:cBhvr>
                                      <p:tavLst>
                                        <p:tav tm="0">
                                          <p:val>
                                            <p:strVal val="#ppt_x"/>
                                          </p:val>
                                        </p:tav>
                                        <p:tav tm="100000">
                                          <p:val>
                                            <p:strVal val="#ppt_x"/>
                                          </p:val>
                                        </p:tav>
                                      </p:tavLst>
                                    </p:anim>
                                    <p:anim calcmode="lin" valueType="num">
                                      <p:cBhvr>
                                        <p:cTn id="64" dur="1000" fill="hold"/>
                                        <p:tgtEl>
                                          <p:spTgt spid="44"/>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1000"/>
                                        <p:tgtEl>
                                          <p:spTgt spid="13"/>
                                        </p:tgtEl>
                                      </p:cBhvr>
                                    </p:animEffect>
                                    <p:anim calcmode="lin" valueType="num">
                                      <p:cBhvr>
                                        <p:cTn id="75" dur="1000" fill="hold"/>
                                        <p:tgtEl>
                                          <p:spTgt spid="13"/>
                                        </p:tgtEl>
                                        <p:attrNameLst>
                                          <p:attrName>ppt_x</p:attrName>
                                        </p:attrNameLst>
                                      </p:cBhvr>
                                      <p:tavLst>
                                        <p:tav tm="0">
                                          <p:val>
                                            <p:strVal val="#ppt_x"/>
                                          </p:val>
                                        </p:tav>
                                        <p:tav tm="100000">
                                          <p:val>
                                            <p:strVal val="#ppt_x"/>
                                          </p:val>
                                        </p:tav>
                                      </p:tavLst>
                                    </p:anim>
                                    <p:anim calcmode="lin" valueType="num">
                                      <p:cBhvr>
                                        <p:cTn id="76" dur="1000" fill="hold"/>
                                        <p:tgtEl>
                                          <p:spTgt spid="13"/>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ppt_x</p:attrName>
                                        </p:attrNameLst>
                                      </p:cBhvr>
                                      <p:tavLst>
                                        <p:tav tm="0">
                                          <p:val>
                                            <p:strVal val="#ppt_x"/>
                                          </p:val>
                                        </p:tav>
                                        <p:tav tm="100000">
                                          <p:val>
                                            <p:strVal val="#ppt_x"/>
                                          </p:val>
                                        </p:tav>
                                      </p:tavLst>
                                    </p:anim>
                                    <p:anim calcmode="lin" valueType="num">
                                      <p:cBhvr>
                                        <p:cTn id="81" dur="1000" fill="hold"/>
                                        <p:tgtEl>
                                          <p:spTgt spid="1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1000"/>
                                        <p:tgtEl>
                                          <p:spTgt spid="42"/>
                                        </p:tgtEl>
                                      </p:cBhvr>
                                    </p:animEffect>
                                    <p:anim calcmode="lin" valueType="num">
                                      <p:cBhvr>
                                        <p:cTn id="85" dur="1000" fill="hold"/>
                                        <p:tgtEl>
                                          <p:spTgt spid="42"/>
                                        </p:tgtEl>
                                        <p:attrNameLst>
                                          <p:attrName>ppt_x</p:attrName>
                                        </p:attrNameLst>
                                      </p:cBhvr>
                                      <p:tavLst>
                                        <p:tav tm="0">
                                          <p:val>
                                            <p:strVal val="#ppt_x"/>
                                          </p:val>
                                        </p:tav>
                                        <p:tav tm="100000">
                                          <p:val>
                                            <p:strVal val="#ppt_x"/>
                                          </p:val>
                                        </p:tav>
                                      </p:tavLst>
                                    </p:anim>
                                    <p:anim calcmode="lin" valueType="num">
                                      <p:cBhvr>
                                        <p:cTn id="86" dur="1000" fill="hold"/>
                                        <p:tgtEl>
                                          <p:spTgt spid="42"/>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1000"/>
                                        <p:tgtEl>
                                          <p:spTgt spid="43"/>
                                        </p:tgtEl>
                                      </p:cBhvr>
                                    </p:animEffect>
                                    <p:anim calcmode="lin" valueType="num">
                                      <p:cBhvr>
                                        <p:cTn id="90" dur="1000" fill="hold"/>
                                        <p:tgtEl>
                                          <p:spTgt spid="43"/>
                                        </p:tgtEl>
                                        <p:attrNameLst>
                                          <p:attrName>ppt_x</p:attrName>
                                        </p:attrNameLst>
                                      </p:cBhvr>
                                      <p:tavLst>
                                        <p:tav tm="0">
                                          <p:val>
                                            <p:strVal val="#ppt_x"/>
                                          </p:val>
                                        </p:tav>
                                        <p:tav tm="100000">
                                          <p:val>
                                            <p:strVal val="#ppt_x"/>
                                          </p:val>
                                        </p:tav>
                                      </p:tavLst>
                                    </p:anim>
                                    <p:anim calcmode="lin" valueType="num">
                                      <p:cBhvr>
                                        <p:cTn id="91"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7" presetClass="entr" presetSubtype="0" fill="hold" grpId="0" nodeType="click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fade">
                                      <p:cBhvr>
                                        <p:cTn id="96" dur="1000"/>
                                        <p:tgtEl>
                                          <p:spTgt spid="14"/>
                                        </p:tgtEl>
                                      </p:cBhvr>
                                    </p:animEffect>
                                    <p:anim calcmode="lin" valueType="num">
                                      <p:cBhvr>
                                        <p:cTn id="97" dur="1000" fill="hold"/>
                                        <p:tgtEl>
                                          <p:spTgt spid="14"/>
                                        </p:tgtEl>
                                        <p:attrNameLst>
                                          <p:attrName>ppt_x</p:attrName>
                                        </p:attrNameLst>
                                      </p:cBhvr>
                                      <p:tavLst>
                                        <p:tav tm="0">
                                          <p:val>
                                            <p:strVal val="#ppt_x"/>
                                          </p:val>
                                        </p:tav>
                                        <p:tav tm="100000">
                                          <p:val>
                                            <p:strVal val="#ppt_x"/>
                                          </p:val>
                                        </p:tav>
                                      </p:tavLst>
                                    </p:anim>
                                    <p:anim calcmode="lin" valueType="num">
                                      <p:cBhvr>
                                        <p:cTn id="98" dur="1000" fill="hold"/>
                                        <p:tgtEl>
                                          <p:spTgt spid="14"/>
                                        </p:tgtEl>
                                        <p:attrNameLst>
                                          <p:attrName>ppt_y</p:attrName>
                                        </p:attrNameLst>
                                      </p:cBhvr>
                                      <p:tavLst>
                                        <p:tav tm="0">
                                          <p:val>
                                            <p:strVal val="#ppt_y-.1"/>
                                          </p:val>
                                        </p:tav>
                                        <p:tav tm="100000">
                                          <p:val>
                                            <p:strVal val="#ppt_y"/>
                                          </p:val>
                                        </p:tav>
                                      </p:tavLst>
                                    </p:anim>
                                  </p:childTnLst>
                                </p:cTn>
                              </p:par>
                              <p:par>
                                <p:cTn id="99" presetID="47" presetClass="entr" presetSubtype="0" fill="hold" nodeType="with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par>
                                <p:cTn id="104" presetID="47" presetClass="entr" presetSubtype="0" fill="hold" grpId="0" nodeType="with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fade">
                                      <p:cBhvr>
                                        <p:cTn id="106" dur="1000"/>
                                        <p:tgtEl>
                                          <p:spTgt spid="46"/>
                                        </p:tgtEl>
                                      </p:cBhvr>
                                    </p:animEffect>
                                    <p:anim calcmode="lin" valueType="num">
                                      <p:cBhvr>
                                        <p:cTn id="107" dur="1000" fill="hold"/>
                                        <p:tgtEl>
                                          <p:spTgt spid="46"/>
                                        </p:tgtEl>
                                        <p:attrNameLst>
                                          <p:attrName>ppt_x</p:attrName>
                                        </p:attrNameLst>
                                      </p:cBhvr>
                                      <p:tavLst>
                                        <p:tav tm="0">
                                          <p:val>
                                            <p:strVal val="#ppt_x"/>
                                          </p:val>
                                        </p:tav>
                                        <p:tav tm="100000">
                                          <p:val>
                                            <p:strVal val="#ppt_x"/>
                                          </p:val>
                                        </p:tav>
                                      </p:tavLst>
                                    </p:anim>
                                    <p:anim calcmode="lin" valueType="num">
                                      <p:cBhvr>
                                        <p:cTn id="108" dur="1000" fill="hold"/>
                                        <p:tgtEl>
                                          <p:spTgt spid="46"/>
                                        </p:tgtEl>
                                        <p:attrNameLst>
                                          <p:attrName>ppt_y</p:attrName>
                                        </p:attrNameLst>
                                      </p:cBhvr>
                                      <p:tavLst>
                                        <p:tav tm="0">
                                          <p:val>
                                            <p:strVal val="#ppt_y-.1"/>
                                          </p:val>
                                        </p:tav>
                                        <p:tav tm="100000">
                                          <p:val>
                                            <p:strVal val="#ppt_y"/>
                                          </p:val>
                                        </p:tav>
                                      </p:tavLst>
                                    </p:anim>
                                  </p:childTnLst>
                                </p:cTn>
                              </p:par>
                              <p:par>
                                <p:cTn id="109" presetID="47" presetClass="entr" presetSubtype="0" fill="hold" grpId="0" nodeType="withEffect">
                                  <p:stCondLst>
                                    <p:cond delay="0"/>
                                  </p:stCondLst>
                                  <p:childTnLst>
                                    <p:set>
                                      <p:cBhvr>
                                        <p:cTn id="110" dur="1" fill="hold">
                                          <p:stCondLst>
                                            <p:cond delay="0"/>
                                          </p:stCondLst>
                                        </p:cTn>
                                        <p:tgtEl>
                                          <p:spTgt spid="47"/>
                                        </p:tgtEl>
                                        <p:attrNameLst>
                                          <p:attrName>style.visibility</p:attrName>
                                        </p:attrNameLst>
                                      </p:cBhvr>
                                      <p:to>
                                        <p:strVal val="visible"/>
                                      </p:to>
                                    </p:set>
                                    <p:animEffect transition="in" filter="fade">
                                      <p:cBhvr>
                                        <p:cTn id="111" dur="1000"/>
                                        <p:tgtEl>
                                          <p:spTgt spid="47"/>
                                        </p:tgtEl>
                                      </p:cBhvr>
                                    </p:animEffect>
                                    <p:anim calcmode="lin" valueType="num">
                                      <p:cBhvr>
                                        <p:cTn id="112" dur="1000" fill="hold"/>
                                        <p:tgtEl>
                                          <p:spTgt spid="47"/>
                                        </p:tgtEl>
                                        <p:attrNameLst>
                                          <p:attrName>ppt_x</p:attrName>
                                        </p:attrNameLst>
                                      </p:cBhvr>
                                      <p:tavLst>
                                        <p:tav tm="0">
                                          <p:val>
                                            <p:strVal val="#ppt_x"/>
                                          </p:val>
                                        </p:tav>
                                        <p:tav tm="100000">
                                          <p:val>
                                            <p:strVal val="#ppt_x"/>
                                          </p:val>
                                        </p:tav>
                                      </p:tavLst>
                                    </p:anim>
                                    <p:anim calcmode="lin" valueType="num">
                                      <p:cBhvr>
                                        <p:cTn id="113"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500"/>
                                        <p:tgtEl>
                                          <p:spTgt spid="16"/>
                                        </p:tgtEl>
                                      </p:cBhvr>
                                    </p:animEffect>
                                  </p:childTnLst>
                                </p:cTn>
                              </p:par>
                              <p:par>
                                <p:cTn id="119" presetID="10" presetClass="entr" presetSubtype="0" fill="hold" nodeType="withEffect">
                                  <p:stCondLst>
                                    <p:cond delay="0"/>
                                  </p:stCondLst>
                                  <p:childTnLst>
                                    <p:set>
                                      <p:cBhvr>
                                        <p:cTn id="120" dur="1" fill="hold">
                                          <p:stCondLst>
                                            <p:cond delay="0"/>
                                          </p:stCondLst>
                                        </p:cTn>
                                        <p:tgtEl>
                                          <p:spTgt spid="20"/>
                                        </p:tgtEl>
                                        <p:attrNameLst>
                                          <p:attrName>style.visibility</p:attrName>
                                        </p:attrNameLst>
                                      </p:cBhvr>
                                      <p:to>
                                        <p:strVal val="visible"/>
                                      </p:to>
                                    </p:set>
                                    <p:animEffect transition="in" filter="fade">
                                      <p:cBhvr>
                                        <p:cTn id="121" dur="500"/>
                                        <p:tgtEl>
                                          <p:spTgt spid="20"/>
                                        </p:tgtEl>
                                      </p:cBhvr>
                                    </p:animEffect>
                                  </p:childTnLst>
                                </p:cTn>
                              </p:par>
                            </p:childTnLst>
                          </p:cTn>
                        </p:par>
                      </p:childTnLst>
                    </p:cTn>
                  </p:par>
                  <p:par>
                    <p:cTn id="122" fill="hold">
                      <p:stCondLst>
                        <p:cond delay="indefinite"/>
                      </p:stCondLst>
                      <p:childTnLst>
                        <p:par>
                          <p:cTn id="123" fill="hold">
                            <p:stCondLst>
                              <p:cond delay="0"/>
                            </p:stCondLst>
                            <p:childTnLst>
                              <p:par>
                                <p:cTn id="124" presetID="47" presetClass="entr" presetSubtype="0" fill="hold" grpId="0" nodeType="click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fade">
                                      <p:cBhvr>
                                        <p:cTn id="126" dur="1000"/>
                                        <p:tgtEl>
                                          <p:spTgt spid="48"/>
                                        </p:tgtEl>
                                      </p:cBhvr>
                                    </p:animEffect>
                                    <p:anim calcmode="lin" valueType="num">
                                      <p:cBhvr>
                                        <p:cTn id="127" dur="1000" fill="hold"/>
                                        <p:tgtEl>
                                          <p:spTgt spid="48"/>
                                        </p:tgtEl>
                                        <p:attrNameLst>
                                          <p:attrName>ppt_x</p:attrName>
                                        </p:attrNameLst>
                                      </p:cBhvr>
                                      <p:tavLst>
                                        <p:tav tm="0">
                                          <p:val>
                                            <p:strVal val="#ppt_x"/>
                                          </p:val>
                                        </p:tav>
                                        <p:tav tm="100000">
                                          <p:val>
                                            <p:strVal val="#ppt_x"/>
                                          </p:val>
                                        </p:tav>
                                      </p:tavLst>
                                    </p:anim>
                                    <p:anim calcmode="lin" valueType="num">
                                      <p:cBhvr>
                                        <p:cTn id="128" dur="1000" fill="hold"/>
                                        <p:tgtEl>
                                          <p:spTgt spid="48"/>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49"/>
                                        </p:tgtEl>
                                        <p:attrNameLst>
                                          <p:attrName>style.visibility</p:attrName>
                                        </p:attrNameLst>
                                      </p:cBhvr>
                                      <p:to>
                                        <p:strVal val="visible"/>
                                      </p:to>
                                    </p:set>
                                    <p:animEffect transition="in" filter="fade">
                                      <p:cBhvr>
                                        <p:cTn id="131" dur="1000"/>
                                        <p:tgtEl>
                                          <p:spTgt spid="49"/>
                                        </p:tgtEl>
                                      </p:cBhvr>
                                    </p:animEffect>
                                    <p:anim calcmode="lin" valueType="num">
                                      <p:cBhvr>
                                        <p:cTn id="132" dur="1000" fill="hold"/>
                                        <p:tgtEl>
                                          <p:spTgt spid="49"/>
                                        </p:tgtEl>
                                        <p:attrNameLst>
                                          <p:attrName>ppt_x</p:attrName>
                                        </p:attrNameLst>
                                      </p:cBhvr>
                                      <p:tavLst>
                                        <p:tav tm="0">
                                          <p:val>
                                            <p:strVal val="#ppt_x"/>
                                          </p:val>
                                        </p:tav>
                                        <p:tav tm="100000">
                                          <p:val>
                                            <p:strVal val="#ppt_x"/>
                                          </p:val>
                                        </p:tav>
                                      </p:tavLst>
                                    </p:anim>
                                    <p:anim calcmode="lin" valueType="num">
                                      <p:cBhvr>
                                        <p:cTn id="133"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40" grpId="0"/>
      <p:bldP spid="41" grpId="0"/>
      <p:bldP spid="42" grpId="0"/>
      <p:bldP spid="43" grpId="0"/>
      <p:bldP spid="44" grpId="0"/>
      <p:bldP spid="45" grpId="0"/>
      <p:bldP spid="46" grpId="0"/>
      <p:bldP spid="47" grpId="0"/>
      <p:bldP spid="48" grpId="0"/>
      <p:bldP spid="4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3977415" y="1593434"/>
            <a:ext cx="2939081" cy="2938423"/>
            <a:chOff x="3284731" y="2261646"/>
            <a:chExt cx="2939081" cy="2938423"/>
          </a:xfrm>
        </p:grpSpPr>
        <p:sp>
          <p:nvSpPr>
            <p:cNvPr id="6" name="Freeform 4"/>
            <p:cNvSpPr/>
            <p:nvPr/>
          </p:nvSpPr>
          <p:spPr bwMode="auto">
            <a:xfrm>
              <a:off x="3284731" y="2261646"/>
              <a:ext cx="2939081" cy="2938423"/>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bg2"/>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7" name="Oval 5"/>
            <p:cNvSpPr>
              <a:spLocks noChangeArrowheads="1"/>
            </p:cNvSpPr>
            <p:nvPr/>
          </p:nvSpPr>
          <p:spPr bwMode="auto">
            <a:xfrm>
              <a:off x="3738734" y="2709577"/>
              <a:ext cx="2037046" cy="204256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grpSp>
      <p:grpSp>
        <p:nvGrpSpPr>
          <p:cNvPr id="8" name="组合 7"/>
          <p:cNvGrpSpPr/>
          <p:nvPr/>
        </p:nvGrpSpPr>
        <p:grpSpPr>
          <a:xfrm>
            <a:off x="6374378" y="915566"/>
            <a:ext cx="1663687" cy="1663315"/>
            <a:chOff x="5681694" y="1583778"/>
            <a:chExt cx="1663687" cy="1663315"/>
          </a:xfrm>
        </p:grpSpPr>
        <p:sp>
          <p:nvSpPr>
            <p:cNvPr id="9" name="Freeform 6"/>
            <p:cNvSpPr/>
            <p:nvPr/>
          </p:nvSpPr>
          <p:spPr bwMode="auto">
            <a:xfrm>
              <a:off x="5681694" y="1583778"/>
              <a:ext cx="1663687" cy="16633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tx2"/>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1BBA9E"/>
                </a:solidFill>
                <a:effectLst/>
                <a:uLnTx/>
                <a:uFillTx/>
                <a:latin typeface="Impact" panose="020B0806030902050204" pitchFamily="34" charset="0"/>
                <a:ea typeface="微软雅黑" panose="020B0503020204020204" pitchFamily="34" charset="-122"/>
                <a:cs typeface="+mn-cs"/>
              </a:endParaRPr>
            </a:p>
          </p:txBody>
        </p:sp>
        <p:sp>
          <p:nvSpPr>
            <p:cNvPr id="10" name="Oval 7"/>
            <p:cNvSpPr>
              <a:spLocks noChangeArrowheads="1"/>
            </p:cNvSpPr>
            <p:nvPr/>
          </p:nvSpPr>
          <p:spPr bwMode="auto">
            <a:xfrm>
              <a:off x="6011744" y="1916740"/>
              <a:ext cx="1003588" cy="99739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1BBA9E"/>
                </a:solidFill>
                <a:effectLst/>
                <a:uLnTx/>
                <a:uFillTx/>
                <a:latin typeface="Calibri"/>
                <a:ea typeface="+mn-ea"/>
                <a:cs typeface="+mn-cs"/>
              </a:endParaRPr>
            </a:p>
          </p:txBody>
        </p:sp>
      </p:grpSp>
      <p:grpSp>
        <p:nvGrpSpPr>
          <p:cNvPr id="11" name="组合 10"/>
          <p:cNvGrpSpPr/>
          <p:nvPr/>
        </p:nvGrpSpPr>
        <p:grpSpPr>
          <a:xfrm>
            <a:off x="1952316" y="942442"/>
            <a:ext cx="2320798" cy="2326252"/>
            <a:chOff x="1259632" y="1610654"/>
            <a:chExt cx="2320798" cy="2326252"/>
          </a:xfrm>
        </p:grpSpPr>
        <p:sp>
          <p:nvSpPr>
            <p:cNvPr id="12" name="Freeform 8"/>
            <p:cNvSpPr/>
            <p:nvPr/>
          </p:nvSpPr>
          <p:spPr bwMode="auto">
            <a:xfrm>
              <a:off x="1259632" y="1610654"/>
              <a:ext cx="2320798" cy="2326252"/>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1"/>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3" name="Oval 9"/>
            <p:cNvSpPr>
              <a:spLocks noChangeArrowheads="1"/>
            </p:cNvSpPr>
            <p:nvPr/>
          </p:nvSpPr>
          <p:spPr bwMode="auto">
            <a:xfrm>
              <a:off x="1647925" y="2001847"/>
              <a:ext cx="1541225" cy="1540881"/>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grpSp>
      <p:sp>
        <p:nvSpPr>
          <p:cNvPr id="14" name="TextBox 53"/>
          <p:cNvSpPr txBox="1">
            <a:spLocks noChangeArrowheads="1"/>
          </p:cNvSpPr>
          <p:nvPr/>
        </p:nvSpPr>
        <p:spPr bwMode="auto">
          <a:xfrm>
            <a:off x="2145042" y="1747247"/>
            <a:ext cx="19323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20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2000" b="0" i="0" u="none" strike="noStrike" kern="0" cap="none" spc="0" normalizeH="0" baseline="0" noProof="0" dirty="0" smtClean="0">
              <a:ln>
                <a:noFill/>
              </a:ln>
              <a:solidFill>
                <a:srgbClr val="63AECE"/>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15" name="TextBox 53"/>
          <p:cNvSpPr txBox="1">
            <a:spLocks noChangeArrowheads="1"/>
          </p:cNvSpPr>
          <p:nvPr/>
        </p:nvSpPr>
        <p:spPr bwMode="auto">
          <a:xfrm>
            <a:off x="4469827" y="2603792"/>
            <a:ext cx="193235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0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30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0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3000" b="0" i="0" u="none" strike="noStrike" kern="0" cap="none" spc="0" normalizeH="0" baseline="0" noProof="0" dirty="0" smtClean="0">
              <a:ln>
                <a:noFill/>
              </a:ln>
              <a:solidFill>
                <a:srgbClr val="3992B5"/>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16" name="TextBox 53"/>
          <p:cNvSpPr txBox="1">
            <a:spLocks noChangeArrowheads="1"/>
          </p:cNvSpPr>
          <p:nvPr/>
        </p:nvSpPr>
        <p:spPr bwMode="auto">
          <a:xfrm>
            <a:off x="6240043" y="1516390"/>
            <a:ext cx="19323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12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1800" b="0" i="0" u="none" strike="noStrike" kern="0" cap="none" spc="0" normalizeH="0" baseline="0" noProof="0" dirty="0" smtClean="0">
              <a:ln>
                <a:noFill/>
              </a:ln>
              <a:solidFill>
                <a:srgbClr val="63AECE"/>
              </a:solidFill>
              <a:effectLst/>
              <a:uLnTx/>
              <a:uFillTx/>
              <a:latin typeface="Arial" panose="020B0604020202020204" pitchFamily="34" charset="0"/>
              <a:ea typeface="宋体" panose="02010600030101010101" pitchFamily="2" charset="-122"/>
              <a:cs typeface="宋体" panose="02010600030101010101" pitchFamily="2" charset="-122"/>
            </a:endParaRPr>
          </a:p>
        </p:txBody>
      </p:sp>
      <p:grpSp>
        <p:nvGrpSpPr>
          <p:cNvPr id="17" name="组合 16"/>
          <p:cNvGrpSpPr/>
          <p:nvPr/>
        </p:nvGrpSpPr>
        <p:grpSpPr>
          <a:xfrm>
            <a:off x="944204" y="2578881"/>
            <a:ext cx="1663687" cy="1663315"/>
            <a:chOff x="5681694" y="1583778"/>
            <a:chExt cx="1663687" cy="1663315"/>
          </a:xfrm>
        </p:grpSpPr>
        <p:sp>
          <p:nvSpPr>
            <p:cNvPr id="18" name="Freeform 6"/>
            <p:cNvSpPr/>
            <p:nvPr/>
          </p:nvSpPr>
          <p:spPr bwMode="auto">
            <a:xfrm>
              <a:off x="5681694" y="1583778"/>
              <a:ext cx="1663687" cy="16633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1"/>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E55948"/>
                </a:solidFill>
                <a:effectLst/>
                <a:uLnTx/>
                <a:uFillTx/>
                <a:latin typeface="Impact" panose="020B0806030902050204" pitchFamily="34" charset="0"/>
                <a:ea typeface="微软雅黑" panose="020B0503020204020204" pitchFamily="34" charset="-122"/>
                <a:cs typeface="+mn-cs"/>
              </a:endParaRPr>
            </a:p>
          </p:txBody>
        </p:sp>
        <p:sp>
          <p:nvSpPr>
            <p:cNvPr id="19" name="Oval 7"/>
            <p:cNvSpPr>
              <a:spLocks noChangeArrowheads="1"/>
            </p:cNvSpPr>
            <p:nvPr/>
          </p:nvSpPr>
          <p:spPr bwMode="auto">
            <a:xfrm>
              <a:off x="6011744" y="1916740"/>
              <a:ext cx="1003588" cy="99739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E55948"/>
                </a:solidFill>
                <a:effectLst/>
                <a:uLnTx/>
                <a:uFillTx/>
                <a:latin typeface="Calibri"/>
                <a:ea typeface="+mn-ea"/>
                <a:cs typeface="+mn-cs"/>
              </a:endParaRPr>
            </a:p>
          </p:txBody>
        </p:sp>
      </p:grpSp>
      <p:sp>
        <p:nvSpPr>
          <p:cNvPr id="20" name="TextBox 53"/>
          <p:cNvSpPr txBox="1">
            <a:spLocks noChangeArrowheads="1"/>
          </p:cNvSpPr>
          <p:nvPr/>
        </p:nvSpPr>
        <p:spPr bwMode="auto">
          <a:xfrm>
            <a:off x="809869" y="3179705"/>
            <a:ext cx="19323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12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1800" b="0" i="0" u="none" strike="noStrike" kern="0" cap="none" spc="0" normalizeH="0" baseline="0" noProof="0" dirty="0" smtClean="0">
              <a:ln>
                <a:noFill/>
              </a:ln>
              <a:solidFill>
                <a:srgbClr val="3992B5"/>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500"/>
                                        <p:tgtEl>
                                          <p:spTgt spid="16"/>
                                        </p:tgtEl>
                                      </p:cBhvr>
                                    </p:animEffect>
                                  </p:childTnLst>
                                </p:cTn>
                              </p:par>
                              <p:par>
                                <p:cTn id="14" presetID="8" presetClass="emph" presetSubtype="0" fill="hold" nodeType="withEffect">
                                  <p:stCondLst>
                                    <p:cond delay="0"/>
                                  </p:stCondLst>
                                  <p:childTnLst>
                                    <p:animRot by="-21600000">
                                      <p:cBhvr>
                                        <p:cTn id="15" dur="6000" fill="hold"/>
                                        <p:tgtEl>
                                          <p:spTgt spid="11"/>
                                        </p:tgtEl>
                                        <p:attrNameLst>
                                          <p:attrName>r</p:attrName>
                                        </p:attrNameLst>
                                      </p:cBhvr>
                                    </p:animRot>
                                  </p:childTnLst>
                                </p:cTn>
                              </p:par>
                              <p:par>
                                <p:cTn id="16" presetID="8" presetClass="emph" presetSubtype="0" fill="hold" nodeType="withEffect">
                                  <p:stCondLst>
                                    <p:cond delay="0"/>
                                  </p:stCondLst>
                                  <p:childTnLst>
                                    <p:animRot by="21600000">
                                      <p:cBhvr>
                                        <p:cTn id="17" dur="6000" fill="hold"/>
                                        <p:tgtEl>
                                          <p:spTgt spid="5"/>
                                        </p:tgtEl>
                                        <p:attrNameLst>
                                          <p:attrName>r</p:attrName>
                                        </p:attrNameLst>
                                      </p:cBhvr>
                                    </p:animRot>
                                  </p:childTnLst>
                                </p:cTn>
                              </p:par>
                              <p:par>
                                <p:cTn id="18" presetID="8" presetClass="emph" presetSubtype="0" fill="hold" nodeType="withEffect">
                                  <p:stCondLst>
                                    <p:cond delay="0"/>
                                  </p:stCondLst>
                                  <p:childTnLst>
                                    <p:animRot by="-21600000">
                                      <p:cBhvr>
                                        <p:cTn id="19" dur="6000" fill="hold"/>
                                        <p:tgtEl>
                                          <p:spTgt spid="8"/>
                                        </p:tgtEl>
                                        <p:attrNameLst>
                                          <p:attrName>r</p:attrName>
                                        </p:attrNameLst>
                                      </p:cBhvr>
                                    </p:animRot>
                                  </p:childTnLst>
                                </p:cTn>
                              </p:par>
                              <p:par>
                                <p:cTn id="20" presetID="22" presetClass="entr" presetSubtype="8"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par>
                                <p:cTn id="23" presetID="8" presetClass="emph" presetSubtype="0" fill="hold" nodeType="withEffect">
                                  <p:stCondLst>
                                    <p:cond delay="0"/>
                                  </p:stCondLst>
                                  <p:childTnLst>
                                    <p:animRot by="21600000">
                                      <p:cBhvr>
                                        <p:cTn id="24" dur="6000" fill="hold"/>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46" name="Rectangle 3"/>
          <p:cNvSpPr>
            <a:spLocks noChangeArrowheads="1"/>
          </p:cNvSpPr>
          <p:nvPr/>
        </p:nvSpPr>
        <p:spPr bwMode="gray">
          <a:xfrm>
            <a:off x="2972421" y="1491630"/>
            <a:ext cx="4983955" cy="360040"/>
          </a:xfrm>
          <a:prstGeom prst="rect">
            <a:avLst/>
          </a:prstGeom>
          <a:solidFill>
            <a:schemeClr val="bg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zh-CN" altLang="en-US" sz="12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7" name="AutoShape 11"/>
          <p:cNvSpPr>
            <a:spLocks noChangeArrowheads="1"/>
          </p:cNvSpPr>
          <p:nvPr/>
        </p:nvSpPr>
        <p:spPr bwMode="gray">
          <a:xfrm>
            <a:off x="1259632" y="1491631"/>
            <a:ext cx="1558220" cy="352692"/>
          </a:xfrm>
          <a:prstGeom prst="homePlate">
            <a:avLst>
              <a:gd name="adj" fmla="val 26172"/>
            </a:avLst>
          </a:prstGeom>
          <a:solidFill>
            <a:schemeClr val="bg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8" name="Rectangle 3"/>
          <p:cNvSpPr>
            <a:spLocks noChangeArrowheads="1"/>
          </p:cNvSpPr>
          <p:nvPr/>
        </p:nvSpPr>
        <p:spPr bwMode="gray">
          <a:xfrm>
            <a:off x="2970252" y="2067694"/>
            <a:ext cx="4983955" cy="360040"/>
          </a:xfrm>
          <a:prstGeom prst="rect">
            <a:avLst/>
          </a:prstGeom>
          <a:solidFill>
            <a:schemeClr val="tx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9" name="AutoShape 11"/>
          <p:cNvSpPr>
            <a:spLocks noChangeArrowheads="1"/>
          </p:cNvSpPr>
          <p:nvPr/>
        </p:nvSpPr>
        <p:spPr bwMode="gray">
          <a:xfrm>
            <a:off x="1257463" y="2067695"/>
            <a:ext cx="1558220" cy="352692"/>
          </a:xfrm>
          <a:prstGeom prst="homePlate">
            <a:avLst>
              <a:gd name="adj" fmla="val 26172"/>
            </a:avLst>
          </a:prstGeom>
          <a:solidFill>
            <a:schemeClr val="tx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0" name="Rectangle 3"/>
          <p:cNvSpPr>
            <a:spLocks noChangeArrowheads="1"/>
          </p:cNvSpPr>
          <p:nvPr/>
        </p:nvSpPr>
        <p:spPr bwMode="gray">
          <a:xfrm>
            <a:off x="2974590" y="2660417"/>
            <a:ext cx="4983955" cy="360040"/>
          </a:xfrm>
          <a:prstGeom prst="rect">
            <a:avLst/>
          </a:prstGeom>
          <a:solidFill>
            <a:schemeClr val="bg2"/>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1" name="AutoShape 11"/>
          <p:cNvSpPr>
            <a:spLocks noChangeArrowheads="1"/>
          </p:cNvSpPr>
          <p:nvPr/>
        </p:nvSpPr>
        <p:spPr bwMode="gray">
          <a:xfrm>
            <a:off x="1261801" y="2660418"/>
            <a:ext cx="1558220" cy="352692"/>
          </a:xfrm>
          <a:prstGeom prst="homePlate">
            <a:avLst>
              <a:gd name="adj" fmla="val 26172"/>
            </a:avLst>
          </a:prstGeom>
          <a:solidFill>
            <a:schemeClr val="bg2"/>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2" name="Rectangle 3"/>
          <p:cNvSpPr>
            <a:spLocks noChangeArrowheads="1"/>
          </p:cNvSpPr>
          <p:nvPr/>
        </p:nvSpPr>
        <p:spPr bwMode="gray">
          <a:xfrm>
            <a:off x="2972421" y="3219822"/>
            <a:ext cx="4983955" cy="360040"/>
          </a:xfrm>
          <a:prstGeom prst="rect">
            <a:avLst/>
          </a:prstGeom>
          <a:solidFill>
            <a:schemeClr val="tx2"/>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3" name="AutoShape 11"/>
          <p:cNvSpPr>
            <a:spLocks noChangeArrowheads="1"/>
          </p:cNvSpPr>
          <p:nvPr/>
        </p:nvSpPr>
        <p:spPr bwMode="gray">
          <a:xfrm>
            <a:off x="1259632" y="3219823"/>
            <a:ext cx="1558220" cy="352692"/>
          </a:xfrm>
          <a:prstGeom prst="homePlate">
            <a:avLst>
              <a:gd name="adj" fmla="val 26172"/>
            </a:avLst>
          </a:prstGeom>
          <a:solidFill>
            <a:schemeClr val="tx2"/>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4" name="Rectangle 3"/>
          <p:cNvSpPr>
            <a:spLocks noChangeArrowheads="1"/>
          </p:cNvSpPr>
          <p:nvPr/>
        </p:nvSpPr>
        <p:spPr bwMode="gray">
          <a:xfrm>
            <a:off x="2972420" y="3795886"/>
            <a:ext cx="4983955" cy="360040"/>
          </a:xfrm>
          <a:prstGeom prst="rect">
            <a:avLst/>
          </a:prstGeom>
          <a:solidFill>
            <a:schemeClr val="tx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5" name="AutoShape 11"/>
          <p:cNvSpPr>
            <a:spLocks noChangeArrowheads="1"/>
          </p:cNvSpPr>
          <p:nvPr/>
        </p:nvSpPr>
        <p:spPr bwMode="gray">
          <a:xfrm>
            <a:off x="1259631" y="3795887"/>
            <a:ext cx="1558220" cy="352692"/>
          </a:xfrm>
          <a:prstGeom prst="homePlate">
            <a:avLst>
              <a:gd name="adj" fmla="val 26172"/>
            </a:avLst>
          </a:prstGeom>
          <a:solidFill>
            <a:schemeClr val="tx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1+#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48000">
                                      <p:stCondLst>
                                        <p:cond delay="250"/>
                                      </p:stCondLst>
                                      <p:childTnLst>
                                        <p:set>
                                          <p:cBhvr>
                                            <p:cTn id="10" dur="1" fill="hold">
                                              <p:stCondLst>
                                                <p:cond delay="0"/>
                                              </p:stCondLst>
                                            </p:cTn>
                                            <p:tgtEl>
                                              <p:spTgt spid="47"/>
                                            </p:tgtEl>
                                            <p:attrNameLst>
                                              <p:attrName>style.visibility</p:attrName>
                                            </p:attrNameLst>
                                          </p:cBhvr>
                                          <p:to>
                                            <p:strVal val="visible"/>
                                          </p:to>
                                        </p:set>
                                        <p:anim calcmode="lin" valueType="num" p14:bounceEnd="48000">
                                          <p:cBhvr additive="base">
                                            <p:cTn id="11" dur="500" fill="hold"/>
                                            <p:tgtEl>
                                              <p:spTgt spid="47"/>
                                            </p:tgtEl>
                                            <p:attrNameLst>
                                              <p:attrName>ppt_x</p:attrName>
                                            </p:attrNameLst>
                                          </p:cBhvr>
                                          <p:tavLst>
                                            <p:tav tm="0">
                                              <p:val>
                                                <p:strVal val="0-#ppt_w/2"/>
                                              </p:val>
                                            </p:tav>
                                            <p:tav tm="100000">
                                              <p:val>
                                                <p:strVal val="#ppt_x"/>
                                              </p:val>
                                            </p:tav>
                                          </p:tavLst>
                                        </p:anim>
                                        <p:anim calcmode="lin" valueType="num" p14:bounceEnd="48000">
                                          <p:cBhvr additive="base">
                                            <p:cTn id="12" dur="500" fill="hold"/>
                                            <p:tgtEl>
                                              <p:spTgt spid="4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75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1+#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14:presetBounceEnd="48000">
                                      <p:stCondLst>
                                        <p:cond delay="1000"/>
                                      </p:stCondLst>
                                      <p:childTnLst>
                                        <p:set>
                                          <p:cBhvr>
                                            <p:cTn id="18" dur="1" fill="hold">
                                              <p:stCondLst>
                                                <p:cond delay="0"/>
                                              </p:stCondLst>
                                            </p:cTn>
                                            <p:tgtEl>
                                              <p:spTgt spid="49"/>
                                            </p:tgtEl>
                                            <p:attrNameLst>
                                              <p:attrName>style.visibility</p:attrName>
                                            </p:attrNameLst>
                                          </p:cBhvr>
                                          <p:to>
                                            <p:strVal val="visible"/>
                                          </p:to>
                                        </p:set>
                                        <p:anim calcmode="lin" valueType="num" p14:bounceEnd="48000">
                                          <p:cBhvr additive="base">
                                            <p:cTn id="19" dur="500" fill="hold"/>
                                            <p:tgtEl>
                                              <p:spTgt spid="49"/>
                                            </p:tgtEl>
                                            <p:attrNameLst>
                                              <p:attrName>ppt_x</p:attrName>
                                            </p:attrNameLst>
                                          </p:cBhvr>
                                          <p:tavLst>
                                            <p:tav tm="0">
                                              <p:val>
                                                <p:strVal val="0-#ppt_w/2"/>
                                              </p:val>
                                            </p:tav>
                                            <p:tav tm="100000">
                                              <p:val>
                                                <p:strVal val="#ppt_x"/>
                                              </p:val>
                                            </p:tav>
                                          </p:tavLst>
                                        </p:anim>
                                        <p:anim calcmode="lin" valueType="num" p14:bounceEnd="48000">
                                          <p:cBhvr additive="base">
                                            <p:cTn id="20" dur="500" fill="hold"/>
                                            <p:tgtEl>
                                              <p:spTgt spid="4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5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1+#ppt_w/2"/>
                                              </p:val>
                                            </p:tav>
                                            <p:tav tm="100000">
                                              <p:val>
                                                <p:strVal val="#ppt_x"/>
                                              </p:val>
                                            </p:tav>
                                          </p:tavLst>
                                        </p:anim>
                                        <p:anim calcmode="lin" valueType="num">
                                          <p:cBhvr additive="base">
                                            <p:cTn id="24" dur="500" fill="hold"/>
                                            <p:tgtEl>
                                              <p:spTgt spid="5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14:presetBounceEnd="48000">
                                      <p:stCondLst>
                                        <p:cond delay="1750"/>
                                      </p:stCondLst>
                                      <p:childTnLst>
                                        <p:set>
                                          <p:cBhvr>
                                            <p:cTn id="26" dur="1" fill="hold">
                                              <p:stCondLst>
                                                <p:cond delay="0"/>
                                              </p:stCondLst>
                                            </p:cTn>
                                            <p:tgtEl>
                                              <p:spTgt spid="51"/>
                                            </p:tgtEl>
                                            <p:attrNameLst>
                                              <p:attrName>style.visibility</p:attrName>
                                            </p:attrNameLst>
                                          </p:cBhvr>
                                          <p:to>
                                            <p:strVal val="visible"/>
                                          </p:to>
                                        </p:set>
                                        <p:anim calcmode="lin" valueType="num" p14:bounceEnd="48000">
                                          <p:cBhvr additive="base">
                                            <p:cTn id="27" dur="500" fill="hold"/>
                                            <p:tgtEl>
                                              <p:spTgt spid="51"/>
                                            </p:tgtEl>
                                            <p:attrNameLst>
                                              <p:attrName>ppt_x</p:attrName>
                                            </p:attrNameLst>
                                          </p:cBhvr>
                                          <p:tavLst>
                                            <p:tav tm="0">
                                              <p:val>
                                                <p:strVal val="0-#ppt_w/2"/>
                                              </p:val>
                                            </p:tav>
                                            <p:tav tm="100000">
                                              <p:val>
                                                <p:strVal val="#ppt_x"/>
                                              </p:val>
                                            </p:tav>
                                          </p:tavLst>
                                        </p:anim>
                                        <p:anim calcmode="lin" valueType="num" p14:bounceEnd="48000">
                                          <p:cBhvr additive="base">
                                            <p:cTn id="28" dur="500" fill="hold"/>
                                            <p:tgtEl>
                                              <p:spTgt spid="5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225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14:presetBounceEnd="48000">
                                      <p:stCondLst>
                                        <p:cond delay="2500"/>
                                      </p:stCondLst>
                                      <p:childTnLst>
                                        <p:set>
                                          <p:cBhvr>
                                            <p:cTn id="34" dur="1" fill="hold">
                                              <p:stCondLst>
                                                <p:cond delay="0"/>
                                              </p:stCondLst>
                                            </p:cTn>
                                            <p:tgtEl>
                                              <p:spTgt spid="53"/>
                                            </p:tgtEl>
                                            <p:attrNameLst>
                                              <p:attrName>style.visibility</p:attrName>
                                            </p:attrNameLst>
                                          </p:cBhvr>
                                          <p:to>
                                            <p:strVal val="visible"/>
                                          </p:to>
                                        </p:set>
                                        <p:anim calcmode="lin" valueType="num" p14:bounceEnd="48000">
                                          <p:cBhvr additive="base">
                                            <p:cTn id="35" dur="500" fill="hold"/>
                                            <p:tgtEl>
                                              <p:spTgt spid="53"/>
                                            </p:tgtEl>
                                            <p:attrNameLst>
                                              <p:attrName>ppt_x</p:attrName>
                                            </p:attrNameLst>
                                          </p:cBhvr>
                                          <p:tavLst>
                                            <p:tav tm="0">
                                              <p:val>
                                                <p:strVal val="0-#ppt_w/2"/>
                                              </p:val>
                                            </p:tav>
                                            <p:tav tm="100000">
                                              <p:val>
                                                <p:strVal val="#ppt_x"/>
                                              </p:val>
                                            </p:tav>
                                          </p:tavLst>
                                        </p:anim>
                                        <p:anim calcmode="lin" valueType="num" p14:bounceEnd="48000">
                                          <p:cBhvr additive="base">
                                            <p:cTn id="36" dur="500" fill="hold"/>
                                            <p:tgtEl>
                                              <p:spTgt spid="5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3000"/>
                                      </p:stCondLst>
                                      <p:childTnLst>
                                        <p:set>
                                          <p:cBhvr>
                                            <p:cTn id="38" dur="1" fill="hold">
                                              <p:stCondLst>
                                                <p:cond delay="0"/>
                                              </p:stCondLst>
                                            </p:cTn>
                                            <p:tgtEl>
                                              <p:spTgt spid="54"/>
                                            </p:tgtEl>
                                            <p:attrNameLst>
                                              <p:attrName>style.visibility</p:attrName>
                                            </p:attrNameLst>
                                          </p:cBhvr>
                                          <p:to>
                                            <p:strVal val="visible"/>
                                          </p:to>
                                        </p:set>
                                        <p:anim calcmode="lin" valueType="num">
                                          <p:cBhvr additive="base">
                                            <p:cTn id="39" dur="500" fill="hold"/>
                                            <p:tgtEl>
                                              <p:spTgt spid="54"/>
                                            </p:tgtEl>
                                            <p:attrNameLst>
                                              <p:attrName>ppt_x</p:attrName>
                                            </p:attrNameLst>
                                          </p:cBhvr>
                                          <p:tavLst>
                                            <p:tav tm="0">
                                              <p:val>
                                                <p:strVal val="1+#ppt_w/2"/>
                                              </p:val>
                                            </p:tav>
                                            <p:tav tm="100000">
                                              <p:val>
                                                <p:strVal val="#ppt_x"/>
                                              </p:val>
                                            </p:tav>
                                          </p:tavLst>
                                        </p:anim>
                                        <p:anim calcmode="lin" valueType="num">
                                          <p:cBhvr additive="base">
                                            <p:cTn id="40" dur="500" fill="hold"/>
                                            <p:tgtEl>
                                              <p:spTgt spid="54"/>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14:presetBounceEnd="48000">
                                      <p:stCondLst>
                                        <p:cond delay="3250"/>
                                      </p:stCondLst>
                                      <p:childTnLst>
                                        <p:set>
                                          <p:cBhvr>
                                            <p:cTn id="42" dur="1" fill="hold">
                                              <p:stCondLst>
                                                <p:cond delay="0"/>
                                              </p:stCondLst>
                                            </p:cTn>
                                            <p:tgtEl>
                                              <p:spTgt spid="55"/>
                                            </p:tgtEl>
                                            <p:attrNameLst>
                                              <p:attrName>style.visibility</p:attrName>
                                            </p:attrNameLst>
                                          </p:cBhvr>
                                          <p:to>
                                            <p:strVal val="visible"/>
                                          </p:to>
                                        </p:set>
                                        <p:anim calcmode="lin" valueType="num" p14:bounceEnd="48000">
                                          <p:cBhvr additive="base">
                                            <p:cTn id="43" dur="500" fill="hold"/>
                                            <p:tgtEl>
                                              <p:spTgt spid="55"/>
                                            </p:tgtEl>
                                            <p:attrNameLst>
                                              <p:attrName>ppt_x</p:attrName>
                                            </p:attrNameLst>
                                          </p:cBhvr>
                                          <p:tavLst>
                                            <p:tav tm="0">
                                              <p:val>
                                                <p:strVal val="0-#ppt_w/2"/>
                                              </p:val>
                                            </p:tav>
                                            <p:tav tm="100000">
                                              <p:val>
                                                <p:strVal val="#ppt_x"/>
                                              </p:val>
                                            </p:tav>
                                          </p:tavLst>
                                        </p:anim>
                                        <p:anim calcmode="lin" valueType="num" p14:bounceEnd="48000">
                                          <p:cBhvr additive="base">
                                            <p:cTn id="4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1+#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25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0-#ppt_w/2"/>
                                              </p:val>
                                            </p:tav>
                                            <p:tav tm="100000">
                                              <p:val>
                                                <p:strVal val="#ppt_x"/>
                                              </p:val>
                                            </p:tav>
                                          </p:tavLst>
                                        </p:anim>
                                        <p:anim calcmode="lin" valueType="num">
                                          <p:cBhvr additive="base">
                                            <p:cTn id="12" dur="500" fill="hold"/>
                                            <p:tgtEl>
                                              <p:spTgt spid="4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75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1+#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100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0-#ppt_w/2"/>
                                              </p:val>
                                            </p:tav>
                                            <p:tav tm="100000">
                                              <p:val>
                                                <p:strVal val="#ppt_x"/>
                                              </p:val>
                                            </p:tav>
                                          </p:tavLst>
                                        </p:anim>
                                        <p:anim calcmode="lin" valueType="num">
                                          <p:cBhvr additive="base">
                                            <p:cTn id="20" dur="500" fill="hold"/>
                                            <p:tgtEl>
                                              <p:spTgt spid="4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5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1+#ppt_w/2"/>
                                              </p:val>
                                            </p:tav>
                                            <p:tav tm="100000">
                                              <p:val>
                                                <p:strVal val="#ppt_x"/>
                                              </p:val>
                                            </p:tav>
                                          </p:tavLst>
                                        </p:anim>
                                        <p:anim calcmode="lin" valueType="num">
                                          <p:cBhvr additive="base">
                                            <p:cTn id="24" dur="500" fill="hold"/>
                                            <p:tgtEl>
                                              <p:spTgt spid="5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750"/>
                                      </p:stCondLst>
                                      <p:childTnLst>
                                        <p:set>
                                          <p:cBhvr>
                                            <p:cTn id="26" dur="1" fill="hold">
                                              <p:stCondLst>
                                                <p:cond delay="0"/>
                                              </p:stCondLst>
                                            </p:cTn>
                                            <p:tgtEl>
                                              <p:spTgt spid="51"/>
                                            </p:tgtEl>
                                            <p:attrNameLst>
                                              <p:attrName>style.visibility</p:attrName>
                                            </p:attrNameLst>
                                          </p:cBhvr>
                                          <p:to>
                                            <p:strVal val="visible"/>
                                          </p:to>
                                        </p:set>
                                        <p:anim calcmode="lin" valueType="num">
                                          <p:cBhvr additive="base">
                                            <p:cTn id="27" dur="500" fill="hold"/>
                                            <p:tgtEl>
                                              <p:spTgt spid="51"/>
                                            </p:tgtEl>
                                            <p:attrNameLst>
                                              <p:attrName>ppt_x</p:attrName>
                                            </p:attrNameLst>
                                          </p:cBhvr>
                                          <p:tavLst>
                                            <p:tav tm="0">
                                              <p:val>
                                                <p:strVal val="0-#ppt_w/2"/>
                                              </p:val>
                                            </p:tav>
                                            <p:tav tm="100000">
                                              <p:val>
                                                <p:strVal val="#ppt_x"/>
                                              </p:val>
                                            </p:tav>
                                          </p:tavLst>
                                        </p:anim>
                                        <p:anim calcmode="lin" valueType="num">
                                          <p:cBhvr additive="base">
                                            <p:cTn id="28" dur="500" fill="hold"/>
                                            <p:tgtEl>
                                              <p:spTgt spid="5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225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2500"/>
                                      </p:stCondLst>
                                      <p:childTnLst>
                                        <p:set>
                                          <p:cBhvr>
                                            <p:cTn id="34" dur="1" fill="hold">
                                              <p:stCondLst>
                                                <p:cond delay="0"/>
                                              </p:stCondLst>
                                            </p:cTn>
                                            <p:tgtEl>
                                              <p:spTgt spid="53"/>
                                            </p:tgtEl>
                                            <p:attrNameLst>
                                              <p:attrName>style.visibility</p:attrName>
                                            </p:attrNameLst>
                                          </p:cBhvr>
                                          <p:to>
                                            <p:strVal val="visible"/>
                                          </p:to>
                                        </p:set>
                                        <p:anim calcmode="lin" valueType="num">
                                          <p:cBhvr additive="base">
                                            <p:cTn id="35" dur="500" fill="hold"/>
                                            <p:tgtEl>
                                              <p:spTgt spid="53"/>
                                            </p:tgtEl>
                                            <p:attrNameLst>
                                              <p:attrName>ppt_x</p:attrName>
                                            </p:attrNameLst>
                                          </p:cBhvr>
                                          <p:tavLst>
                                            <p:tav tm="0">
                                              <p:val>
                                                <p:strVal val="0-#ppt_w/2"/>
                                              </p:val>
                                            </p:tav>
                                            <p:tav tm="100000">
                                              <p:val>
                                                <p:strVal val="#ppt_x"/>
                                              </p:val>
                                            </p:tav>
                                          </p:tavLst>
                                        </p:anim>
                                        <p:anim calcmode="lin" valueType="num">
                                          <p:cBhvr additive="base">
                                            <p:cTn id="36" dur="500" fill="hold"/>
                                            <p:tgtEl>
                                              <p:spTgt spid="5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3000"/>
                                      </p:stCondLst>
                                      <p:childTnLst>
                                        <p:set>
                                          <p:cBhvr>
                                            <p:cTn id="38" dur="1" fill="hold">
                                              <p:stCondLst>
                                                <p:cond delay="0"/>
                                              </p:stCondLst>
                                            </p:cTn>
                                            <p:tgtEl>
                                              <p:spTgt spid="54"/>
                                            </p:tgtEl>
                                            <p:attrNameLst>
                                              <p:attrName>style.visibility</p:attrName>
                                            </p:attrNameLst>
                                          </p:cBhvr>
                                          <p:to>
                                            <p:strVal val="visible"/>
                                          </p:to>
                                        </p:set>
                                        <p:anim calcmode="lin" valueType="num">
                                          <p:cBhvr additive="base">
                                            <p:cTn id="39" dur="500" fill="hold"/>
                                            <p:tgtEl>
                                              <p:spTgt spid="54"/>
                                            </p:tgtEl>
                                            <p:attrNameLst>
                                              <p:attrName>ppt_x</p:attrName>
                                            </p:attrNameLst>
                                          </p:cBhvr>
                                          <p:tavLst>
                                            <p:tav tm="0">
                                              <p:val>
                                                <p:strVal val="1+#ppt_w/2"/>
                                              </p:val>
                                            </p:tav>
                                            <p:tav tm="100000">
                                              <p:val>
                                                <p:strVal val="#ppt_x"/>
                                              </p:val>
                                            </p:tav>
                                          </p:tavLst>
                                        </p:anim>
                                        <p:anim calcmode="lin" valueType="num">
                                          <p:cBhvr additive="base">
                                            <p:cTn id="40" dur="500" fill="hold"/>
                                            <p:tgtEl>
                                              <p:spTgt spid="54"/>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3250"/>
                                      </p:stCondLst>
                                      <p:childTnLst>
                                        <p:set>
                                          <p:cBhvr>
                                            <p:cTn id="42" dur="1" fill="hold">
                                              <p:stCondLst>
                                                <p:cond delay="0"/>
                                              </p:stCondLst>
                                            </p:cTn>
                                            <p:tgtEl>
                                              <p:spTgt spid="55"/>
                                            </p:tgtEl>
                                            <p:attrNameLst>
                                              <p:attrName>style.visibility</p:attrName>
                                            </p:attrNameLst>
                                          </p:cBhvr>
                                          <p:to>
                                            <p:strVal val="visible"/>
                                          </p:to>
                                        </p:set>
                                        <p:anim calcmode="lin" valueType="num">
                                          <p:cBhvr additive="base">
                                            <p:cTn id="43" dur="500" fill="hold"/>
                                            <p:tgtEl>
                                              <p:spTgt spid="55"/>
                                            </p:tgtEl>
                                            <p:attrNameLst>
                                              <p:attrName>ppt_x</p:attrName>
                                            </p:attrNameLst>
                                          </p:cBhvr>
                                          <p:tavLst>
                                            <p:tav tm="0">
                                              <p:val>
                                                <p:strVal val="0-#ppt_w/2"/>
                                              </p:val>
                                            </p:tav>
                                            <p:tav tm="100000">
                                              <p:val>
                                                <p:strVal val="#ppt_x"/>
                                              </p:val>
                                            </p:tav>
                                          </p:tavLst>
                                        </p:anim>
                                        <p:anim calcmode="lin" valueType="num">
                                          <p:cBhvr additive="base">
                                            <p:cTn id="4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椭圆 1"/>
          <p:cNvSpPr/>
          <p:nvPr/>
        </p:nvSpPr>
        <p:spPr>
          <a:xfrm>
            <a:off x="2742496" y="943474"/>
            <a:ext cx="1241134" cy="1240742"/>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6" name="椭圆 1"/>
          <p:cNvSpPr/>
          <p:nvPr/>
        </p:nvSpPr>
        <p:spPr>
          <a:xfrm>
            <a:off x="2629018" y="2031514"/>
            <a:ext cx="623518" cy="1240742"/>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7" name="椭圆 1"/>
          <p:cNvSpPr/>
          <p:nvPr/>
        </p:nvSpPr>
        <p:spPr>
          <a:xfrm rot="5400000">
            <a:off x="2544162" y="3131461"/>
            <a:ext cx="1234870" cy="1247036"/>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8" name="椭圆 1"/>
          <p:cNvSpPr/>
          <p:nvPr/>
        </p:nvSpPr>
        <p:spPr>
          <a:xfrm rot="10800000">
            <a:off x="1633206" y="772504"/>
            <a:ext cx="1241134" cy="1240742"/>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9" name="椭圆 1"/>
          <p:cNvSpPr/>
          <p:nvPr/>
        </p:nvSpPr>
        <p:spPr>
          <a:xfrm rot="6199008">
            <a:off x="1867656" y="2647407"/>
            <a:ext cx="620371" cy="1174891"/>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0" name="圆角矩形 14"/>
          <p:cNvSpPr/>
          <p:nvPr/>
        </p:nvSpPr>
        <p:spPr>
          <a:xfrm>
            <a:off x="3618272" y="3349251"/>
            <a:ext cx="3036899" cy="485507"/>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您的标题写在这里</a:t>
            </a:r>
            <a:endParaRPr kumimoji="0" lang="zh-CN" altLang="en-US" sz="1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1" name="圆角矩形 14"/>
          <p:cNvSpPr/>
          <p:nvPr/>
        </p:nvSpPr>
        <p:spPr>
          <a:xfrm>
            <a:off x="3868171" y="1243588"/>
            <a:ext cx="2982042" cy="485507"/>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您的标题写在这里</a:t>
            </a:r>
            <a:endParaRPr kumimoji="0" lang="zh-CN" altLang="en-US" sz="1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 name="TextBox 45"/>
          <p:cNvSpPr txBox="1"/>
          <p:nvPr/>
        </p:nvSpPr>
        <p:spPr>
          <a:xfrm>
            <a:off x="3144964" y="1260553"/>
            <a:ext cx="456272" cy="704037"/>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975"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A</a:t>
            </a:r>
            <a:endParaRPr kumimoji="0" lang="zh-CN" altLang="en-US" sz="3975"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3" name="TextBox 46"/>
          <p:cNvSpPr txBox="1"/>
          <p:nvPr/>
        </p:nvSpPr>
        <p:spPr>
          <a:xfrm>
            <a:off x="3036526" y="3466763"/>
            <a:ext cx="456272" cy="704037"/>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975"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B</a:t>
            </a:r>
            <a:endParaRPr kumimoji="0" lang="zh-CN" altLang="en-US" sz="3975"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4" name="TextBox 47"/>
          <p:cNvSpPr txBox="1"/>
          <p:nvPr/>
        </p:nvSpPr>
        <p:spPr>
          <a:xfrm>
            <a:off x="3958247" y="1836986"/>
            <a:ext cx="3340053" cy="549059"/>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您的内容打在这里，或通过复制您的文本后在此框中选择粘贴并选择只保留文字您的</a:t>
            </a:r>
            <a:r>
              <a:rPr kumimoji="0" lang="zh-CN" altLang="en-US" sz="1200" b="0" i="0" u="none" strike="noStrike" kern="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内容</a:t>
            </a:r>
            <a:endParaRPr kumimoji="0" lang="en-US" altLang="zh-CN"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TextBox 48"/>
          <p:cNvSpPr txBox="1"/>
          <p:nvPr/>
        </p:nvSpPr>
        <p:spPr>
          <a:xfrm>
            <a:off x="3868170" y="3834758"/>
            <a:ext cx="3589332" cy="308993"/>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您的内容打在这里，或通过复制您的文本</a:t>
            </a:r>
            <a:endParaRPr kumimoji="0" lang="en-US" altLang="zh-CN"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5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50"/>
                                        <p:tgtEl>
                                          <p:spTgt spid="5"/>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250"/>
                                        <p:tgtEl>
                                          <p:spTgt spid="6"/>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1000"/>
                                        <p:tgtEl>
                                          <p:spTgt spid="7"/>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250"/>
                                        <p:tgtEl>
                                          <p:spTgt spid="9"/>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anim calcmode="lin" valueType="num">
                                      <p:cBhvr>
                                        <p:cTn id="27" dur="500" fill="hold"/>
                                        <p:tgtEl>
                                          <p:spTgt spid="12"/>
                                        </p:tgtEl>
                                        <p:attrNameLst>
                                          <p:attrName>ppt_x</p:attrName>
                                        </p:attrNameLst>
                                      </p:cBhvr>
                                      <p:tavLst>
                                        <p:tav tm="0">
                                          <p:val>
                                            <p:strVal val="#ppt_x"/>
                                          </p:val>
                                        </p:tav>
                                        <p:tav tm="100000">
                                          <p:val>
                                            <p:strVal val="#ppt_x"/>
                                          </p:val>
                                        </p:tav>
                                      </p:tavLst>
                                    </p:anim>
                                    <p:anim calcmode="lin" valueType="num">
                                      <p:cBhvr>
                                        <p:cTn id="28" dur="500" fill="hold"/>
                                        <p:tgtEl>
                                          <p:spTgt spid="12"/>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250"/>
                                        <p:tgtEl>
                                          <p:spTgt spid="11"/>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250"/>
                                        <p:tgtEl>
                                          <p:spTgt spid="14"/>
                                        </p:tgtEl>
                                      </p:cBhvr>
                                    </p:animEffect>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anim calcmode="lin" valueType="num">
                                      <p:cBhvr>
                                        <p:cTn id="41" dur="500" fill="hold"/>
                                        <p:tgtEl>
                                          <p:spTgt spid="13"/>
                                        </p:tgtEl>
                                        <p:attrNameLst>
                                          <p:attrName>ppt_x</p:attrName>
                                        </p:attrNameLst>
                                      </p:cBhvr>
                                      <p:tavLst>
                                        <p:tav tm="0">
                                          <p:val>
                                            <p:strVal val="#ppt_x"/>
                                          </p:val>
                                        </p:tav>
                                        <p:tav tm="100000">
                                          <p:val>
                                            <p:strVal val="#ppt_x"/>
                                          </p:val>
                                        </p:tav>
                                      </p:tavLst>
                                    </p:anim>
                                    <p:anim calcmode="lin" valueType="num">
                                      <p:cBhvr>
                                        <p:cTn id="42" dur="500" fill="hold"/>
                                        <p:tgtEl>
                                          <p:spTgt spid="13"/>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250"/>
                                        <p:tgtEl>
                                          <p:spTgt spid="10"/>
                                        </p:tgtEl>
                                      </p:cBhvr>
                                    </p:animEffect>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250"/>
                                        <p:tgtEl>
                                          <p:spTgt spid="15"/>
                                        </p:tgtEl>
                                      </p:cBhvr>
                                    </p:animEffect>
                                    <p:anim calcmode="lin" valueType="num">
                                      <p:cBhvr>
                                        <p:cTn id="51" dur="250" fill="hold"/>
                                        <p:tgtEl>
                                          <p:spTgt spid="15"/>
                                        </p:tgtEl>
                                        <p:attrNameLst>
                                          <p:attrName>ppt_x</p:attrName>
                                        </p:attrNameLst>
                                      </p:cBhvr>
                                      <p:tavLst>
                                        <p:tav tm="0">
                                          <p:val>
                                            <p:strVal val="#ppt_x"/>
                                          </p:val>
                                        </p:tav>
                                        <p:tav tm="100000">
                                          <p:val>
                                            <p:strVal val="#ppt_x"/>
                                          </p:val>
                                        </p:tav>
                                      </p:tavLst>
                                    </p:anim>
                                    <p:anim calcmode="lin" valueType="num">
                                      <p:cBhvr>
                                        <p:cTn id="52" dur="25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p:bldP spid="13" grpId="0"/>
      <p:bldP spid="14"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6"/>
          <p:cNvPicPr>
            <a:picLocks noChangeAspect="1" noChangeArrowheads="1"/>
          </p:cNvPicPr>
          <p:nvPr/>
        </p:nvPicPr>
        <p:blipFill>
          <a:blip r:embed="rId1">
            <a:extLst>
              <a:ext uri="{28A0092B-C50C-407E-A947-70E740481C1C}">
                <a14:useLocalDpi xmlns:a14="http://schemas.microsoft.com/office/drawing/2010/main" val="0"/>
              </a:ext>
            </a:extLst>
          </a:blip>
          <a:srcRect t="1593" b="42157"/>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矩形 9"/>
          <p:cNvSpPr>
            <a:spLocks noChangeArrowheads="1"/>
          </p:cNvSpPr>
          <p:nvPr/>
        </p:nvSpPr>
        <p:spPr bwMode="auto">
          <a:xfrm>
            <a:off x="0" y="2341960"/>
            <a:ext cx="9144000" cy="1354931"/>
          </a:xfrm>
          <a:prstGeom prst="rect">
            <a:avLst/>
          </a:prstGeom>
          <a:solidFill>
            <a:schemeClr val="bg1">
              <a:alpha val="7686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gn="ctr" eaLnBrk="1" hangingPunct="1">
              <a:lnSpc>
                <a:spcPct val="100000"/>
              </a:lnSpc>
              <a:spcBef>
                <a:spcPct val="0"/>
              </a:spcBef>
              <a:buFont typeface="Arial" panose="020B0604020202020204" pitchFamily="34" charset="0"/>
              <a:buNone/>
            </a:pPr>
            <a:endParaRPr lang="zh-CN" altLang="en-US" sz="1350">
              <a:solidFill>
                <a:srgbClr val="FFFFFF"/>
              </a:solidFill>
            </a:endParaRPr>
          </a:p>
        </p:txBody>
      </p:sp>
      <p:sp>
        <p:nvSpPr>
          <p:cNvPr id="21" name="文本框 5"/>
          <p:cNvSpPr txBox="1">
            <a:spLocks noChangeArrowheads="1"/>
          </p:cNvSpPr>
          <p:nvPr/>
        </p:nvSpPr>
        <p:spPr bwMode="auto">
          <a:xfrm>
            <a:off x="2860675" y="2613691"/>
            <a:ext cx="55018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lnSpc>
                <a:spcPct val="100000"/>
              </a:lnSpc>
              <a:spcBef>
                <a:spcPct val="0"/>
              </a:spcBef>
              <a:buFont typeface="Arial" panose="020B0604020202020204" pitchFamily="34" charset="0"/>
              <a:buNone/>
            </a:pPr>
            <a:r>
              <a:rPr lang="zh-CN" altLang="en-US" sz="4800" b="1" dirty="0" smtClean="0">
                <a:latin typeface="微软雅黑" panose="020B0503020204020204" pitchFamily="34" charset="-122"/>
              </a:rPr>
              <a:t>感谢观看 </a:t>
            </a:r>
            <a:r>
              <a:rPr lang="en-US" altLang="zh-CN" sz="4800" b="1" dirty="0" smtClean="0">
                <a:latin typeface="微软雅黑" panose="020B0503020204020204" pitchFamily="34" charset="-122"/>
              </a:rPr>
              <a:t>THANKS</a:t>
            </a:r>
            <a:endParaRPr lang="zh-CN" altLang="en-US" sz="4800" b="1" dirty="0">
              <a:latin typeface="微软雅黑" panose="020B0503020204020204" pitchFamily="34" charset="-122"/>
            </a:endParaRPr>
          </a:p>
        </p:txBody>
      </p:sp>
      <p:pic>
        <p:nvPicPr>
          <p:cNvPr id="22" name="图片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76"/>
            <a:ext cx="3509963" cy="3508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down)">
                                      <p:cBhvr>
                                        <p:cTn id="13" dur="500"/>
                                        <p:tgtEl>
                                          <p:spTgt spid="20"/>
                                        </p:tgtEl>
                                      </p:cBhvr>
                                    </p:animEffect>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21"/>
                                        </p:tgtEl>
                                        <p:attrNameLst>
                                          <p:attrName>ppt_y</p:attrName>
                                        </p:attrNameLst>
                                      </p:cBhvr>
                                      <p:tavLst>
                                        <p:tav tm="0">
                                          <p:val>
                                            <p:strVal val="#ppt_y"/>
                                          </p:val>
                                        </p:tav>
                                        <p:tav tm="100000">
                                          <p:val>
                                            <p:strVal val="#ppt_y"/>
                                          </p:val>
                                        </p:tav>
                                      </p:tavLst>
                                    </p:anim>
                                    <p:anim calcmode="lin" valueType="num">
                                      <p:cBhvr>
                                        <p:cTn id="19"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grpSp>
        <p:nvGrpSpPr>
          <p:cNvPr id="751" name="矩形 6"/>
          <p:cNvGrpSpPr/>
          <p:nvPr/>
        </p:nvGrpSpPr>
        <p:grpSpPr>
          <a:xfrm>
            <a:off x="4445" y="846455"/>
            <a:ext cx="9134475" cy="760730"/>
            <a:chOff x="4445" y="846455"/>
            <a:chExt cx="9134475" cy="760730"/>
          </a:xfrm>
        </p:grpSpPr>
        <p:sp>
          <p:nvSpPr>
            <p:cNvPr id="749" name="矩形"/>
            <p:cNvSpPr>
              <a:spLocks/>
            </p:cNvSpPr>
            <p:nvPr/>
          </p:nvSpPr>
          <p:spPr>
            <a:xfrm rot="0">
              <a:off x="4445" y="846455"/>
              <a:ext cx="9135110" cy="761365"/>
            </a:xfrm>
            <a:prstGeom prst="rect"/>
            <a:solidFill>
              <a:srgbClr val="00B0F0"/>
            </a:solidFill>
            <a:ln w="0">
              <a:noFill/>
              <a:prstDash/>
            </a:ln>
          </p:spPr>
          <p:txBody>
            <a:bodyPr wrap="square" lIns="34290" tIns="34290" rIns="34290" bIns="34290" numCol="1" vert="horz" anchor="ctr">
              <a:noAutofit/>
            </a:bodyPr>
            <a:lstStyle/>
            <a:p>
              <a:pPr marL="0" indent="0" algn="ctr" fontAlgn="auto" defTabSz="685800" eaLnBrk="0" latinLnBrk="0">
                <a:lnSpc>
                  <a:spcPct val="100000"/>
                </a:lnSpc>
                <a:spcBef>
                  <a:spcPts val="0"/>
                </a:spcBef>
                <a:spcAft>
                  <a:spcPts val="0"/>
                </a:spcAft>
                <a:buFontTx/>
                <a:buNone/>
              </a:pPr>
              <a:endParaRPr lang="ko-KR" altLang="en-US" sz="1200" cap="none" dirty="0" smtClean="0" b="0" strike="noStrike">
                <a:latin typeface="等线" charset="0"/>
                <a:ea typeface="等线" charset="0"/>
              </a:endParaRPr>
            </a:p>
          </p:txBody>
        </p:sp>
        <p:sp>
          <p:nvSpPr>
            <p:cNvPr id="750" name="更多资源请关注微信公众号：学苑君"/>
            <p:cNvSpPr txBox="1">
              <a:spLocks/>
            </p:cNvSpPr>
            <p:nvPr/>
          </p:nvSpPr>
          <p:spPr>
            <a:xfrm rot="0">
              <a:off x="4445" y="1076960"/>
              <a:ext cx="9135110" cy="300355"/>
            </a:xfrm>
            <a:prstGeom prst="rect"/>
            <a:noFill/>
            <a:ln w="0">
              <a:noFill/>
              <a:prstDash/>
            </a:ln>
          </p:spPr>
          <p:txBody>
            <a:bodyPr wrap="square" lIns="0" tIns="0" rIns="0" bIns="0" numCol="1" vert="horz" anchor="ctr">
              <a:spAutoFit/>
            </a:bodyPr>
            <a:lstStyle/>
            <a:p>
              <a:pPr marL="0" indent="0" algn="ctr" fontAlgn="auto" defTabSz="685800" eaLnBrk="0" latinLnBrk="0">
                <a:lnSpc>
                  <a:spcPct val="100000"/>
                </a:lnSpc>
                <a:spcBef>
                  <a:spcPts val="0"/>
                </a:spcBef>
                <a:spcAft>
                  <a:spcPts val="0"/>
                </a:spcAft>
                <a:buFontTx/>
                <a:buNone/>
              </a:pPr>
              <a:r>
                <a:rPr lang="en-US" altLang="ko-KR" sz="1950" cap="none" spc="180" dirty="0" smtClean="0" b="0" strike="noStrike">
                  <a:solidFill>
                    <a:srgbClr val="FFFFFF"/>
                  </a:solidFill>
                  <a:effectLst>
                    <a:outerShdw sx="100000" sy="100000" blurRad="38100" dist="38100" dir="2700000" rotWithShape="0">
                      <a:srgbClr val="000000">
                        <a:alpha val="42745"/>
                      </a:srgbClr>
                    </a:outerShdw>
                  </a:effectLst>
                  <a:latin typeface="微软雅黑" charset="0"/>
                  <a:ea typeface="微软雅黑" charset="0"/>
                </a:rPr>
                <a:t>更多资源请关注微信公众号：学长掌上资源库 </a:t>
              </a:r>
              <a:endParaRPr lang="ko-KR" altLang="en-US" sz="1950" cap="none" dirty="0" smtClean="0" b="0" strike="noStrike">
                <a:solidFill>
                  <a:srgbClr val="FFFFFF"/>
                </a:solidFill>
                <a:latin typeface="微软雅黑" charset="0"/>
                <a:ea typeface="微软雅黑" charset="0"/>
              </a:endParaRPr>
            </a:p>
          </p:txBody>
        </p:sp>
      </p:grpSp>
      <p:pic>
        <p:nvPicPr>
          <p:cNvPr id="752" name="学苑君.jpg" descr="C:/Users/Administrator/AppData/Roaming/JisuOffice/ETemp/4944_8445680/fImage2734877641.jpeg"/>
          <p:cNvPicPr>
            <a:picLocks noChangeAspect="1"/>
          </p:cNvPicPr>
          <p:nvPr/>
        </p:nvPicPr>
        <p:blipFill rotWithShape="1">
          <a:blip r:embed="rId4">
            <a:extLst>
              <a:ext uri="{28A0092B-C50C-407E-A947-70E740481C1C}">
                <a14:useLocalDpi xmlns:a14="http://schemas.microsoft.com/office/drawing/2010/main" val="0"/>
              </a:ext>
            </a:extLst>
          </a:blip>
          <a:srcRect/>
          <a:stretch>
            <a:fillRect/>
          </a:stretch>
        </p:blipFill>
        <p:spPr>
          <a:xfrm rot="0">
            <a:off x="3490595" y="2036445"/>
            <a:ext cx="2163445" cy="2163445"/>
          </a:xfrm>
          <a:prstGeom prst="rect"/>
          <a:noFill/>
          <a:ln w="12700" cap="flat" cmpd="sng">
            <a:prstDash/>
            <a:miter lim="800000"/>
          </a:ln>
        </p:spPr>
      </p:pic>
    </p:spTree>
  </p:cSld>
  <p:clrMapOvr>
    <a:masterClrMapping/>
  </p:clrMapOvr>
  <mc:AlternateContent xmlns:mc="http://schemas.openxmlformats.org/markup-compatibility/2006">
    <mc:Choice xmlns:p14="http://schemas.microsoft.com/office/powerpoint/2010/main" Requires="p14">
      <p:transition spd="slow" p14:dur="1200">
        <p14:prism dir="l"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p:cNvSpPr txBox="1"/>
          <p:nvPr/>
        </p:nvSpPr>
        <p:spPr>
          <a:xfrm>
            <a:off x="2436660" y="21775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mn-cs"/>
              </a:rPr>
              <a:t>标题内容概述</a:t>
            </a:r>
            <a:endParaRPr kumimoji="0" lang="zh-CN" altLang="en-US" sz="3600" b="1" i="0" u="none" strike="noStrike" kern="1200" cap="none" spc="30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cxnSp>
        <p:nvCxnSpPr>
          <p:cNvPr id="8" name="直接连接符 7"/>
          <p:cNvCxnSpPr/>
          <p:nvPr/>
        </p:nvCxnSpPr>
        <p:spPr>
          <a:xfrm>
            <a:off x="2480947" y="2903509"/>
            <a:ext cx="3268081" cy="0"/>
          </a:xfrm>
          <a:prstGeom prst="line">
            <a:avLst/>
          </a:prstGeom>
          <a:ln w="9525">
            <a:solidFill>
              <a:schemeClr val="bg1"/>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9" name="文本框 9"/>
          <p:cNvSpPr txBox="1"/>
          <p:nvPr/>
        </p:nvSpPr>
        <p:spPr>
          <a:xfrm>
            <a:off x="2541927" y="30442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0" name="文本框 9"/>
          <p:cNvSpPr txBox="1"/>
          <p:nvPr/>
        </p:nvSpPr>
        <p:spPr>
          <a:xfrm>
            <a:off x="2541926" y="33478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2" name="文本框 9"/>
          <p:cNvSpPr txBox="1"/>
          <p:nvPr/>
        </p:nvSpPr>
        <p:spPr>
          <a:xfrm>
            <a:off x="4245143" y="30475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3" name="文本框 9"/>
          <p:cNvSpPr txBox="1"/>
          <p:nvPr/>
        </p:nvSpPr>
        <p:spPr>
          <a:xfrm>
            <a:off x="4245144" y="33515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grpSp>
        <p:nvGrpSpPr>
          <p:cNvPr id="15" name="组合 14"/>
          <p:cNvGrpSpPr/>
          <p:nvPr/>
        </p:nvGrpSpPr>
        <p:grpSpPr>
          <a:xfrm>
            <a:off x="650528" y="2177554"/>
            <a:ext cx="1512168" cy="1512168"/>
            <a:chOff x="2118480" y="1316166"/>
            <a:chExt cx="1512168" cy="1512168"/>
          </a:xfrm>
        </p:grpSpPr>
        <p:sp>
          <p:nvSpPr>
            <p:cNvPr id="16" name="椭圆 15"/>
            <p:cNvSpPr/>
            <p:nvPr/>
          </p:nvSpPr>
          <p:spPr>
            <a:xfrm>
              <a:off x="2118480" y="1316166"/>
              <a:ext cx="1512168" cy="15121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a:ea typeface="宋体" panose="02010600030101010101" pitchFamily="2" charset="-122"/>
                <a:cs typeface="+mn-cs"/>
              </a:endParaRPr>
            </a:p>
          </p:txBody>
        </p:sp>
        <p:sp>
          <p:nvSpPr>
            <p:cNvPr id="19" name="TextBox 67"/>
            <p:cNvSpPr txBox="1"/>
            <p:nvPr/>
          </p:nvSpPr>
          <p:spPr>
            <a:xfrm>
              <a:off x="2396585" y="1556810"/>
              <a:ext cx="1022180"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pitchFamily="34" charset="-122"/>
                  <a:cs typeface="+mn-cs"/>
                </a:rPr>
                <a:t>01</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
                                          </p:val>
                                        </p:tav>
                                        <p:tav tm="100000">
                                          <p:val>
                                            <p:strVal val="#ppt_w"/>
                                          </p:val>
                                        </p:tav>
                                      </p:tavLst>
                                    </p:anim>
                                    <p:anim calcmode="lin" valueType="num">
                                      <p:cBhvr>
                                        <p:cTn id="11" dur="500" fill="hold"/>
                                        <p:tgtEl>
                                          <p:spTgt spid="15"/>
                                        </p:tgtEl>
                                        <p:attrNameLst>
                                          <p:attrName>ppt_h</p:attrName>
                                        </p:attrNameLst>
                                      </p:cBhvr>
                                      <p:tavLst>
                                        <p:tav tm="0">
                                          <p:val>
                                            <p:fltVal val="0"/>
                                          </p:val>
                                        </p:tav>
                                        <p:tav tm="100000">
                                          <p:val>
                                            <p:strVal val="#ppt_h"/>
                                          </p:val>
                                        </p:tav>
                                      </p:tavLst>
                                    </p:anim>
                                    <p:animEffect transition="in" filter="fade">
                                      <p:cBhvr>
                                        <p:cTn id="12" dur="500"/>
                                        <p:tgtEl>
                                          <p:spTgt spid="15"/>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p:tgtEl>
                                          <p:spTgt spid="7"/>
                                        </p:tgtEl>
                                        <p:attrNameLst>
                                          <p:attrName>ppt_x</p:attrName>
                                        </p:attrNameLst>
                                      </p:cBhvr>
                                      <p:tavLst>
                                        <p:tav tm="0">
                                          <p:val>
                                            <p:strVal val="#ppt_x-#ppt_w*1.125000"/>
                                          </p:val>
                                        </p:tav>
                                        <p:tav tm="100000">
                                          <p:val>
                                            <p:strVal val="#ppt_x"/>
                                          </p:val>
                                        </p:tav>
                                      </p:tavLst>
                                    </p:anim>
                                    <p:animEffect transition="in" filter="wipe(right)">
                                      <p:cBhvr>
                                        <p:cTn id="16" dur="500"/>
                                        <p:tgtEl>
                                          <p:spTgt spid="7"/>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5"/>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solidFill>
          <a:ln w="9525" cap="flat">
            <a:no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6" name="TextBox 21"/>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28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 name="圆角矩形 6"/>
          <p:cNvSpPr/>
          <p:nvPr/>
        </p:nvSpPr>
        <p:spPr>
          <a:xfrm>
            <a:off x="3356492" y="1131590"/>
            <a:ext cx="4479052" cy="451685"/>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8" name="Freeform 5"/>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9" name="圆角矩形 8"/>
          <p:cNvSpPr/>
          <p:nvPr/>
        </p:nvSpPr>
        <p:spPr>
          <a:xfrm>
            <a:off x="3356492" y="1865984"/>
            <a:ext cx="4479052" cy="451685"/>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10" name="圆角矩形 9"/>
          <p:cNvSpPr/>
          <p:nvPr/>
        </p:nvSpPr>
        <p:spPr>
          <a:xfrm>
            <a:off x="3356492" y="2600378"/>
            <a:ext cx="4479052" cy="45168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11" name="圆角矩形 10"/>
          <p:cNvSpPr/>
          <p:nvPr/>
        </p:nvSpPr>
        <p:spPr>
          <a:xfrm>
            <a:off x="3356492" y="3334771"/>
            <a:ext cx="4479052" cy="45168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12" name="TextBox 29"/>
          <p:cNvSpPr txBox="1"/>
          <p:nvPr/>
        </p:nvSpPr>
        <p:spPr>
          <a:xfrm>
            <a:off x="3675004" y="1279654"/>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a:t>
            </a:r>
            <a:r>
              <a:rPr kumimoji="0" lang="zh-CN" altLang="en-US" sz="12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3" name="TextBox 30"/>
          <p:cNvSpPr txBox="1"/>
          <p:nvPr/>
        </p:nvSpPr>
        <p:spPr>
          <a:xfrm>
            <a:off x="3675004" y="2008470"/>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TextBox 31"/>
          <p:cNvSpPr txBox="1"/>
          <p:nvPr/>
        </p:nvSpPr>
        <p:spPr>
          <a:xfrm>
            <a:off x="3675004" y="2742864"/>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5" name="TextBox 32"/>
          <p:cNvSpPr txBox="1"/>
          <p:nvPr/>
        </p:nvSpPr>
        <p:spPr>
          <a:xfrm>
            <a:off x="3675004" y="347725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圆角矩形 15"/>
          <p:cNvSpPr/>
          <p:nvPr/>
        </p:nvSpPr>
        <p:spPr>
          <a:xfrm>
            <a:off x="3367981" y="4064281"/>
            <a:ext cx="4479052" cy="451685"/>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17" name="TextBox 34"/>
          <p:cNvSpPr txBox="1"/>
          <p:nvPr/>
        </p:nvSpPr>
        <p:spPr>
          <a:xfrm>
            <a:off x="3686493" y="420676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childTnLst>
                          </p:cTn>
                        </p:par>
                        <p:par>
                          <p:cTn id="15" fill="hold">
                            <p:stCondLst>
                              <p:cond delay="2000"/>
                            </p:stCondLst>
                            <p:childTnLst>
                              <p:par>
                                <p:cTn id="16" presetID="16" presetClass="entr" presetSubtype="2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Horizontal)">
                                      <p:cBhvr>
                                        <p:cTn id="18" dur="500"/>
                                        <p:tgtEl>
                                          <p:spTgt spid="8"/>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500"/>
                                        <p:tgtEl>
                                          <p:spTgt spid="15"/>
                                        </p:tgtEl>
                                      </p:cBhvr>
                                    </p:animEffect>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P spid="10" grpId="0" animBg="1"/>
      <p:bldP spid="11" grpId="0" animBg="1"/>
      <p:bldP spid="12" grpId="0"/>
      <p:bldP spid="13" grpId="0"/>
      <p:bldP spid="14" grpId="0"/>
      <p:bldP spid="15" grpId="0"/>
      <p:bldP spid="16" grpId="0" animBg="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6"/>
          <p:cNvSpPr/>
          <p:nvPr/>
        </p:nvSpPr>
        <p:spPr bwMode="auto">
          <a:xfrm>
            <a:off x="2687837"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6" name="Freeform 7"/>
          <p:cNvSpPr/>
          <p:nvPr/>
        </p:nvSpPr>
        <p:spPr bwMode="auto">
          <a:xfrm>
            <a:off x="2687837" y="2630091"/>
            <a:ext cx="196453" cy="370284"/>
          </a:xfrm>
          <a:custGeom>
            <a:avLst/>
            <a:gdLst>
              <a:gd name="T0" fmla="*/ 42323 w 68"/>
              <a:gd name="T1" fmla="*/ 0 h 128"/>
              <a:gd name="T2" fmla="*/ 219308 w 68"/>
              <a:gd name="T3" fmla="*/ 0 h 128"/>
              <a:gd name="T4" fmla="*/ 261630 w 68"/>
              <a:gd name="T5" fmla="*/ 42432 h 128"/>
              <a:gd name="T6" fmla="*/ 261630 w 68"/>
              <a:gd name="T7" fmla="*/ 493752 h 128"/>
              <a:gd name="T8" fmla="*/ 0 w 68"/>
              <a:gd name="T9" fmla="*/ 493752 h 128"/>
              <a:gd name="T10" fmla="*/ 0 w 68"/>
              <a:gd name="T11" fmla="*/ 42432 h 128"/>
              <a:gd name="T12" fmla="*/ 42323 w 68"/>
              <a:gd name="T13" fmla="*/ 0 h 1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28">
                <a:moveTo>
                  <a:pt x="11" y="0"/>
                </a:moveTo>
                <a:cubicBezTo>
                  <a:pt x="57" y="0"/>
                  <a:pt x="57" y="0"/>
                  <a:pt x="57" y="0"/>
                </a:cubicBezTo>
                <a:cubicBezTo>
                  <a:pt x="63" y="0"/>
                  <a:pt x="68" y="5"/>
                  <a:pt x="68" y="11"/>
                </a:cubicBezTo>
                <a:cubicBezTo>
                  <a:pt x="68" y="128"/>
                  <a:pt x="68" y="128"/>
                  <a:pt x="68" y="128"/>
                </a:cubicBezTo>
                <a:cubicBezTo>
                  <a:pt x="0" y="128"/>
                  <a:pt x="0" y="128"/>
                  <a:pt x="0" y="128"/>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7" name="Freeform 8"/>
          <p:cNvSpPr/>
          <p:nvPr/>
        </p:nvSpPr>
        <p:spPr bwMode="auto">
          <a:xfrm>
            <a:off x="2940249"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8" name="Freeform 9"/>
          <p:cNvSpPr/>
          <p:nvPr/>
        </p:nvSpPr>
        <p:spPr bwMode="auto">
          <a:xfrm>
            <a:off x="3191471"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9" name="Freeform 10"/>
          <p:cNvSpPr/>
          <p:nvPr/>
        </p:nvSpPr>
        <p:spPr bwMode="auto">
          <a:xfrm>
            <a:off x="3440312" y="1794273"/>
            <a:ext cx="197644" cy="1206103"/>
          </a:xfrm>
          <a:custGeom>
            <a:avLst/>
            <a:gdLst>
              <a:gd name="T0" fmla="*/ 46418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6418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2"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2"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0" name="Freeform 11"/>
          <p:cNvSpPr/>
          <p:nvPr/>
        </p:nvSpPr>
        <p:spPr bwMode="auto">
          <a:xfrm>
            <a:off x="2940249" y="2378869"/>
            <a:ext cx="196453" cy="621506"/>
          </a:xfrm>
          <a:custGeom>
            <a:avLst/>
            <a:gdLst>
              <a:gd name="T0" fmla="*/ 42323 w 68"/>
              <a:gd name="T1" fmla="*/ 0 h 215"/>
              <a:gd name="T2" fmla="*/ 219308 w 68"/>
              <a:gd name="T3" fmla="*/ 0 h 215"/>
              <a:gd name="T4" fmla="*/ 261630 w 68"/>
              <a:gd name="T5" fmla="*/ 42463 h 215"/>
              <a:gd name="T6" fmla="*/ 261630 w 68"/>
              <a:gd name="T7" fmla="*/ 829955 h 215"/>
              <a:gd name="T8" fmla="*/ 0 w 68"/>
              <a:gd name="T9" fmla="*/ 829955 h 215"/>
              <a:gd name="T10" fmla="*/ 0 w 68"/>
              <a:gd name="T11" fmla="*/ 42463 h 215"/>
              <a:gd name="T12" fmla="*/ 42323 w 68"/>
              <a:gd name="T13" fmla="*/ 0 h 2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5">
                <a:moveTo>
                  <a:pt x="11" y="0"/>
                </a:moveTo>
                <a:cubicBezTo>
                  <a:pt x="57" y="0"/>
                  <a:pt x="57" y="0"/>
                  <a:pt x="57" y="0"/>
                </a:cubicBezTo>
                <a:cubicBezTo>
                  <a:pt x="63" y="0"/>
                  <a:pt x="68" y="5"/>
                  <a:pt x="68" y="11"/>
                </a:cubicBezTo>
                <a:cubicBezTo>
                  <a:pt x="68" y="215"/>
                  <a:pt x="68" y="215"/>
                  <a:pt x="68" y="215"/>
                </a:cubicBezTo>
                <a:cubicBezTo>
                  <a:pt x="0" y="215"/>
                  <a:pt x="0" y="215"/>
                  <a:pt x="0" y="215"/>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1" name="Freeform 12"/>
          <p:cNvSpPr/>
          <p:nvPr/>
        </p:nvSpPr>
        <p:spPr bwMode="auto">
          <a:xfrm>
            <a:off x="3191471" y="2118123"/>
            <a:ext cx="197644" cy="882253"/>
          </a:xfrm>
          <a:custGeom>
            <a:avLst/>
            <a:gdLst>
              <a:gd name="T0" fmla="*/ 42550 w 68"/>
              <a:gd name="T1" fmla="*/ 0 h 305"/>
              <a:gd name="T2" fmla="*/ 220486 w 68"/>
              <a:gd name="T3" fmla="*/ 0 h 305"/>
              <a:gd name="T4" fmla="*/ 263036 w 68"/>
              <a:gd name="T5" fmla="*/ 42464 h 305"/>
              <a:gd name="T6" fmla="*/ 263036 w 68"/>
              <a:gd name="T7" fmla="*/ 918765 h 305"/>
              <a:gd name="T8" fmla="*/ 263036 w 68"/>
              <a:gd name="T9" fmla="*/ 1177409 h 305"/>
              <a:gd name="T10" fmla="*/ 0 w 68"/>
              <a:gd name="T11" fmla="*/ 1177409 h 305"/>
              <a:gd name="T12" fmla="*/ 0 w 68"/>
              <a:gd name="T13" fmla="*/ 918765 h 305"/>
              <a:gd name="T14" fmla="*/ 0 w 68"/>
              <a:gd name="T15" fmla="*/ 42464 h 305"/>
              <a:gd name="T16" fmla="*/ 42550 w 68"/>
              <a:gd name="T17" fmla="*/ 0 h 3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05">
                <a:moveTo>
                  <a:pt x="11" y="0"/>
                </a:moveTo>
                <a:cubicBezTo>
                  <a:pt x="57" y="0"/>
                  <a:pt x="57" y="0"/>
                  <a:pt x="57" y="0"/>
                </a:cubicBezTo>
                <a:cubicBezTo>
                  <a:pt x="63" y="0"/>
                  <a:pt x="68" y="5"/>
                  <a:pt x="68" y="11"/>
                </a:cubicBezTo>
                <a:cubicBezTo>
                  <a:pt x="68" y="238"/>
                  <a:pt x="68" y="238"/>
                  <a:pt x="68" y="238"/>
                </a:cubicBezTo>
                <a:cubicBezTo>
                  <a:pt x="68" y="305"/>
                  <a:pt x="68" y="305"/>
                  <a:pt x="68" y="305"/>
                </a:cubicBezTo>
                <a:cubicBezTo>
                  <a:pt x="0" y="305"/>
                  <a:pt x="0" y="305"/>
                  <a:pt x="0" y="305"/>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2" name="Freeform 13"/>
          <p:cNvSpPr/>
          <p:nvPr/>
        </p:nvSpPr>
        <p:spPr bwMode="auto">
          <a:xfrm>
            <a:off x="3440312" y="1946673"/>
            <a:ext cx="197644" cy="1053703"/>
          </a:xfrm>
          <a:custGeom>
            <a:avLst/>
            <a:gdLst>
              <a:gd name="T0" fmla="*/ 46418 w 68"/>
              <a:gd name="T1" fmla="*/ 0 h 364"/>
              <a:gd name="T2" fmla="*/ 220486 w 68"/>
              <a:gd name="T3" fmla="*/ 0 h 364"/>
              <a:gd name="T4" fmla="*/ 263036 w 68"/>
              <a:gd name="T5" fmla="*/ 42468 h 364"/>
              <a:gd name="T6" fmla="*/ 263036 w 68"/>
              <a:gd name="T7" fmla="*/ 918847 h 364"/>
              <a:gd name="T8" fmla="*/ 263036 w 68"/>
              <a:gd name="T9" fmla="*/ 1405295 h 364"/>
              <a:gd name="T10" fmla="*/ 0 w 68"/>
              <a:gd name="T11" fmla="*/ 1405295 h 364"/>
              <a:gd name="T12" fmla="*/ 0 w 68"/>
              <a:gd name="T13" fmla="*/ 918847 h 364"/>
              <a:gd name="T14" fmla="*/ 0 w 68"/>
              <a:gd name="T15" fmla="*/ 42468 h 364"/>
              <a:gd name="T16" fmla="*/ 46418 w 68"/>
              <a:gd name="T17" fmla="*/ 0 h 3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4">
                <a:moveTo>
                  <a:pt x="12"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2"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3" name="Freeform 14"/>
          <p:cNvSpPr/>
          <p:nvPr/>
        </p:nvSpPr>
        <p:spPr bwMode="auto">
          <a:xfrm>
            <a:off x="4040387"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4" name="Freeform 15"/>
          <p:cNvSpPr/>
          <p:nvPr/>
        </p:nvSpPr>
        <p:spPr bwMode="auto">
          <a:xfrm>
            <a:off x="4291608"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5" name="Freeform 16"/>
          <p:cNvSpPr/>
          <p:nvPr/>
        </p:nvSpPr>
        <p:spPr bwMode="auto">
          <a:xfrm>
            <a:off x="4544021"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6" name="Freeform 17"/>
          <p:cNvSpPr/>
          <p:nvPr/>
        </p:nvSpPr>
        <p:spPr bwMode="auto">
          <a:xfrm>
            <a:off x="4796433" y="1794273"/>
            <a:ext cx="19645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7" name="Freeform 18"/>
          <p:cNvSpPr/>
          <p:nvPr/>
        </p:nvSpPr>
        <p:spPr bwMode="auto">
          <a:xfrm>
            <a:off x="4040387" y="2821782"/>
            <a:ext cx="196453" cy="178594"/>
          </a:xfrm>
          <a:custGeom>
            <a:avLst/>
            <a:gdLst>
              <a:gd name="T0" fmla="*/ 42323 w 68"/>
              <a:gd name="T1" fmla="*/ 0 h 62"/>
              <a:gd name="T2" fmla="*/ 219308 w 68"/>
              <a:gd name="T3" fmla="*/ 0 h 62"/>
              <a:gd name="T4" fmla="*/ 261630 w 68"/>
              <a:gd name="T5" fmla="*/ 42428 h 62"/>
              <a:gd name="T6" fmla="*/ 261630 w 68"/>
              <a:gd name="T7" fmla="*/ 239139 h 62"/>
              <a:gd name="T8" fmla="*/ 0 w 68"/>
              <a:gd name="T9" fmla="*/ 239139 h 62"/>
              <a:gd name="T10" fmla="*/ 0 w 68"/>
              <a:gd name="T11" fmla="*/ 42428 h 62"/>
              <a:gd name="T12" fmla="*/ 42323 w 68"/>
              <a:gd name="T13" fmla="*/ 0 h 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62">
                <a:moveTo>
                  <a:pt x="11" y="0"/>
                </a:moveTo>
                <a:cubicBezTo>
                  <a:pt x="57" y="0"/>
                  <a:pt x="57" y="0"/>
                  <a:pt x="57" y="0"/>
                </a:cubicBezTo>
                <a:cubicBezTo>
                  <a:pt x="63" y="0"/>
                  <a:pt x="68" y="5"/>
                  <a:pt x="68" y="11"/>
                </a:cubicBezTo>
                <a:cubicBezTo>
                  <a:pt x="68" y="62"/>
                  <a:pt x="68" y="62"/>
                  <a:pt x="68" y="62"/>
                </a:cubicBezTo>
                <a:cubicBezTo>
                  <a:pt x="0" y="62"/>
                  <a:pt x="0" y="62"/>
                  <a:pt x="0" y="62"/>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8" name="Freeform 19"/>
          <p:cNvSpPr/>
          <p:nvPr/>
        </p:nvSpPr>
        <p:spPr bwMode="auto">
          <a:xfrm>
            <a:off x="4291608" y="2383632"/>
            <a:ext cx="197644" cy="616744"/>
          </a:xfrm>
          <a:custGeom>
            <a:avLst/>
            <a:gdLst>
              <a:gd name="T0" fmla="*/ 42550 w 68"/>
              <a:gd name="T1" fmla="*/ 0 h 213"/>
              <a:gd name="T2" fmla="*/ 220486 w 68"/>
              <a:gd name="T3" fmla="*/ 0 h 213"/>
              <a:gd name="T4" fmla="*/ 263036 w 68"/>
              <a:gd name="T5" fmla="*/ 42498 h 213"/>
              <a:gd name="T6" fmla="*/ 263036 w 68"/>
              <a:gd name="T7" fmla="*/ 822921 h 213"/>
              <a:gd name="T8" fmla="*/ 0 w 68"/>
              <a:gd name="T9" fmla="*/ 822921 h 213"/>
              <a:gd name="T10" fmla="*/ 0 w 68"/>
              <a:gd name="T11" fmla="*/ 42498 h 213"/>
              <a:gd name="T12" fmla="*/ 42550 w 68"/>
              <a:gd name="T13" fmla="*/ 0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9" name="Freeform 20"/>
          <p:cNvSpPr/>
          <p:nvPr/>
        </p:nvSpPr>
        <p:spPr bwMode="auto">
          <a:xfrm>
            <a:off x="4544021" y="1946673"/>
            <a:ext cx="197644" cy="1053703"/>
          </a:xfrm>
          <a:custGeom>
            <a:avLst/>
            <a:gdLst>
              <a:gd name="T0" fmla="*/ 42550 w 68"/>
              <a:gd name="T1" fmla="*/ 0 h 364"/>
              <a:gd name="T2" fmla="*/ 220486 w 68"/>
              <a:gd name="T3" fmla="*/ 0 h 364"/>
              <a:gd name="T4" fmla="*/ 263036 w 68"/>
              <a:gd name="T5" fmla="*/ 42468 h 364"/>
              <a:gd name="T6" fmla="*/ 263036 w 68"/>
              <a:gd name="T7" fmla="*/ 918847 h 364"/>
              <a:gd name="T8" fmla="*/ 263036 w 68"/>
              <a:gd name="T9" fmla="*/ 1405295 h 364"/>
              <a:gd name="T10" fmla="*/ 0 w 68"/>
              <a:gd name="T11" fmla="*/ 1405295 h 364"/>
              <a:gd name="T12" fmla="*/ 0 w 68"/>
              <a:gd name="T13" fmla="*/ 918847 h 364"/>
              <a:gd name="T14" fmla="*/ 0 w 68"/>
              <a:gd name="T15" fmla="*/ 42468 h 364"/>
              <a:gd name="T16" fmla="*/ 42550 w 68"/>
              <a:gd name="T17" fmla="*/ 0 h 3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4">
                <a:moveTo>
                  <a:pt x="11"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0" name="Freeform 21"/>
          <p:cNvSpPr/>
          <p:nvPr/>
        </p:nvSpPr>
        <p:spPr bwMode="auto">
          <a:xfrm>
            <a:off x="4796433" y="2537223"/>
            <a:ext cx="196454" cy="463153"/>
          </a:xfrm>
          <a:custGeom>
            <a:avLst/>
            <a:gdLst>
              <a:gd name="T0" fmla="*/ 42550 w 68"/>
              <a:gd name="T1" fmla="*/ 0 h 160"/>
              <a:gd name="T2" fmla="*/ 220486 w 68"/>
              <a:gd name="T3" fmla="*/ 0 h 160"/>
              <a:gd name="T4" fmla="*/ 263036 w 68"/>
              <a:gd name="T5" fmla="*/ 42456 h 160"/>
              <a:gd name="T6" fmla="*/ 263036 w 68"/>
              <a:gd name="T7" fmla="*/ 617543 h 160"/>
              <a:gd name="T8" fmla="*/ 0 w 68"/>
              <a:gd name="T9" fmla="*/ 617543 h 160"/>
              <a:gd name="T10" fmla="*/ 0 w 68"/>
              <a:gd name="T11" fmla="*/ 42456 h 160"/>
              <a:gd name="T12" fmla="*/ 42550 w 68"/>
              <a:gd name="T13" fmla="*/ 0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60">
                <a:moveTo>
                  <a:pt x="11" y="0"/>
                </a:moveTo>
                <a:cubicBezTo>
                  <a:pt x="57" y="0"/>
                  <a:pt x="57" y="0"/>
                  <a:pt x="57" y="0"/>
                </a:cubicBezTo>
                <a:cubicBezTo>
                  <a:pt x="63" y="0"/>
                  <a:pt x="68" y="5"/>
                  <a:pt x="68" y="11"/>
                </a:cubicBezTo>
                <a:cubicBezTo>
                  <a:pt x="68" y="160"/>
                  <a:pt x="68" y="160"/>
                  <a:pt x="68" y="160"/>
                </a:cubicBezTo>
                <a:cubicBezTo>
                  <a:pt x="0" y="160"/>
                  <a:pt x="0" y="160"/>
                  <a:pt x="0" y="160"/>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1" name="Freeform 22"/>
          <p:cNvSpPr/>
          <p:nvPr/>
        </p:nvSpPr>
        <p:spPr bwMode="auto">
          <a:xfrm>
            <a:off x="5386983" y="1794273"/>
            <a:ext cx="19645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2" name="Freeform 23"/>
          <p:cNvSpPr/>
          <p:nvPr/>
        </p:nvSpPr>
        <p:spPr bwMode="auto">
          <a:xfrm>
            <a:off x="5639395" y="1794273"/>
            <a:ext cx="19526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3" name="Freeform 24"/>
          <p:cNvSpPr/>
          <p:nvPr/>
        </p:nvSpPr>
        <p:spPr bwMode="auto">
          <a:xfrm>
            <a:off x="5890618"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4" name="Freeform 25"/>
          <p:cNvSpPr/>
          <p:nvPr/>
        </p:nvSpPr>
        <p:spPr bwMode="auto">
          <a:xfrm>
            <a:off x="6141840"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5" name="Freeform 26"/>
          <p:cNvSpPr/>
          <p:nvPr/>
        </p:nvSpPr>
        <p:spPr bwMode="auto">
          <a:xfrm>
            <a:off x="6141840" y="1941910"/>
            <a:ext cx="197644" cy="1058465"/>
          </a:xfrm>
          <a:custGeom>
            <a:avLst/>
            <a:gdLst>
              <a:gd name="T0" fmla="*/ 42550 w 68"/>
              <a:gd name="T1" fmla="*/ 0 h 366"/>
              <a:gd name="T2" fmla="*/ 220486 w 68"/>
              <a:gd name="T3" fmla="*/ 0 h 366"/>
              <a:gd name="T4" fmla="*/ 263036 w 68"/>
              <a:gd name="T5" fmla="*/ 42447 h 366"/>
              <a:gd name="T6" fmla="*/ 263036 w 68"/>
              <a:gd name="T7" fmla="*/ 918399 h 366"/>
              <a:gd name="T8" fmla="*/ 263036 w 68"/>
              <a:gd name="T9" fmla="*/ 1412328 h 366"/>
              <a:gd name="T10" fmla="*/ 0 w 68"/>
              <a:gd name="T11" fmla="*/ 1412328 h 366"/>
              <a:gd name="T12" fmla="*/ 0 w 68"/>
              <a:gd name="T13" fmla="*/ 918399 h 366"/>
              <a:gd name="T14" fmla="*/ 0 w 68"/>
              <a:gd name="T15" fmla="*/ 42447 h 366"/>
              <a:gd name="T16" fmla="*/ 42550 w 68"/>
              <a:gd name="T17" fmla="*/ 0 h 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6">
                <a:moveTo>
                  <a:pt x="11" y="0"/>
                </a:moveTo>
                <a:cubicBezTo>
                  <a:pt x="57" y="0"/>
                  <a:pt x="57" y="0"/>
                  <a:pt x="57" y="0"/>
                </a:cubicBezTo>
                <a:cubicBezTo>
                  <a:pt x="63" y="0"/>
                  <a:pt x="68" y="5"/>
                  <a:pt x="68" y="11"/>
                </a:cubicBezTo>
                <a:cubicBezTo>
                  <a:pt x="68" y="238"/>
                  <a:pt x="68" y="238"/>
                  <a:pt x="68" y="238"/>
                </a:cubicBezTo>
                <a:cubicBezTo>
                  <a:pt x="68" y="366"/>
                  <a:pt x="68" y="366"/>
                  <a:pt x="68" y="366"/>
                </a:cubicBezTo>
                <a:cubicBezTo>
                  <a:pt x="0" y="366"/>
                  <a:pt x="0" y="366"/>
                  <a:pt x="0" y="366"/>
                </a:cubicBezTo>
                <a:cubicBezTo>
                  <a:pt x="0" y="238"/>
                  <a:pt x="0" y="238"/>
                  <a:pt x="0" y="238"/>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9" name="Freeform 27"/>
          <p:cNvSpPr/>
          <p:nvPr/>
        </p:nvSpPr>
        <p:spPr bwMode="auto">
          <a:xfrm>
            <a:off x="5890618" y="2138362"/>
            <a:ext cx="196453" cy="862013"/>
          </a:xfrm>
          <a:custGeom>
            <a:avLst/>
            <a:gdLst>
              <a:gd name="T0" fmla="*/ 42323 w 68"/>
              <a:gd name="T1" fmla="*/ 0 h 298"/>
              <a:gd name="T2" fmla="*/ 219308 w 68"/>
              <a:gd name="T3" fmla="*/ 0 h 298"/>
              <a:gd name="T4" fmla="*/ 261630 w 68"/>
              <a:gd name="T5" fmla="*/ 42475 h 298"/>
              <a:gd name="T6" fmla="*/ 261630 w 68"/>
              <a:gd name="T7" fmla="*/ 919000 h 298"/>
              <a:gd name="T8" fmla="*/ 261630 w 68"/>
              <a:gd name="T9" fmla="*/ 1150681 h 298"/>
              <a:gd name="T10" fmla="*/ 0 w 68"/>
              <a:gd name="T11" fmla="*/ 1150681 h 298"/>
              <a:gd name="T12" fmla="*/ 0 w 68"/>
              <a:gd name="T13" fmla="*/ 919000 h 298"/>
              <a:gd name="T14" fmla="*/ 0 w 68"/>
              <a:gd name="T15" fmla="*/ 42475 h 298"/>
              <a:gd name="T16" fmla="*/ 42323 w 68"/>
              <a:gd name="T17" fmla="*/ 0 h 2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298">
                <a:moveTo>
                  <a:pt x="11" y="0"/>
                </a:moveTo>
                <a:cubicBezTo>
                  <a:pt x="57" y="0"/>
                  <a:pt x="57" y="0"/>
                  <a:pt x="57" y="0"/>
                </a:cubicBezTo>
                <a:cubicBezTo>
                  <a:pt x="63" y="0"/>
                  <a:pt x="68" y="5"/>
                  <a:pt x="68" y="11"/>
                </a:cubicBezTo>
                <a:cubicBezTo>
                  <a:pt x="68" y="238"/>
                  <a:pt x="68" y="238"/>
                  <a:pt x="68" y="238"/>
                </a:cubicBezTo>
                <a:cubicBezTo>
                  <a:pt x="68" y="298"/>
                  <a:pt x="68" y="298"/>
                  <a:pt x="68" y="298"/>
                </a:cubicBezTo>
                <a:cubicBezTo>
                  <a:pt x="0" y="298"/>
                  <a:pt x="0" y="298"/>
                  <a:pt x="0" y="298"/>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0" name="Freeform 28"/>
          <p:cNvSpPr/>
          <p:nvPr/>
        </p:nvSpPr>
        <p:spPr bwMode="auto">
          <a:xfrm>
            <a:off x="5639395" y="2383632"/>
            <a:ext cx="195263" cy="616744"/>
          </a:xfrm>
          <a:custGeom>
            <a:avLst/>
            <a:gdLst>
              <a:gd name="T0" fmla="*/ 42323 w 68"/>
              <a:gd name="T1" fmla="*/ 0 h 213"/>
              <a:gd name="T2" fmla="*/ 219308 w 68"/>
              <a:gd name="T3" fmla="*/ 0 h 213"/>
              <a:gd name="T4" fmla="*/ 261630 w 68"/>
              <a:gd name="T5" fmla="*/ 42498 h 213"/>
              <a:gd name="T6" fmla="*/ 261630 w 68"/>
              <a:gd name="T7" fmla="*/ 822921 h 213"/>
              <a:gd name="T8" fmla="*/ 0 w 68"/>
              <a:gd name="T9" fmla="*/ 822921 h 213"/>
              <a:gd name="T10" fmla="*/ 0 w 68"/>
              <a:gd name="T11" fmla="*/ 42498 h 213"/>
              <a:gd name="T12" fmla="*/ 42323 w 68"/>
              <a:gd name="T13" fmla="*/ 0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1" name="Freeform 29"/>
          <p:cNvSpPr/>
          <p:nvPr/>
        </p:nvSpPr>
        <p:spPr bwMode="auto">
          <a:xfrm>
            <a:off x="5386983" y="2638425"/>
            <a:ext cx="196454" cy="361950"/>
          </a:xfrm>
          <a:custGeom>
            <a:avLst/>
            <a:gdLst>
              <a:gd name="T0" fmla="*/ 42550 w 68"/>
              <a:gd name="T1" fmla="*/ 0 h 125"/>
              <a:gd name="T2" fmla="*/ 220486 w 68"/>
              <a:gd name="T3" fmla="*/ 0 h 125"/>
              <a:gd name="T4" fmla="*/ 263036 w 68"/>
              <a:gd name="T5" fmla="*/ 42460 h 125"/>
              <a:gd name="T6" fmla="*/ 263036 w 68"/>
              <a:gd name="T7" fmla="*/ 482499 h 125"/>
              <a:gd name="T8" fmla="*/ 0 w 68"/>
              <a:gd name="T9" fmla="*/ 482499 h 125"/>
              <a:gd name="T10" fmla="*/ 0 w 68"/>
              <a:gd name="T11" fmla="*/ 42460 h 125"/>
              <a:gd name="T12" fmla="*/ 42550 w 68"/>
              <a:gd name="T13" fmla="*/ 0 h 1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25">
                <a:moveTo>
                  <a:pt x="11" y="0"/>
                </a:moveTo>
                <a:cubicBezTo>
                  <a:pt x="57" y="0"/>
                  <a:pt x="57" y="0"/>
                  <a:pt x="57" y="0"/>
                </a:cubicBezTo>
                <a:cubicBezTo>
                  <a:pt x="63" y="0"/>
                  <a:pt x="68" y="5"/>
                  <a:pt x="68" y="11"/>
                </a:cubicBezTo>
                <a:cubicBezTo>
                  <a:pt x="68" y="125"/>
                  <a:pt x="68" y="125"/>
                  <a:pt x="68" y="125"/>
                </a:cubicBezTo>
                <a:cubicBezTo>
                  <a:pt x="0" y="125"/>
                  <a:pt x="0" y="125"/>
                  <a:pt x="0" y="125"/>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2" name="Freeform 30"/>
          <p:cNvSpPr/>
          <p:nvPr/>
        </p:nvSpPr>
        <p:spPr bwMode="auto">
          <a:xfrm>
            <a:off x="6806208" y="1794273"/>
            <a:ext cx="196454" cy="1206103"/>
          </a:xfrm>
          <a:custGeom>
            <a:avLst/>
            <a:gdLst>
              <a:gd name="T0" fmla="*/ 42550 w 68"/>
              <a:gd name="T1" fmla="*/ 0 h 417"/>
              <a:gd name="T2" fmla="*/ 216618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6" y="0"/>
                  <a:pt x="56" y="0"/>
                  <a:pt x="56"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3" name="Freeform 31"/>
          <p:cNvSpPr/>
          <p:nvPr/>
        </p:nvSpPr>
        <p:spPr bwMode="auto">
          <a:xfrm>
            <a:off x="7055049" y="1794273"/>
            <a:ext cx="196453"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4" name="Freeform 32"/>
          <p:cNvSpPr/>
          <p:nvPr/>
        </p:nvSpPr>
        <p:spPr bwMode="auto">
          <a:xfrm>
            <a:off x="7306270" y="1794273"/>
            <a:ext cx="196454"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5" name="Freeform 33"/>
          <p:cNvSpPr/>
          <p:nvPr/>
        </p:nvSpPr>
        <p:spPr bwMode="auto">
          <a:xfrm>
            <a:off x="7558683" y="1794273"/>
            <a:ext cx="196454"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6" name="Freeform 34"/>
          <p:cNvSpPr/>
          <p:nvPr/>
        </p:nvSpPr>
        <p:spPr bwMode="auto">
          <a:xfrm>
            <a:off x="7558683" y="1952625"/>
            <a:ext cx="196454" cy="1047750"/>
          </a:xfrm>
          <a:custGeom>
            <a:avLst/>
            <a:gdLst>
              <a:gd name="T0" fmla="*/ 42323 w 68"/>
              <a:gd name="T1" fmla="*/ 0 h 362"/>
              <a:gd name="T2" fmla="*/ 219308 w 68"/>
              <a:gd name="T3" fmla="*/ 0 h 362"/>
              <a:gd name="T4" fmla="*/ 261630 w 68"/>
              <a:gd name="T5" fmla="*/ 42446 h 362"/>
              <a:gd name="T6" fmla="*/ 261630 w 68"/>
              <a:gd name="T7" fmla="*/ 918374 h 362"/>
              <a:gd name="T8" fmla="*/ 261630 w 68"/>
              <a:gd name="T9" fmla="*/ 1396855 h 362"/>
              <a:gd name="T10" fmla="*/ 0 w 68"/>
              <a:gd name="T11" fmla="*/ 1396855 h 362"/>
              <a:gd name="T12" fmla="*/ 0 w 68"/>
              <a:gd name="T13" fmla="*/ 918374 h 362"/>
              <a:gd name="T14" fmla="*/ 0 w 68"/>
              <a:gd name="T15" fmla="*/ 42446 h 362"/>
              <a:gd name="T16" fmla="*/ 42323 w 68"/>
              <a:gd name="T17" fmla="*/ 0 h 3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2">
                <a:moveTo>
                  <a:pt x="11" y="0"/>
                </a:moveTo>
                <a:cubicBezTo>
                  <a:pt x="57" y="0"/>
                  <a:pt x="57" y="0"/>
                  <a:pt x="57" y="0"/>
                </a:cubicBezTo>
                <a:cubicBezTo>
                  <a:pt x="63" y="0"/>
                  <a:pt x="68" y="5"/>
                  <a:pt x="68" y="11"/>
                </a:cubicBezTo>
                <a:cubicBezTo>
                  <a:pt x="68" y="238"/>
                  <a:pt x="68" y="238"/>
                  <a:pt x="68" y="238"/>
                </a:cubicBezTo>
                <a:cubicBezTo>
                  <a:pt x="68" y="362"/>
                  <a:pt x="68" y="362"/>
                  <a:pt x="68" y="362"/>
                </a:cubicBezTo>
                <a:cubicBezTo>
                  <a:pt x="0" y="362"/>
                  <a:pt x="0" y="362"/>
                  <a:pt x="0" y="362"/>
                </a:cubicBezTo>
                <a:cubicBezTo>
                  <a:pt x="0" y="238"/>
                  <a:pt x="0" y="238"/>
                  <a:pt x="0" y="238"/>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7" name="Freeform 35"/>
          <p:cNvSpPr/>
          <p:nvPr/>
        </p:nvSpPr>
        <p:spPr bwMode="auto">
          <a:xfrm>
            <a:off x="7306270" y="2045494"/>
            <a:ext cx="196454" cy="954881"/>
          </a:xfrm>
          <a:custGeom>
            <a:avLst/>
            <a:gdLst>
              <a:gd name="T0" fmla="*/ 42323 w 68"/>
              <a:gd name="T1" fmla="*/ 0 h 330"/>
              <a:gd name="T2" fmla="*/ 219308 w 68"/>
              <a:gd name="T3" fmla="*/ 0 h 330"/>
              <a:gd name="T4" fmla="*/ 261630 w 68"/>
              <a:gd name="T5" fmla="*/ 42482 h 330"/>
              <a:gd name="T6" fmla="*/ 261630 w 68"/>
              <a:gd name="T7" fmla="*/ 919165 h 330"/>
              <a:gd name="T8" fmla="*/ 261630 w 68"/>
              <a:gd name="T9" fmla="*/ 1274472 h 330"/>
              <a:gd name="T10" fmla="*/ 0 w 68"/>
              <a:gd name="T11" fmla="*/ 1274472 h 330"/>
              <a:gd name="T12" fmla="*/ 0 w 68"/>
              <a:gd name="T13" fmla="*/ 919165 h 330"/>
              <a:gd name="T14" fmla="*/ 0 w 68"/>
              <a:gd name="T15" fmla="*/ 42482 h 330"/>
              <a:gd name="T16" fmla="*/ 42323 w 68"/>
              <a:gd name="T17" fmla="*/ 0 h 3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30">
                <a:moveTo>
                  <a:pt x="11" y="0"/>
                </a:moveTo>
                <a:cubicBezTo>
                  <a:pt x="57" y="0"/>
                  <a:pt x="57" y="0"/>
                  <a:pt x="57" y="0"/>
                </a:cubicBezTo>
                <a:cubicBezTo>
                  <a:pt x="63" y="0"/>
                  <a:pt x="68" y="5"/>
                  <a:pt x="68" y="11"/>
                </a:cubicBezTo>
                <a:cubicBezTo>
                  <a:pt x="68" y="238"/>
                  <a:pt x="68" y="238"/>
                  <a:pt x="68" y="238"/>
                </a:cubicBezTo>
                <a:cubicBezTo>
                  <a:pt x="68" y="330"/>
                  <a:pt x="68" y="330"/>
                  <a:pt x="68" y="330"/>
                </a:cubicBezTo>
                <a:cubicBezTo>
                  <a:pt x="0" y="330"/>
                  <a:pt x="0" y="330"/>
                  <a:pt x="0" y="330"/>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8" name="Freeform 36"/>
          <p:cNvSpPr/>
          <p:nvPr/>
        </p:nvSpPr>
        <p:spPr bwMode="auto">
          <a:xfrm>
            <a:off x="7055049" y="2743200"/>
            <a:ext cx="196453" cy="257175"/>
          </a:xfrm>
          <a:custGeom>
            <a:avLst/>
            <a:gdLst>
              <a:gd name="T0" fmla="*/ 42550 w 68"/>
              <a:gd name="T1" fmla="*/ 0 h 89"/>
              <a:gd name="T2" fmla="*/ 220486 w 68"/>
              <a:gd name="T3" fmla="*/ 0 h 89"/>
              <a:gd name="T4" fmla="*/ 263036 w 68"/>
              <a:gd name="T5" fmla="*/ 42422 h 89"/>
              <a:gd name="T6" fmla="*/ 263036 w 68"/>
              <a:gd name="T7" fmla="*/ 343235 h 89"/>
              <a:gd name="T8" fmla="*/ 0 w 68"/>
              <a:gd name="T9" fmla="*/ 343235 h 89"/>
              <a:gd name="T10" fmla="*/ 0 w 68"/>
              <a:gd name="T11" fmla="*/ 42422 h 89"/>
              <a:gd name="T12" fmla="*/ 42550 w 68"/>
              <a:gd name="T13" fmla="*/ 0 h 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89">
                <a:moveTo>
                  <a:pt x="11" y="0"/>
                </a:moveTo>
                <a:cubicBezTo>
                  <a:pt x="57" y="0"/>
                  <a:pt x="57" y="0"/>
                  <a:pt x="57" y="0"/>
                </a:cubicBezTo>
                <a:cubicBezTo>
                  <a:pt x="63" y="0"/>
                  <a:pt x="68" y="5"/>
                  <a:pt x="68" y="11"/>
                </a:cubicBezTo>
                <a:cubicBezTo>
                  <a:pt x="68" y="89"/>
                  <a:pt x="68" y="89"/>
                  <a:pt x="68" y="89"/>
                </a:cubicBezTo>
                <a:cubicBezTo>
                  <a:pt x="0" y="89"/>
                  <a:pt x="0" y="89"/>
                  <a:pt x="0" y="89"/>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9" name="Freeform 37"/>
          <p:cNvSpPr/>
          <p:nvPr/>
        </p:nvSpPr>
        <p:spPr bwMode="auto">
          <a:xfrm>
            <a:off x="6806208" y="2265760"/>
            <a:ext cx="196454" cy="734615"/>
          </a:xfrm>
          <a:custGeom>
            <a:avLst/>
            <a:gdLst>
              <a:gd name="T0" fmla="*/ 42550 w 68"/>
              <a:gd name="T1" fmla="*/ 0 h 254"/>
              <a:gd name="T2" fmla="*/ 216618 w 68"/>
              <a:gd name="T3" fmla="*/ 0 h 254"/>
              <a:gd name="T4" fmla="*/ 263036 w 68"/>
              <a:gd name="T5" fmla="*/ 42461 h 254"/>
              <a:gd name="T6" fmla="*/ 263036 w 68"/>
              <a:gd name="T7" fmla="*/ 918710 h 254"/>
              <a:gd name="T8" fmla="*/ 263036 w 68"/>
              <a:gd name="T9" fmla="*/ 980472 h 254"/>
              <a:gd name="T10" fmla="*/ 0 w 68"/>
              <a:gd name="T11" fmla="*/ 980472 h 254"/>
              <a:gd name="T12" fmla="*/ 0 w 68"/>
              <a:gd name="T13" fmla="*/ 918710 h 254"/>
              <a:gd name="T14" fmla="*/ 0 w 68"/>
              <a:gd name="T15" fmla="*/ 42461 h 254"/>
              <a:gd name="T16" fmla="*/ 42550 w 68"/>
              <a:gd name="T17" fmla="*/ 0 h 2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254">
                <a:moveTo>
                  <a:pt x="11" y="0"/>
                </a:moveTo>
                <a:cubicBezTo>
                  <a:pt x="56" y="0"/>
                  <a:pt x="56" y="0"/>
                  <a:pt x="56" y="0"/>
                </a:cubicBezTo>
                <a:cubicBezTo>
                  <a:pt x="63" y="0"/>
                  <a:pt x="68" y="5"/>
                  <a:pt x="68" y="11"/>
                </a:cubicBezTo>
                <a:cubicBezTo>
                  <a:pt x="68" y="238"/>
                  <a:pt x="68" y="238"/>
                  <a:pt x="68" y="238"/>
                </a:cubicBezTo>
                <a:cubicBezTo>
                  <a:pt x="68" y="254"/>
                  <a:pt x="68" y="254"/>
                  <a:pt x="68" y="254"/>
                </a:cubicBezTo>
                <a:cubicBezTo>
                  <a:pt x="0" y="254"/>
                  <a:pt x="0" y="254"/>
                  <a:pt x="0" y="254"/>
                </a:cubicBezTo>
                <a:cubicBezTo>
                  <a:pt x="0" y="238"/>
                  <a:pt x="0" y="238"/>
                  <a:pt x="0" y="238"/>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0" name="Oval 38"/>
          <p:cNvSpPr>
            <a:spLocks noChangeArrowheads="1"/>
          </p:cNvSpPr>
          <p:nvPr/>
        </p:nvSpPr>
        <p:spPr bwMode="auto">
          <a:xfrm>
            <a:off x="2908102" y="3201591"/>
            <a:ext cx="497681" cy="500063"/>
          </a:xfrm>
          <a:prstGeom prst="ellipse">
            <a:avLst/>
          </a:prstGeom>
          <a:noFill/>
          <a:ln w="63500">
            <a:solidFill>
              <a:schemeClr val="bg1"/>
            </a:solidFill>
            <a:miter lim="800000"/>
          </a:ln>
        </p:spPr>
        <p:txBody>
          <a:bodyPr lIns="60755" tIns="30377" rIns="60755" bIns="30377"/>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1" name="Freeform 39"/>
          <p:cNvSpPr>
            <a:spLocks noEditPoints="1"/>
          </p:cNvSpPr>
          <p:nvPr/>
        </p:nvSpPr>
        <p:spPr bwMode="auto">
          <a:xfrm>
            <a:off x="3025974" y="3318273"/>
            <a:ext cx="264319" cy="267890"/>
          </a:xfrm>
          <a:custGeom>
            <a:avLst/>
            <a:gdLst>
              <a:gd name="T0" fmla="*/ 265654 w 57"/>
              <a:gd name="T1" fmla="*/ 55343 h 58"/>
              <a:gd name="T2" fmla="*/ 24712 w 57"/>
              <a:gd name="T3" fmla="*/ 135283 h 58"/>
              <a:gd name="T4" fmla="*/ 30890 w 57"/>
              <a:gd name="T5" fmla="*/ 153731 h 58"/>
              <a:gd name="T6" fmla="*/ 37068 w 57"/>
              <a:gd name="T7" fmla="*/ 184477 h 58"/>
              <a:gd name="T8" fmla="*/ 43246 w 57"/>
              <a:gd name="T9" fmla="*/ 215223 h 58"/>
              <a:gd name="T10" fmla="*/ 61780 w 57"/>
              <a:gd name="T11" fmla="*/ 239820 h 58"/>
              <a:gd name="T12" fmla="*/ 74136 w 57"/>
              <a:gd name="T13" fmla="*/ 252119 h 58"/>
              <a:gd name="T14" fmla="*/ 80314 w 57"/>
              <a:gd name="T15" fmla="*/ 301313 h 58"/>
              <a:gd name="T16" fmla="*/ 98848 w 57"/>
              <a:gd name="T17" fmla="*/ 319761 h 58"/>
              <a:gd name="T18" fmla="*/ 105026 w 57"/>
              <a:gd name="T19" fmla="*/ 313611 h 58"/>
              <a:gd name="T20" fmla="*/ 111204 w 57"/>
              <a:gd name="T21" fmla="*/ 289014 h 58"/>
              <a:gd name="T22" fmla="*/ 123560 w 57"/>
              <a:gd name="T23" fmla="*/ 252119 h 58"/>
              <a:gd name="T24" fmla="*/ 148272 w 57"/>
              <a:gd name="T25" fmla="*/ 221373 h 58"/>
              <a:gd name="T26" fmla="*/ 160628 w 57"/>
              <a:gd name="T27" fmla="*/ 202925 h 58"/>
              <a:gd name="T28" fmla="*/ 135916 w 57"/>
              <a:gd name="T29" fmla="*/ 184477 h 58"/>
              <a:gd name="T30" fmla="*/ 117382 w 57"/>
              <a:gd name="T31" fmla="*/ 178328 h 58"/>
              <a:gd name="T32" fmla="*/ 98848 w 57"/>
              <a:gd name="T33" fmla="*/ 159880 h 58"/>
              <a:gd name="T34" fmla="*/ 74136 w 57"/>
              <a:gd name="T35" fmla="*/ 147582 h 58"/>
              <a:gd name="T36" fmla="*/ 49424 w 57"/>
              <a:gd name="T37" fmla="*/ 147582 h 58"/>
              <a:gd name="T38" fmla="*/ 37068 w 57"/>
              <a:gd name="T39" fmla="*/ 135283 h 58"/>
              <a:gd name="T40" fmla="*/ 37068 w 57"/>
              <a:gd name="T41" fmla="*/ 110686 h 58"/>
              <a:gd name="T42" fmla="*/ 24712 w 57"/>
              <a:gd name="T43" fmla="*/ 116836 h 58"/>
              <a:gd name="T44" fmla="*/ 37068 w 57"/>
              <a:gd name="T45" fmla="*/ 92239 h 58"/>
              <a:gd name="T46" fmla="*/ 55602 w 57"/>
              <a:gd name="T47" fmla="*/ 92239 h 58"/>
              <a:gd name="T48" fmla="*/ 67958 w 57"/>
              <a:gd name="T49" fmla="*/ 79940 h 58"/>
              <a:gd name="T50" fmla="*/ 92670 w 57"/>
              <a:gd name="T51" fmla="*/ 55343 h 58"/>
              <a:gd name="T52" fmla="*/ 98848 w 57"/>
              <a:gd name="T53" fmla="*/ 49194 h 58"/>
              <a:gd name="T54" fmla="*/ 129738 w 57"/>
              <a:gd name="T55" fmla="*/ 36895 h 58"/>
              <a:gd name="T56" fmla="*/ 105026 w 57"/>
              <a:gd name="T57" fmla="*/ 24597 h 58"/>
              <a:gd name="T58" fmla="*/ 98848 w 57"/>
              <a:gd name="T59" fmla="*/ 24597 h 58"/>
              <a:gd name="T60" fmla="*/ 148272 w 57"/>
              <a:gd name="T61" fmla="*/ 6149 h 58"/>
              <a:gd name="T62" fmla="*/ 166806 w 57"/>
              <a:gd name="T63" fmla="*/ 18448 h 58"/>
              <a:gd name="T64" fmla="*/ 253298 w 57"/>
              <a:gd name="T65" fmla="*/ 18448 h 58"/>
              <a:gd name="T66" fmla="*/ 240942 w 57"/>
              <a:gd name="T67" fmla="*/ 36895 h 58"/>
              <a:gd name="T68" fmla="*/ 259476 w 57"/>
              <a:gd name="T69" fmla="*/ 61492 h 58"/>
              <a:gd name="T70" fmla="*/ 271832 w 57"/>
              <a:gd name="T71" fmla="*/ 61492 h 58"/>
              <a:gd name="T72" fmla="*/ 284188 w 57"/>
              <a:gd name="T73" fmla="*/ 55343 h 58"/>
              <a:gd name="T74" fmla="*/ 296544 w 57"/>
              <a:gd name="T75" fmla="*/ 73791 h 58"/>
              <a:gd name="T76" fmla="*/ 308900 w 57"/>
              <a:gd name="T77" fmla="*/ 79940 h 58"/>
              <a:gd name="T78" fmla="*/ 290366 w 57"/>
              <a:gd name="T79" fmla="*/ 86089 h 58"/>
              <a:gd name="T80" fmla="*/ 271832 w 57"/>
              <a:gd name="T81" fmla="*/ 73791 h 58"/>
              <a:gd name="T82" fmla="*/ 247120 w 57"/>
              <a:gd name="T83" fmla="*/ 73791 h 58"/>
              <a:gd name="T84" fmla="*/ 222408 w 57"/>
              <a:gd name="T85" fmla="*/ 92239 h 58"/>
              <a:gd name="T86" fmla="*/ 210052 w 57"/>
              <a:gd name="T87" fmla="*/ 122985 h 58"/>
              <a:gd name="T88" fmla="*/ 222408 w 57"/>
              <a:gd name="T89" fmla="*/ 153731 h 58"/>
              <a:gd name="T90" fmla="*/ 247120 w 57"/>
              <a:gd name="T91" fmla="*/ 166030 h 58"/>
              <a:gd name="T92" fmla="*/ 278010 w 57"/>
              <a:gd name="T93" fmla="*/ 166030 h 58"/>
              <a:gd name="T94" fmla="*/ 290366 w 57"/>
              <a:gd name="T95" fmla="*/ 184477 h 58"/>
              <a:gd name="T96" fmla="*/ 290366 w 57"/>
              <a:gd name="T97" fmla="*/ 215223 h 58"/>
              <a:gd name="T98" fmla="*/ 290366 w 57"/>
              <a:gd name="T99" fmla="*/ 245970 h 58"/>
              <a:gd name="T100" fmla="*/ 308900 w 57"/>
              <a:gd name="T101" fmla="*/ 276716 h 58"/>
              <a:gd name="T102" fmla="*/ 327434 w 57"/>
              <a:gd name="T103" fmla="*/ 252119 h 58"/>
              <a:gd name="T104" fmla="*/ 345968 w 57"/>
              <a:gd name="T105" fmla="*/ 209074 h 58"/>
              <a:gd name="T106" fmla="*/ 345968 w 57"/>
              <a:gd name="T107" fmla="*/ 159880 h 58"/>
              <a:gd name="T108" fmla="*/ 333612 w 57"/>
              <a:gd name="T109" fmla="*/ 116836 h 58"/>
              <a:gd name="T110" fmla="*/ 321256 w 57"/>
              <a:gd name="T111" fmla="*/ 98388 h 58"/>
              <a:gd name="T112" fmla="*/ 339790 w 57"/>
              <a:gd name="T113" fmla="*/ 122985 h 58"/>
              <a:gd name="T114" fmla="*/ 240942 w 57"/>
              <a:gd name="T115" fmla="*/ 30746 h 58"/>
              <a:gd name="T116" fmla="*/ 228586 w 57"/>
              <a:gd name="T117" fmla="*/ 18448 h 58"/>
              <a:gd name="T118" fmla="*/ 234764 w 57"/>
              <a:gd name="T119" fmla="*/ 30746 h 58"/>
              <a:gd name="T120" fmla="*/ 222408 w 57"/>
              <a:gd name="T121" fmla="*/ 12298 h 58"/>
              <a:gd name="T122" fmla="*/ 333612 w 57"/>
              <a:gd name="T123" fmla="*/ 252119 h 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2" name="Oval 40"/>
          <p:cNvSpPr>
            <a:spLocks noChangeArrowheads="1"/>
          </p:cNvSpPr>
          <p:nvPr/>
        </p:nvSpPr>
        <p:spPr bwMode="auto">
          <a:xfrm>
            <a:off x="4265414" y="3201591"/>
            <a:ext cx="500063" cy="500063"/>
          </a:xfrm>
          <a:prstGeom prst="ellipse">
            <a:avLst/>
          </a:prstGeom>
          <a:noFill/>
          <a:ln w="63500">
            <a:solidFill>
              <a:schemeClr val="tx1"/>
            </a:solidFill>
            <a:miter lim="800000"/>
          </a:ln>
        </p:spPr>
        <p:txBody>
          <a:bodyPr lIns="60755" tIns="30377" rIns="60755" bIns="30377"/>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3" name="Oval 42"/>
          <p:cNvSpPr>
            <a:spLocks noChangeArrowheads="1"/>
          </p:cNvSpPr>
          <p:nvPr/>
        </p:nvSpPr>
        <p:spPr bwMode="auto">
          <a:xfrm>
            <a:off x="7020521" y="3201591"/>
            <a:ext cx="497681" cy="500063"/>
          </a:xfrm>
          <a:prstGeom prst="ellipse">
            <a:avLst/>
          </a:prstGeom>
          <a:noFill/>
          <a:ln w="63500">
            <a:solidFill>
              <a:schemeClr val="tx2"/>
            </a:solidFill>
            <a:miter lim="800000"/>
          </a:ln>
        </p:spPr>
        <p:txBody>
          <a:bodyPr lIns="60755" tIns="30377" rIns="60755" bIns="30377"/>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4" name="Freeform 44"/>
          <p:cNvSpPr>
            <a:spLocks noEditPoints="1"/>
          </p:cNvSpPr>
          <p:nvPr/>
        </p:nvSpPr>
        <p:spPr bwMode="auto">
          <a:xfrm>
            <a:off x="4372571" y="3327798"/>
            <a:ext cx="285750" cy="248840"/>
          </a:xfrm>
          <a:custGeom>
            <a:avLst/>
            <a:gdLst>
              <a:gd name="T0" fmla="*/ 252154 w 62"/>
              <a:gd name="T1" fmla="*/ 190582 h 54"/>
              <a:gd name="T2" fmla="*/ 209103 w 62"/>
              <a:gd name="T3" fmla="*/ 141399 h 54"/>
              <a:gd name="T4" fmla="*/ 202953 w 62"/>
              <a:gd name="T5" fmla="*/ 104513 h 54"/>
              <a:gd name="T6" fmla="*/ 184503 w 62"/>
              <a:gd name="T7" fmla="*/ 122956 h 54"/>
              <a:gd name="T8" fmla="*/ 141452 w 62"/>
              <a:gd name="T9" fmla="*/ 79921 h 54"/>
              <a:gd name="T10" fmla="*/ 110702 w 62"/>
              <a:gd name="T11" fmla="*/ 104513 h 54"/>
              <a:gd name="T12" fmla="*/ 43051 w 62"/>
              <a:gd name="T13" fmla="*/ 104513 h 54"/>
              <a:gd name="T14" fmla="*/ 43051 w 62"/>
              <a:gd name="T15" fmla="*/ 141399 h 54"/>
              <a:gd name="T16" fmla="*/ 0 w 62"/>
              <a:gd name="T17" fmla="*/ 190582 h 54"/>
              <a:gd name="T18" fmla="*/ 24600 w 62"/>
              <a:gd name="T19" fmla="*/ 221321 h 54"/>
              <a:gd name="T20" fmla="*/ 24600 w 62"/>
              <a:gd name="T21" fmla="*/ 282799 h 54"/>
              <a:gd name="T22" fmla="*/ 61501 w 62"/>
              <a:gd name="T23" fmla="*/ 288946 h 54"/>
              <a:gd name="T24" fmla="*/ 110702 w 62"/>
              <a:gd name="T25" fmla="*/ 331981 h 54"/>
              <a:gd name="T26" fmla="*/ 141452 w 62"/>
              <a:gd name="T27" fmla="*/ 307390 h 54"/>
              <a:gd name="T28" fmla="*/ 196803 w 62"/>
              <a:gd name="T29" fmla="*/ 295094 h 54"/>
              <a:gd name="T30" fmla="*/ 227554 w 62"/>
              <a:gd name="T31" fmla="*/ 282799 h 54"/>
              <a:gd name="T32" fmla="*/ 227554 w 62"/>
              <a:gd name="T33" fmla="*/ 221321 h 54"/>
              <a:gd name="T34" fmla="*/ 196803 w 62"/>
              <a:gd name="T35" fmla="*/ 233616 h 54"/>
              <a:gd name="T36" fmla="*/ 123002 w 62"/>
              <a:gd name="T37" fmla="*/ 282799 h 54"/>
              <a:gd name="T38" fmla="*/ 123002 w 62"/>
              <a:gd name="T39" fmla="*/ 129104 h 54"/>
              <a:gd name="T40" fmla="*/ 202953 w 62"/>
              <a:gd name="T41" fmla="*/ 202877 h 54"/>
              <a:gd name="T42" fmla="*/ 356706 w 62"/>
              <a:gd name="T43" fmla="*/ 215173 h 54"/>
              <a:gd name="T44" fmla="*/ 381306 w 62"/>
              <a:gd name="T45" fmla="*/ 233616 h 54"/>
              <a:gd name="T46" fmla="*/ 369006 w 62"/>
              <a:gd name="T47" fmla="*/ 252060 h 54"/>
              <a:gd name="T48" fmla="*/ 362856 w 62"/>
              <a:gd name="T49" fmla="*/ 282799 h 54"/>
              <a:gd name="T50" fmla="*/ 344405 w 62"/>
              <a:gd name="T51" fmla="*/ 288946 h 54"/>
              <a:gd name="T52" fmla="*/ 319805 w 62"/>
              <a:gd name="T53" fmla="*/ 307390 h 54"/>
              <a:gd name="T54" fmla="*/ 307505 w 62"/>
              <a:gd name="T55" fmla="*/ 295094 h 54"/>
              <a:gd name="T56" fmla="*/ 276754 w 62"/>
              <a:gd name="T57" fmla="*/ 295094 h 54"/>
              <a:gd name="T58" fmla="*/ 270604 w 62"/>
              <a:gd name="T59" fmla="*/ 276651 h 54"/>
              <a:gd name="T60" fmla="*/ 252154 w 62"/>
              <a:gd name="T61" fmla="*/ 252060 h 54"/>
              <a:gd name="T62" fmla="*/ 264454 w 62"/>
              <a:gd name="T63" fmla="*/ 239764 h 54"/>
              <a:gd name="T64" fmla="*/ 264454 w 62"/>
              <a:gd name="T65" fmla="*/ 202877 h 54"/>
              <a:gd name="T66" fmla="*/ 282904 w 62"/>
              <a:gd name="T67" fmla="*/ 202877 h 54"/>
              <a:gd name="T68" fmla="*/ 307505 w 62"/>
              <a:gd name="T69" fmla="*/ 178286 h 54"/>
              <a:gd name="T70" fmla="*/ 319805 w 62"/>
              <a:gd name="T71" fmla="*/ 190582 h 54"/>
              <a:gd name="T72" fmla="*/ 356706 w 62"/>
              <a:gd name="T73" fmla="*/ 190582 h 54"/>
              <a:gd name="T74" fmla="*/ 356706 w 62"/>
              <a:gd name="T75" fmla="*/ 215173 h 54"/>
              <a:gd name="T76" fmla="*/ 350556 w 62"/>
              <a:gd name="T77" fmla="*/ 245912 h 54"/>
              <a:gd name="T78" fmla="*/ 276754 w 62"/>
              <a:gd name="T79" fmla="*/ 245912 h 54"/>
              <a:gd name="T80" fmla="*/ 313655 w 62"/>
              <a:gd name="T81" fmla="*/ 282799 h 54"/>
              <a:gd name="T82" fmla="*/ 381306 w 62"/>
              <a:gd name="T83" fmla="*/ 73774 h 54"/>
              <a:gd name="T84" fmla="*/ 362856 w 62"/>
              <a:gd name="T85" fmla="*/ 92217 h 54"/>
              <a:gd name="T86" fmla="*/ 362856 w 62"/>
              <a:gd name="T87" fmla="*/ 135252 h 54"/>
              <a:gd name="T88" fmla="*/ 338255 w 62"/>
              <a:gd name="T89" fmla="*/ 141399 h 54"/>
              <a:gd name="T90" fmla="*/ 307505 w 62"/>
              <a:gd name="T91" fmla="*/ 172138 h 54"/>
              <a:gd name="T92" fmla="*/ 282904 w 62"/>
              <a:gd name="T93" fmla="*/ 153695 h 54"/>
              <a:gd name="T94" fmla="*/ 239854 w 62"/>
              <a:gd name="T95" fmla="*/ 153695 h 54"/>
              <a:gd name="T96" fmla="*/ 239854 w 62"/>
              <a:gd name="T97" fmla="*/ 122956 h 54"/>
              <a:gd name="T98" fmla="*/ 209103 w 62"/>
              <a:gd name="T99" fmla="*/ 92217 h 54"/>
              <a:gd name="T100" fmla="*/ 227554 w 62"/>
              <a:gd name="T101" fmla="*/ 73774 h 54"/>
              <a:gd name="T102" fmla="*/ 227554 w 62"/>
              <a:gd name="T103" fmla="*/ 30739 h 54"/>
              <a:gd name="T104" fmla="*/ 252154 w 62"/>
              <a:gd name="T105" fmla="*/ 30739 h 54"/>
              <a:gd name="T106" fmla="*/ 282904 w 62"/>
              <a:gd name="T107" fmla="*/ 0 h 54"/>
              <a:gd name="T108" fmla="*/ 301355 w 62"/>
              <a:gd name="T109" fmla="*/ 18443 h 54"/>
              <a:gd name="T110" fmla="*/ 344405 w 62"/>
              <a:gd name="T111" fmla="*/ 18443 h 54"/>
              <a:gd name="T112" fmla="*/ 350556 w 62"/>
              <a:gd name="T113" fmla="*/ 43035 h 54"/>
              <a:gd name="T114" fmla="*/ 295205 w 62"/>
              <a:gd name="T115" fmla="*/ 135252 h 54"/>
              <a:gd name="T116" fmla="*/ 246004 w 62"/>
              <a:gd name="T117" fmla="*/ 86069 h 54"/>
              <a:gd name="T118" fmla="*/ 344405 w 62"/>
              <a:gd name="T119" fmla="*/ 86069 h 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5" name="Freeform 45"/>
          <p:cNvSpPr>
            <a:spLocks noEditPoints="1"/>
          </p:cNvSpPr>
          <p:nvPr/>
        </p:nvSpPr>
        <p:spPr bwMode="auto">
          <a:xfrm>
            <a:off x="7163396" y="3332560"/>
            <a:ext cx="211931" cy="235744"/>
          </a:xfrm>
          <a:custGeom>
            <a:avLst/>
            <a:gdLst>
              <a:gd name="T0" fmla="*/ 245754 w 46"/>
              <a:gd name="T1" fmla="*/ 172412 h 51"/>
              <a:gd name="T2" fmla="*/ 215035 w 46"/>
              <a:gd name="T3" fmla="*/ 252460 h 51"/>
              <a:gd name="T4" fmla="*/ 208891 w 46"/>
              <a:gd name="T5" fmla="*/ 209357 h 51"/>
              <a:gd name="T6" fmla="*/ 178172 w 46"/>
              <a:gd name="T7" fmla="*/ 184727 h 51"/>
              <a:gd name="T8" fmla="*/ 178172 w 46"/>
              <a:gd name="T9" fmla="*/ 184727 h 51"/>
              <a:gd name="T10" fmla="*/ 165884 w 46"/>
              <a:gd name="T11" fmla="*/ 184727 h 51"/>
              <a:gd name="T12" fmla="*/ 153596 w 46"/>
              <a:gd name="T13" fmla="*/ 215515 h 51"/>
              <a:gd name="T14" fmla="*/ 147452 w 46"/>
              <a:gd name="T15" fmla="*/ 233988 h 51"/>
              <a:gd name="T16" fmla="*/ 147452 w 46"/>
              <a:gd name="T17" fmla="*/ 197042 h 51"/>
              <a:gd name="T18" fmla="*/ 147452 w 46"/>
              <a:gd name="T19" fmla="*/ 190885 h 51"/>
              <a:gd name="T20" fmla="*/ 141309 w 46"/>
              <a:gd name="T21" fmla="*/ 184727 h 51"/>
              <a:gd name="T22" fmla="*/ 135165 w 46"/>
              <a:gd name="T23" fmla="*/ 190885 h 51"/>
              <a:gd name="T24" fmla="*/ 135165 w 46"/>
              <a:gd name="T25" fmla="*/ 197042 h 51"/>
              <a:gd name="T26" fmla="*/ 129021 w 46"/>
              <a:gd name="T27" fmla="*/ 233988 h 51"/>
              <a:gd name="T28" fmla="*/ 122877 w 46"/>
              <a:gd name="T29" fmla="*/ 215515 h 51"/>
              <a:gd name="T30" fmla="*/ 116733 w 46"/>
              <a:gd name="T31" fmla="*/ 184727 h 51"/>
              <a:gd name="T32" fmla="*/ 92158 w 46"/>
              <a:gd name="T33" fmla="*/ 184727 h 51"/>
              <a:gd name="T34" fmla="*/ 92158 w 46"/>
              <a:gd name="T35" fmla="*/ 184727 h 51"/>
              <a:gd name="T36" fmla="*/ 67582 w 46"/>
              <a:gd name="T37" fmla="*/ 209357 h 51"/>
              <a:gd name="T38" fmla="*/ 61438 w 46"/>
              <a:gd name="T39" fmla="*/ 252460 h 51"/>
              <a:gd name="T40" fmla="*/ 30719 w 46"/>
              <a:gd name="T41" fmla="*/ 172412 h 51"/>
              <a:gd name="T42" fmla="*/ 141309 w 46"/>
              <a:gd name="T43" fmla="*/ 67733 h 51"/>
              <a:gd name="T44" fmla="*/ 141309 w 46"/>
              <a:gd name="T45" fmla="*/ 86206 h 51"/>
              <a:gd name="T46" fmla="*/ 153596 w 46"/>
              <a:gd name="T47" fmla="*/ 92364 h 51"/>
              <a:gd name="T48" fmla="*/ 172028 w 46"/>
              <a:gd name="T49" fmla="*/ 80048 h 51"/>
              <a:gd name="T50" fmla="*/ 196603 w 46"/>
              <a:gd name="T51" fmla="*/ 67733 h 51"/>
              <a:gd name="T52" fmla="*/ 208891 w 46"/>
              <a:gd name="T53" fmla="*/ 55418 h 51"/>
              <a:gd name="T54" fmla="*/ 208891 w 46"/>
              <a:gd name="T55" fmla="*/ 43103 h 51"/>
              <a:gd name="T56" fmla="*/ 196603 w 46"/>
              <a:gd name="T57" fmla="*/ 30788 h 51"/>
              <a:gd name="T58" fmla="*/ 172028 w 46"/>
              <a:gd name="T59" fmla="*/ 18473 h 51"/>
              <a:gd name="T60" fmla="*/ 153596 w 46"/>
              <a:gd name="T61" fmla="*/ 6158 h 51"/>
              <a:gd name="T62" fmla="*/ 141309 w 46"/>
              <a:gd name="T63" fmla="*/ 12315 h 51"/>
              <a:gd name="T64" fmla="*/ 141309 w 46"/>
              <a:gd name="T65" fmla="*/ 30788 h 51"/>
              <a:gd name="T66" fmla="*/ 0 w 46"/>
              <a:gd name="T67" fmla="*/ 172412 h 51"/>
              <a:gd name="T68" fmla="*/ 141309 w 46"/>
              <a:gd name="T69" fmla="*/ 314036 h 51"/>
              <a:gd name="T70" fmla="*/ 282617 w 46"/>
              <a:gd name="T71" fmla="*/ 172412 h 51"/>
              <a:gd name="T72" fmla="*/ 245754 w 46"/>
              <a:gd name="T73" fmla="*/ 172412 h 51"/>
              <a:gd name="T74" fmla="*/ 141309 w 46"/>
              <a:gd name="T75" fmla="*/ 116994 h 51"/>
              <a:gd name="T76" fmla="*/ 172028 w 46"/>
              <a:gd name="T77" fmla="*/ 147782 h 51"/>
              <a:gd name="T78" fmla="*/ 141309 w 46"/>
              <a:gd name="T79" fmla="*/ 178569 h 51"/>
              <a:gd name="T80" fmla="*/ 104445 w 46"/>
              <a:gd name="T81" fmla="*/ 147782 h 51"/>
              <a:gd name="T82" fmla="*/ 141309 w 46"/>
              <a:gd name="T83" fmla="*/ 116994 h 51"/>
              <a:gd name="T84" fmla="*/ 184315 w 46"/>
              <a:gd name="T85" fmla="*/ 227830 h 51"/>
              <a:gd name="T86" fmla="*/ 184315 w 46"/>
              <a:gd name="T87" fmla="*/ 227830 h 51"/>
              <a:gd name="T88" fmla="*/ 184315 w 46"/>
              <a:gd name="T89" fmla="*/ 227830 h 51"/>
              <a:gd name="T90" fmla="*/ 184315 w 46"/>
              <a:gd name="T91" fmla="*/ 270933 h 51"/>
              <a:gd name="T92" fmla="*/ 184315 w 46"/>
              <a:gd name="T93" fmla="*/ 270933 h 51"/>
              <a:gd name="T94" fmla="*/ 178172 w 46"/>
              <a:gd name="T95" fmla="*/ 227830 h 51"/>
              <a:gd name="T96" fmla="*/ 184315 w 46"/>
              <a:gd name="T97" fmla="*/ 227830 h 51"/>
              <a:gd name="T98" fmla="*/ 92158 w 46"/>
              <a:gd name="T99" fmla="*/ 227830 h 51"/>
              <a:gd name="T100" fmla="*/ 92158 w 46"/>
              <a:gd name="T101" fmla="*/ 227830 h 51"/>
              <a:gd name="T102" fmla="*/ 92158 w 46"/>
              <a:gd name="T103" fmla="*/ 270933 h 51"/>
              <a:gd name="T104" fmla="*/ 86014 w 46"/>
              <a:gd name="T105" fmla="*/ 270933 h 51"/>
              <a:gd name="T106" fmla="*/ 86014 w 46"/>
              <a:gd name="T107" fmla="*/ 227830 h 51"/>
              <a:gd name="T108" fmla="*/ 92158 w 46"/>
              <a:gd name="T109" fmla="*/ 227830 h 5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6" name="TextBox 148"/>
          <p:cNvSpPr txBox="1">
            <a:spLocks noChangeArrowheads="1"/>
          </p:cNvSpPr>
          <p:nvPr/>
        </p:nvSpPr>
        <p:spPr bwMode="auto">
          <a:xfrm>
            <a:off x="2567583"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rPr>
              <a:t>点击添加标题</a:t>
            </a:r>
            <a:endParaRPr kumimoji="0" lang="zh-CN" altLang="en-US" sz="112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47" name="TextBox 205"/>
          <p:cNvSpPr txBox="1">
            <a:spLocks noChangeArrowheads="1"/>
          </p:cNvSpPr>
          <p:nvPr/>
        </p:nvSpPr>
        <p:spPr bwMode="auto">
          <a:xfrm>
            <a:off x="3934421" y="3800475"/>
            <a:ext cx="1179910"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rPr>
              <a:t>点击添加标题</a:t>
            </a:r>
            <a:endParaRPr kumimoji="0" lang="zh-CN" altLang="en-US" sz="11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48" name="TextBox 206"/>
          <p:cNvSpPr txBox="1">
            <a:spLocks noChangeArrowheads="1"/>
          </p:cNvSpPr>
          <p:nvPr/>
        </p:nvSpPr>
        <p:spPr bwMode="auto">
          <a:xfrm>
            <a:off x="5284590"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rPr>
              <a:t>点击添加标题</a:t>
            </a:r>
            <a:endParaRPr kumimoji="0" lang="zh-CN" altLang="en-US" sz="112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49" name="TextBox 207"/>
          <p:cNvSpPr txBox="1">
            <a:spLocks noChangeArrowheads="1"/>
          </p:cNvSpPr>
          <p:nvPr/>
        </p:nvSpPr>
        <p:spPr bwMode="auto">
          <a:xfrm>
            <a:off x="6687146"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rPr>
              <a:t>点击添加标题</a:t>
            </a:r>
            <a:endParaRPr kumimoji="0" lang="zh-CN" altLang="en-US" sz="11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endParaRPr>
          </a:p>
        </p:txBody>
      </p:sp>
      <p:grpSp>
        <p:nvGrpSpPr>
          <p:cNvPr id="50" name="组合 49"/>
          <p:cNvGrpSpPr/>
          <p:nvPr/>
        </p:nvGrpSpPr>
        <p:grpSpPr bwMode="auto">
          <a:xfrm>
            <a:off x="-18454" y="1794272"/>
            <a:ext cx="8346281" cy="1338263"/>
            <a:chOff x="-611847" y="2511445"/>
            <a:chExt cx="11127877" cy="1784933"/>
          </a:xfrm>
        </p:grpSpPr>
        <p:sp>
          <p:nvSpPr>
            <p:cNvPr id="51" name="右箭头 50"/>
            <p:cNvSpPr/>
            <p:nvPr/>
          </p:nvSpPr>
          <p:spPr>
            <a:xfrm>
              <a:off x="1947088" y="4120107"/>
              <a:ext cx="8568942" cy="176271"/>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grpSp>
          <p:nvGrpSpPr>
            <p:cNvPr id="52" name="组合 210"/>
            <p:cNvGrpSpPr/>
            <p:nvPr/>
          </p:nvGrpSpPr>
          <p:grpSpPr bwMode="auto">
            <a:xfrm>
              <a:off x="-611847" y="2511445"/>
              <a:ext cx="2558925" cy="1697099"/>
              <a:chOff x="-611847" y="2511445"/>
              <a:chExt cx="2558925" cy="1697099"/>
            </a:xfrm>
          </p:grpSpPr>
          <p:cxnSp>
            <p:nvCxnSpPr>
              <p:cNvPr id="53" name="直接连接符 52"/>
              <p:cNvCxnSpPr>
                <a:endCxn id="51" idx="1"/>
              </p:cNvCxnSpPr>
              <p:nvPr/>
            </p:nvCxnSpPr>
            <p:spPr>
              <a:xfrm>
                <a:off x="1947088" y="2511445"/>
                <a:ext cx="0" cy="16975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611847" y="3418203"/>
                <a:ext cx="2558935" cy="651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5" name="组合 54"/>
          <p:cNvGrpSpPr/>
          <p:nvPr/>
        </p:nvGrpSpPr>
        <p:grpSpPr bwMode="auto">
          <a:xfrm>
            <a:off x="5617965" y="3201591"/>
            <a:ext cx="497681" cy="500063"/>
            <a:chOff x="6903150" y="4388972"/>
            <a:chExt cx="663920" cy="666206"/>
          </a:xfrm>
        </p:grpSpPr>
        <p:sp>
          <p:nvSpPr>
            <p:cNvPr id="56" name="Oval 41"/>
            <p:cNvSpPr>
              <a:spLocks noChangeArrowheads="1"/>
            </p:cNvSpPr>
            <p:nvPr/>
          </p:nvSpPr>
          <p:spPr bwMode="auto">
            <a:xfrm>
              <a:off x="6903150" y="4388972"/>
              <a:ext cx="663920" cy="666206"/>
            </a:xfrm>
            <a:prstGeom prst="ellipse">
              <a:avLst/>
            </a:prstGeom>
            <a:noFill/>
            <a:ln w="63500">
              <a:solidFill>
                <a:schemeClr val="bg2"/>
              </a:solidFill>
              <a:miter lim="800000"/>
            </a:ln>
            <a:extLst>
              <a:ext uri="{909E8E84-426E-40DD-AFC4-6F175D3DCCD1}">
                <a14:hiddenFill xmlns:a14="http://schemas.microsoft.com/office/drawing/2010/main">
                  <a:solidFill>
                    <a:srgbClr val="FFFFFF"/>
                  </a:solidFill>
                </a14:hiddenFill>
              </a:ext>
            </a:extLst>
          </p:spPr>
          <p:txBody>
            <a:bodyPr lIns="60761" tIns="30380" rIns="60761" bIns="30380"/>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57" name="Freeform 173"/>
            <p:cNvSpPr>
              <a:spLocks noChangeAspect="1" noEditPoints="1" noChangeArrowheads="1"/>
            </p:cNvSpPr>
            <p:nvPr/>
          </p:nvSpPr>
          <p:spPr bwMode="auto">
            <a:xfrm>
              <a:off x="7088505" y="4556788"/>
              <a:ext cx="293210" cy="312664"/>
            </a:xfrm>
            <a:custGeom>
              <a:avLst/>
              <a:gdLst>
                <a:gd name="T0" fmla="*/ 1274679410 w 89"/>
                <a:gd name="T1" fmla="*/ 373159547 h 95"/>
                <a:gd name="T2" fmla="*/ 1512620973 w 89"/>
                <a:gd name="T3" fmla="*/ 898974824 h 95"/>
                <a:gd name="T4" fmla="*/ 1325668300 w 89"/>
                <a:gd name="T5" fmla="*/ 1356945304 h 95"/>
                <a:gd name="T6" fmla="*/ 798799580 w 89"/>
                <a:gd name="T7" fmla="*/ 898974824 h 95"/>
                <a:gd name="T8" fmla="*/ 1274679410 w 89"/>
                <a:gd name="T9" fmla="*/ 373159547 h 95"/>
                <a:gd name="T10" fmla="*/ 1291675707 w 89"/>
                <a:gd name="T11" fmla="*/ 1407830547 h 95"/>
                <a:gd name="T12" fmla="*/ 1172704926 w 89"/>
                <a:gd name="T13" fmla="*/ 1492638189 h 95"/>
                <a:gd name="T14" fmla="*/ 1257686408 w 89"/>
                <a:gd name="T15" fmla="*/ 1373904858 h 95"/>
                <a:gd name="T16" fmla="*/ 1291675707 w 89"/>
                <a:gd name="T17" fmla="*/ 1407830547 h 95"/>
                <a:gd name="T18" fmla="*/ 1087726738 w 89"/>
                <a:gd name="T19" fmla="*/ 1560486277 h 95"/>
                <a:gd name="T20" fmla="*/ 1223693815 w 89"/>
                <a:gd name="T21" fmla="*/ 1339982459 h 95"/>
                <a:gd name="T22" fmla="*/ 1189701222 w 89"/>
                <a:gd name="T23" fmla="*/ 1306060061 h 95"/>
                <a:gd name="T24" fmla="*/ 1019744846 w 89"/>
                <a:gd name="T25" fmla="*/ 1594408675 h 95"/>
                <a:gd name="T26" fmla="*/ 1087726738 w 89"/>
                <a:gd name="T27" fmla="*/ 1560486277 h 95"/>
                <a:gd name="T28" fmla="*/ 985752253 w 89"/>
                <a:gd name="T29" fmla="*/ 1543523432 h 95"/>
                <a:gd name="T30" fmla="*/ 1138715627 w 89"/>
                <a:gd name="T31" fmla="*/ 1272134371 h 95"/>
                <a:gd name="T32" fmla="*/ 1104723034 w 89"/>
                <a:gd name="T33" fmla="*/ 1255174818 h 95"/>
                <a:gd name="T34" fmla="*/ 968755957 w 89"/>
                <a:gd name="T35" fmla="*/ 1492638189 h 95"/>
                <a:gd name="T36" fmla="*/ 985752253 w 89"/>
                <a:gd name="T37" fmla="*/ 1543523432 h 95"/>
                <a:gd name="T38" fmla="*/ 951762954 w 89"/>
                <a:gd name="T39" fmla="*/ 1424790101 h 95"/>
                <a:gd name="T40" fmla="*/ 1070730441 w 89"/>
                <a:gd name="T41" fmla="*/ 1221249128 h 95"/>
                <a:gd name="T42" fmla="*/ 1036741143 w 89"/>
                <a:gd name="T43" fmla="*/ 1187326730 h 95"/>
                <a:gd name="T44" fmla="*/ 934766658 w 89"/>
                <a:gd name="T45" fmla="*/ 1373904858 h 95"/>
                <a:gd name="T46" fmla="*/ 951762954 w 89"/>
                <a:gd name="T47" fmla="*/ 1424790101 h 95"/>
                <a:gd name="T48" fmla="*/ 900774065 w 89"/>
                <a:gd name="T49" fmla="*/ 1323019614 h 95"/>
                <a:gd name="T50" fmla="*/ 1002748550 w 89"/>
                <a:gd name="T51" fmla="*/ 1153404331 h 95"/>
                <a:gd name="T52" fmla="*/ 968755957 w 89"/>
                <a:gd name="T53" fmla="*/ 1119478642 h 95"/>
                <a:gd name="T54" fmla="*/ 883777768 w 89"/>
                <a:gd name="T55" fmla="*/ 1272134371 h 95"/>
                <a:gd name="T56" fmla="*/ 900774065 w 89"/>
                <a:gd name="T57" fmla="*/ 1323019614 h 95"/>
                <a:gd name="T58" fmla="*/ 866781472 w 89"/>
                <a:gd name="T59" fmla="*/ 1204289574 h 95"/>
                <a:gd name="T60" fmla="*/ 934766658 w 89"/>
                <a:gd name="T61" fmla="*/ 1085556243 h 95"/>
                <a:gd name="T62" fmla="*/ 900774065 w 89"/>
                <a:gd name="T63" fmla="*/ 1051630554 h 95"/>
                <a:gd name="T64" fmla="*/ 849788470 w 89"/>
                <a:gd name="T65" fmla="*/ 1153404331 h 95"/>
                <a:gd name="T66" fmla="*/ 866781472 w 89"/>
                <a:gd name="T67" fmla="*/ 1204289574 h 95"/>
                <a:gd name="T68" fmla="*/ 815795877 w 89"/>
                <a:gd name="T69" fmla="*/ 1102519088 h 95"/>
                <a:gd name="T70" fmla="*/ 866781472 w 89"/>
                <a:gd name="T71" fmla="*/ 1034671000 h 95"/>
                <a:gd name="T72" fmla="*/ 832792173 w 89"/>
                <a:gd name="T73" fmla="*/ 1000745310 h 95"/>
                <a:gd name="T74" fmla="*/ 798799580 w 89"/>
                <a:gd name="T75" fmla="*/ 1034671000 h 95"/>
                <a:gd name="T76" fmla="*/ 815795877 w 89"/>
                <a:gd name="T77" fmla="*/ 1102519088 h 95"/>
                <a:gd name="T78" fmla="*/ 781803284 w 89"/>
                <a:gd name="T79" fmla="*/ 983785757 h 95"/>
                <a:gd name="T80" fmla="*/ 764806987 w 89"/>
                <a:gd name="T81" fmla="*/ 932900514 h 95"/>
                <a:gd name="T82" fmla="*/ 798799580 w 89"/>
                <a:gd name="T83" fmla="*/ 966822912 h 95"/>
                <a:gd name="T84" fmla="*/ 781803284 w 89"/>
                <a:gd name="T85" fmla="*/ 983785757 h 95"/>
                <a:gd name="T86" fmla="*/ 1002748550 w 89"/>
                <a:gd name="T87" fmla="*/ 288351906 h 95"/>
                <a:gd name="T88" fmla="*/ 696825096 w 89"/>
                <a:gd name="T89" fmla="*/ 915937669 h 95"/>
                <a:gd name="T90" fmla="*/ 611846908 w 89"/>
                <a:gd name="T91" fmla="*/ 220503818 h 95"/>
                <a:gd name="T92" fmla="*/ 0 w 89"/>
                <a:gd name="T93" fmla="*/ 915937669 h 95"/>
                <a:gd name="T94" fmla="*/ 696825096 w 89"/>
                <a:gd name="T95" fmla="*/ 1611371520 h 95"/>
                <a:gd name="T96" fmla="*/ 934766658 w 89"/>
                <a:gd name="T97" fmla="*/ 1577449122 h 95"/>
                <a:gd name="T98" fmla="*/ 696825096 w 89"/>
                <a:gd name="T99" fmla="*/ 915937669 h 95"/>
                <a:gd name="T100" fmla="*/ 1155711924 w 89"/>
                <a:gd name="T101" fmla="*/ 390122392 h 95"/>
                <a:gd name="T102" fmla="*/ 1002748550 w 89"/>
                <a:gd name="T103" fmla="*/ 288351906 h 95"/>
                <a:gd name="T104" fmla="*/ 730817689 w 89"/>
                <a:gd name="T105" fmla="*/ 0 h 95"/>
                <a:gd name="T106" fmla="*/ 645839501 w 89"/>
                <a:gd name="T107" fmla="*/ 0 h 95"/>
                <a:gd name="T108" fmla="*/ 730817689 w 89"/>
                <a:gd name="T109" fmla="*/ 695433851 h 95"/>
                <a:gd name="T110" fmla="*/ 1036741143 w 89"/>
                <a:gd name="T111" fmla="*/ 67848088 h 95"/>
                <a:gd name="T112" fmla="*/ 730817689 w 89"/>
                <a:gd name="T113" fmla="*/ 0 h 9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9"/>
                <a:gd name="T172" fmla="*/ 0 h 95"/>
                <a:gd name="T173" fmla="*/ 89 w 89"/>
                <a:gd name="T174" fmla="*/ 95 h 9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2"/>
            </a:solidFill>
            <a:ln>
              <a:noFill/>
            </a:ln>
            <a:extLst>
              <a:ext uri="{91240B29-F687-4F45-9708-019B960494DF}">
                <a14:hiddenLine xmlns:a14="http://schemas.microsoft.com/office/drawing/2010/main" w="63500">
                  <a:solidFill>
                    <a:srgbClr val="000000"/>
                  </a:solidFill>
                  <a:miter lim="800000"/>
                  <a:headEnd/>
                  <a:tailEnd/>
                </a14:hiddenLine>
              </a:ext>
            </a:extLst>
          </p:spPr>
          <p:txBody>
            <a:bodyPr lIns="91440" tIns="45720" rIns="91440" bIns="4572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500"/>
                                        <p:tgtEl>
                                          <p:spTgt spid="40"/>
                                        </p:tgtEl>
                                      </p:cBhvr>
                                    </p:animEffect>
                                    <p:anim calcmode="lin" valueType="num">
                                      <p:cBhvr>
                                        <p:cTn id="12" dur="500" fill="hold"/>
                                        <p:tgtEl>
                                          <p:spTgt spid="40"/>
                                        </p:tgtEl>
                                        <p:attrNameLst>
                                          <p:attrName>ppt_w</p:attrName>
                                        </p:attrNameLst>
                                      </p:cBhvr>
                                      <p:tavLst>
                                        <p:tav tm="0" fmla="#ppt_w*sin(2.5*pi*$)">
                                          <p:val>
                                            <p:fltVal val="0"/>
                                          </p:val>
                                        </p:tav>
                                        <p:tav tm="100000">
                                          <p:val>
                                            <p:fltVal val="1"/>
                                          </p:val>
                                        </p:tav>
                                      </p:tavLst>
                                    </p:anim>
                                    <p:anim calcmode="lin" valueType="num">
                                      <p:cBhvr>
                                        <p:cTn id="13" dur="500" fill="hold"/>
                                        <p:tgtEl>
                                          <p:spTgt spid="40"/>
                                        </p:tgtEl>
                                        <p:attrNameLst>
                                          <p:attrName>ppt_h</p:attrName>
                                        </p:attrNameLst>
                                      </p:cBhvr>
                                      <p:tavLst>
                                        <p:tav tm="0">
                                          <p:val>
                                            <p:strVal val="#ppt_h"/>
                                          </p:val>
                                        </p:tav>
                                        <p:tav tm="100000">
                                          <p:val>
                                            <p:strVal val="#ppt_h"/>
                                          </p:val>
                                        </p:tav>
                                      </p:tavLst>
                                    </p:anim>
                                  </p:childTnLst>
                                </p:cTn>
                              </p:par>
                              <p:par>
                                <p:cTn id="14" presetID="45"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anim calcmode="lin" valueType="num">
                                      <p:cBhvr>
                                        <p:cTn id="17" dur="500" fill="hold"/>
                                        <p:tgtEl>
                                          <p:spTgt spid="41"/>
                                        </p:tgtEl>
                                        <p:attrNameLst>
                                          <p:attrName>ppt_w</p:attrName>
                                        </p:attrNameLst>
                                      </p:cBhvr>
                                      <p:tavLst>
                                        <p:tav tm="0" fmla="#ppt_w*sin(2.5*pi*$)">
                                          <p:val>
                                            <p:fltVal val="0"/>
                                          </p:val>
                                        </p:tav>
                                        <p:tav tm="100000">
                                          <p:val>
                                            <p:fltVal val="1"/>
                                          </p:val>
                                        </p:tav>
                                      </p:tavLst>
                                    </p:anim>
                                    <p:anim calcmode="lin" valueType="num">
                                      <p:cBhvr>
                                        <p:cTn id="18" dur="500" fill="hold"/>
                                        <p:tgtEl>
                                          <p:spTgt spid="4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1000"/>
                                        <p:tgtEl>
                                          <p:spTgt spid="46"/>
                                        </p:tgtEl>
                                      </p:cBhvr>
                                    </p:animEffect>
                                    <p:anim calcmode="lin" valueType="num">
                                      <p:cBhvr>
                                        <p:cTn id="23" dur="1000" fill="hold"/>
                                        <p:tgtEl>
                                          <p:spTgt spid="46"/>
                                        </p:tgtEl>
                                        <p:attrNameLst>
                                          <p:attrName>ppt_x</p:attrName>
                                        </p:attrNameLst>
                                      </p:cBhvr>
                                      <p:tavLst>
                                        <p:tav tm="0">
                                          <p:val>
                                            <p:strVal val="#ppt_x"/>
                                          </p:val>
                                        </p:tav>
                                        <p:tav tm="100000">
                                          <p:val>
                                            <p:strVal val="#ppt_x"/>
                                          </p:val>
                                        </p:tav>
                                      </p:tavLst>
                                    </p:anim>
                                    <p:anim calcmode="lin" valueType="num">
                                      <p:cBhvr>
                                        <p:cTn id="24" dur="1000" fill="hold"/>
                                        <p:tgtEl>
                                          <p:spTgt spid="46"/>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par>
                                <p:cTn id="28" presetID="22" presetClass="entr" presetSubtype="4" fill="hold" grpId="0" nodeType="withEffect">
                                  <p:stCondLst>
                                    <p:cond delay="20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par>
                                <p:cTn id="31" presetID="22" presetClass="entr" presetSubtype="4" fill="hold" grpId="0" nodeType="withEffect">
                                  <p:stCondLst>
                                    <p:cond delay="40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par>
                                <p:cTn id="34" presetID="22" presetClass="entr" presetSubtype="4" fill="hold" grpId="0" nodeType="withEffect">
                                  <p:stCondLst>
                                    <p:cond delay="60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00"/>
                                        <p:tgtEl>
                                          <p:spTgt spid="9"/>
                                        </p:tgtEl>
                                      </p:cBhvr>
                                    </p:animEffect>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00"/>
                                        <p:tgtEl>
                                          <p:spTgt spid="10"/>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down)">
                                      <p:cBhvr>
                                        <p:cTn id="46" dur="500"/>
                                        <p:tgtEl>
                                          <p:spTgt spid="11"/>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childTnLst>
                          </p:cTn>
                        </p:par>
                        <p:par>
                          <p:cTn id="50" fill="hold">
                            <p:stCondLst>
                              <p:cond delay="2500"/>
                            </p:stCondLst>
                            <p:childTnLst>
                              <p:par>
                                <p:cTn id="51" presetID="45" presetClass="entr" presetSubtype="0" fill="hold" grpId="0"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500"/>
                                        <p:tgtEl>
                                          <p:spTgt spid="42"/>
                                        </p:tgtEl>
                                      </p:cBhvr>
                                    </p:animEffect>
                                    <p:anim calcmode="lin" valueType="num">
                                      <p:cBhvr>
                                        <p:cTn id="54" dur="500" fill="hold"/>
                                        <p:tgtEl>
                                          <p:spTgt spid="42"/>
                                        </p:tgtEl>
                                        <p:attrNameLst>
                                          <p:attrName>ppt_w</p:attrName>
                                        </p:attrNameLst>
                                      </p:cBhvr>
                                      <p:tavLst>
                                        <p:tav tm="0" fmla="#ppt_w*sin(2.5*pi*$)">
                                          <p:val>
                                            <p:fltVal val="0"/>
                                          </p:val>
                                        </p:tav>
                                        <p:tav tm="100000">
                                          <p:val>
                                            <p:fltVal val="1"/>
                                          </p:val>
                                        </p:tav>
                                      </p:tavLst>
                                    </p:anim>
                                    <p:anim calcmode="lin" valueType="num">
                                      <p:cBhvr>
                                        <p:cTn id="55" dur="500" fill="hold"/>
                                        <p:tgtEl>
                                          <p:spTgt spid="42"/>
                                        </p:tgtEl>
                                        <p:attrNameLst>
                                          <p:attrName>ppt_h</p:attrName>
                                        </p:attrNameLst>
                                      </p:cBhvr>
                                      <p:tavLst>
                                        <p:tav tm="0">
                                          <p:val>
                                            <p:strVal val="#ppt_h"/>
                                          </p:val>
                                        </p:tav>
                                        <p:tav tm="100000">
                                          <p:val>
                                            <p:strVal val="#ppt_h"/>
                                          </p:val>
                                        </p:tav>
                                      </p:tavLst>
                                    </p:anim>
                                  </p:childTnLst>
                                </p:cTn>
                              </p:par>
                              <p:par>
                                <p:cTn id="56" presetID="45" presetClass="entr" presetSubtype="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500"/>
                                        <p:tgtEl>
                                          <p:spTgt spid="44"/>
                                        </p:tgtEl>
                                      </p:cBhvr>
                                    </p:animEffect>
                                    <p:anim calcmode="lin" valueType="num">
                                      <p:cBhvr>
                                        <p:cTn id="59" dur="500" fill="hold"/>
                                        <p:tgtEl>
                                          <p:spTgt spid="44"/>
                                        </p:tgtEl>
                                        <p:attrNameLst>
                                          <p:attrName>ppt_w</p:attrName>
                                        </p:attrNameLst>
                                      </p:cBhvr>
                                      <p:tavLst>
                                        <p:tav tm="0" fmla="#ppt_w*sin(2.5*pi*$)">
                                          <p:val>
                                            <p:fltVal val="0"/>
                                          </p:val>
                                        </p:tav>
                                        <p:tav tm="100000">
                                          <p:val>
                                            <p:fltVal val="1"/>
                                          </p:val>
                                        </p:tav>
                                      </p:tavLst>
                                    </p:anim>
                                    <p:anim calcmode="lin" valueType="num">
                                      <p:cBhvr>
                                        <p:cTn id="60" dur="500" fill="hold"/>
                                        <p:tgtEl>
                                          <p:spTgt spid="44"/>
                                        </p:tgtEl>
                                        <p:attrNameLst>
                                          <p:attrName>ppt_h</p:attrName>
                                        </p:attrNameLst>
                                      </p:cBhvr>
                                      <p:tavLst>
                                        <p:tav tm="0">
                                          <p:val>
                                            <p:strVal val="#ppt_h"/>
                                          </p:val>
                                        </p:tav>
                                        <p:tav tm="100000">
                                          <p:val>
                                            <p:strVal val="#ppt_h"/>
                                          </p:val>
                                        </p:tav>
                                      </p:tavLst>
                                    </p:anim>
                                  </p:childTnLst>
                                </p:cTn>
                              </p:par>
                              <p:par>
                                <p:cTn id="61" presetID="22" presetClass="entr" presetSubtype="4"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par>
                                <p:cTn id="64" presetID="22" presetClass="entr" presetSubtype="4" fill="hold" grpId="0" nodeType="withEffect">
                                  <p:stCondLst>
                                    <p:cond delay="200"/>
                                  </p:stCondLst>
                                  <p:childTnLst>
                                    <p:set>
                                      <p:cBhvr>
                                        <p:cTn id="65" dur="1" fill="hold">
                                          <p:stCondLst>
                                            <p:cond delay="0"/>
                                          </p:stCondLst>
                                        </p:cTn>
                                        <p:tgtEl>
                                          <p:spTgt spid="14"/>
                                        </p:tgtEl>
                                        <p:attrNameLst>
                                          <p:attrName>style.visibility</p:attrName>
                                        </p:attrNameLst>
                                      </p:cBhvr>
                                      <p:to>
                                        <p:strVal val="visible"/>
                                      </p:to>
                                    </p:set>
                                    <p:animEffect transition="in" filter="wipe(down)">
                                      <p:cBhvr>
                                        <p:cTn id="66" dur="500"/>
                                        <p:tgtEl>
                                          <p:spTgt spid="14"/>
                                        </p:tgtEl>
                                      </p:cBhvr>
                                    </p:animEffect>
                                  </p:childTnLst>
                                </p:cTn>
                              </p:par>
                              <p:par>
                                <p:cTn id="67" presetID="22" presetClass="entr" presetSubtype="4" fill="hold" grpId="0" nodeType="withEffect">
                                  <p:stCondLst>
                                    <p:cond delay="400"/>
                                  </p:stCondLst>
                                  <p:childTnLst>
                                    <p:set>
                                      <p:cBhvr>
                                        <p:cTn id="68" dur="1" fill="hold">
                                          <p:stCondLst>
                                            <p:cond delay="0"/>
                                          </p:stCondLst>
                                        </p:cTn>
                                        <p:tgtEl>
                                          <p:spTgt spid="15"/>
                                        </p:tgtEl>
                                        <p:attrNameLst>
                                          <p:attrName>style.visibility</p:attrName>
                                        </p:attrNameLst>
                                      </p:cBhvr>
                                      <p:to>
                                        <p:strVal val="visible"/>
                                      </p:to>
                                    </p:set>
                                    <p:animEffect transition="in" filter="wipe(down)">
                                      <p:cBhvr>
                                        <p:cTn id="69" dur="500"/>
                                        <p:tgtEl>
                                          <p:spTgt spid="15"/>
                                        </p:tgtEl>
                                      </p:cBhvr>
                                    </p:animEffect>
                                  </p:childTnLst>
                                </p:cTn>
                              </p:par>
                              <p:par>
                                <p:cTn id="70" presetID="22" presetClass="entr" presetSubtype="4" fill="hold" grpId="0" nodeType="withEffect">
                                  <p:stCondLst>
                                    <p:cond delay="600"/>
                                  </p:stCondLst>
                                  <p:childTnLst>
                                    <p:set>
                                      <p:cBhvr>
                                        <p:cTn id="71" dur="1" fill="hold">
                                          <p:stCondLst>
                                            <p:cond delay="0"/>
                                          </p:stCondLst>
                                        </p:cTn>
                                        <p:tgtEl>
                                          <p:spTgt spid="16"/>
                                        </p:tgtEl>
                                        <p:attrNameLst>
                                          <p:attrName>style.visibility</p:attrName>
                                        </p:attrNameLst>
                                      </p:cBhvr>
                                      <p:to>
                                        <p:strVal val="visible"/>
                                      </p:to>
                                    </p:set>
                                    <p:animEffect transition="in" filter="wipe(down)">
                                      <p:cBhvr>
                                        <p:cTn id="72" dur="500"/>
                                        <p:tgtEl>
                                          <p:spTgt spid="16"/>
                                        </p:tgtEl>
                                      </p:cBhvr>
                                    </p:animEffect>
                                  </p:childTnLst>
                                </p:cTn>
                              </p:par>
                            </p:childTnLst>
                          </p:cTn>
                        </p:par>
                        <p:par>
                          <p:cTn id="73" fill="hold">
                            <p:stCondLst>
                              <p:cond delay="3000"/>
                            </p:stCondLst>
                            <p:childTnLst>
                              <p:par>
                                <p:cTn id="74" presetID="22" presetClass="entr" presetSubtype="4" fill="hold" grpId="0" nodeType="after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down)">
                                      <p:cBhvr>
                                        <p:cTn id="76" dur="500"/>
                                        <p:tgtEl>
                                          <p:spTgt spid="17"/>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wipe(down)">
                                      <p:cBhvr>
                                        <p:cTn id="79" dur="500"/>
                                        <p:tgtEl>
                                          <p:spTgt spid="18"/>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down)">
                                      <p:cBhvr>
                                        <p:cTn id="82" dur="500"/>
                                        <p:tgtEl>
                                          <p:spTgt spid="19"/>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down)">
                                      <p:cBhvr>
                                        <p:cTn id="85" dur="500"/>
                                        <p:tgtEl>
                                          <p:spTgt spid="20"/>
                                        </p:tgtEl>
                                      </p:cBhvr>
                                    </p:animEffect>
                                  </p:childTnLst>
                                </p:cTn>
                              </p:par>
                              <p:par>
                                <p:cTn id="86" presetID="47" presetClass="entr" presetSubtype="0" fill="hold" grpId="0" nodeType="with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fade">
                                      <p:cBhvr>
                                        <p:cTn id="88" dur="500"/>
                                        <p:tgtEl>
                                          <p:spTgt spid="47"/>
                                        </p:tgtEl>
                                      </p:cBhvr>
                                    </p:animEffect>
                                    <p:anim calcmode="lin" valueType="num">
                                      <p:cBhvr>
                                        <p:cTn id="89" dur="500" fill="hold"/>
                                        <p:tgtEl>
                                          <p:spTgt spid="47"/>
                                        </p:tgtEl>
                                        <p:attrNameLst>
                                          <p:attrName>ppt_x</p:attrName>
                                        </p:attrNameLst>
                                      </p:cBhvr>
                                      <p:tavLst>
                                        <p:tav tm="0">
                                          <p:val>
                                            <p:strVal val="#ppt_x"/>
                                          </p:val>
                                        </p:tav>
                                        <p:tav tm="100000">
                                          <p:val>
                                            <p:strVal val="#ppt_x"/>
                                          </p:val>
                                        </p:tav>
                                      </p:tavLst>
                                    </p:anim>
                                    <p:anim calcmode="lin" valueType="num">
                                      <p:cBhvr>
                                        <p:cTn id="90" dur="500" fill="hold"/>
                                        <p:tgtEl>
                                          <p:spTgt spid="47"/>
                                        </p:tgtEl>
                                        <p:attrNameLst>
                                          <p:attrName>ppt_y</p:attrName>
                                        </p:attrNameLst>
                                      </p:cBhvr>
                                      <p:tavLst>
                                        <p:tav tm="0">
                                          <p:val>
                                            <p:strVal val="#ppt_y-.1"/>
                                          </p:val>
                                        </p:tav>
                                        <p:tav tm="100000">
                                          <p:val>
                                            <p:strVal val="#ppt_y"/>
                                          </p:val>
                                        </p:tav>
                                      </p:tavLst>
                                    </p:anim>
                                  </p:childTnLst>
                                </p:cTn>
                              </p:par>
                            </p:childTnLst>
                          </p:cTn>
                        </p:par>
                        <p:par>
                          <p:cTn id="91" fill="hold">
                            <p:stCondLst>
                              <p:cond delay="3500"/>
                            </p:stCondLst>
                            <p:childTnLst>
                              <p:par>
                                <p:cTn id="92" presetID="45" presetClass="entr" presetSubtype="0" fill="hold" nodeType="after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fade">
                                      <p:cBhvr>
                                        <p:cTn id="94" dur="500"/>
                                        <p:tgtEl>
                                          <p:spTgt spid="55"/>
                                        </p:tgtEl>
                                      </p:cBhvr>
                                    </p:animEffect>
                                    <p:anim calcmode="lin" valueType="num">
                                      <p:cBhvr>
                                        <p:cTn id="95" dur="500" fill="hold"/>
                                        <p:tgtEl>
                                          <p:spTgt spid="55"/>
                                        </p:tgtEl>
                                        <p:attrNameLst>
                                          <p:attrName>ppt_w</p:attrName>
                                        </p:attrNameLst>
                                      </p:cBhvr>
                                      <p:tavLst>
                                        <p:tav tm="0" fmla="#ppt_w*sin(2.5*pi*$)">
                                          <p:val>
                                            <p:fltVal val="0"/>
                                          </p:val>
                                        </p:tav>
                                        <p:tav tm="100000">
                                          <p:val>
                                            <p:fltVal val="1"/>
                                          </p:val>
                                        </p:tav>
                                      </p:tavLst>
                                    </p:anim>
                                    <p:anim calcmode="lin" valueType="num">
                                      <p:cBhvr>
                                        <p:cTn id="96" dur="500" fill="hold"/>
                                        <p:tgtEl>
                                          <p:spTgt spid="55"/>
                                        </p:tgtEl>
                                        <p:attrNameLst>
                                          <p:attrName>ppt_h</p:attrName>
                                        </p:attrNameLst>
                                      </p:cBhvr>
                                      <p:tavLst>
                                        <p:tav tm="0">
                                          <p:val>
                                            <p:strVal val="#ppt_h"/>
                                          </p:val>
                                        </p:tav>
                                        <p:tav tm="100000">
                                          <p:val>
                                            <p:strVal val="#ppt_h"/>
                                          </p:val>
                                        </p:tav>
                                      </p:tavLst>
                                    </p:anim>
                                  </p:childTnLst>
                                </p:cTn>
                              </p:par>
                            </p:childTnLst>
                          </p:cTn>
                        </p:par>
                        <p:par>
                          <p:cTn id="97" fill="hold">
                            <p:stCondLst>
                              <p:cond delay="4000"/>
                            </p:stCondLst>
                            <p:childTnLst>
                              <p:par>
                                <p:cTn id="98" presetID="47" presetClass="entr" presetSubtype="0" fill="hold" grpId="0" nodeType="afterEffect">
                                  <p:stCondLst>
                                    <p:cond delay="0"/>
                                  </p:stCondLst>
                                  <p:childTnLst>
                                    <p:set>
                                      <p:cBhvr>
                                        <p:cTn id="99" dur="1" fill="hold">
                                          <p:stCondLst>
                                            <p:cond delay="0"/>
                                          </p:stCondLst>
                                        </p:cTn>
                                        <p:tgtEl>
                                          <p:spTgt spid="48"/>
                                        </p:tgtEl>
                                        <p:attrNameLst>
                                          <p:attrName>style.visibility</p:attrName>
                                        </p:attrNameLst>
                                      </p:cBhvr>
                                      <p:to>
                                        <p:strVal val="visible"/>
                                      </p:to>
                                    </p:set>
                                    <p:animEffect transition="in" filter="fade">
                                      <p:cBhvr>
                                        <p:cTn id="100" dur="1000"/>
                                        <p:tgtEl>
                                          <p:spTgt spid="48"/>
                                        </p:tgtEl>
                                      </p:cBhvr>
                                    </p:animEffect>
                                    <p:anim calcmode="lin" valueType="num">
                                      <p:cBhvr>
                                        <p:cTn id="101" dur="1000" fill="hold"/>
                                        <p:tgtEl>
                                          <p:spTgt spid="48"/>
                                        </p:tgtEl>
                                        <p:attrNameLst>
                                          <p:attrName>ppt_x</p:attrName>
                                        </p:attrNameLst>
                                      </p:cBhvr>
                                      <p:tavLst>
                                        <p:tav tm="0">
                                          <p:val>
                                            <p:strVal val="#ppt_x"/>
                                          </p:val>
                                        </p:tav>
                                        <p:tav tm="100000">
                                          <p:val>
                                            <p:strVal val="#ppt_x"/>
                                          </p:val>
                                        </p:tav>
                                      </p:tavLst>
                                    </p:anim>
                                    <p:anim calcmode="lin" valueType="num">
                                      <p:cBhvr>
                                        <p:cTn id="102" dur="1000" fill="hold"/>
                                        <p:tgtEl>
                                          <p:spTgt spid="48"/>
                                        </p:tgtEl>
                                        <p:attrNameLst>
                                          <p:attrName>ppt_y</p:attrName>
                                        </p:attrNameLst>
                                      </p:cBhvr>
                                      <p:tavLst>
                                        <p:tav tm="0">
                                          <p:val>
                                            <p:strVal val="#ppt_y-.1"/>
                                          </p:val>
                                        </p:tav>
                                        <p:tav tm="100000">
                                          <p:val>
                                            <p:strVal val="#ppt_y"/>
                                          </p:val>
                                        </p:tav>
                                      </p:tavLst>
                                    </p:anim>
                                  </p:childTnLst>
                                </p:cTn>
                              </p:par>
                              <p:par>
                                <p:cTn id="103" presetID="22" presetClass="entr" presetSubtype="4" fill="hold" grpId="0" nodeType="with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wipe(down)">
                                      <p:cBhvr>
                                        <p:cTn id="105" dur="500"/>
                                        <p:tgtEl>
                                          <p:spTgt spid="21"/>
                                        </p:tgtEl>
                                      </p:cBhvr>
                                    </p:animEffect>
                                  </p:childTnLst>
                                </p:cTn>
                              </p:par>
                              <p:par>
                                <p:cTn id="106" presetID="22" presetClass="entr" presetSubtype="4" fill="hold" grpId="0" nodeType="withEffect">
                                  <p:stCondLst>
                                    <p:cond delay="200"/>
                                  </p:stCondLst>
                                  <p:childTnLst>
                                    <p:set>
                                      <p:cBhvr>
                                        <p:cTn id="107" dur="1" fill="hold">
                                          <p:stCondLst>
                                            <p:cond delay="0"/>
                                          </p:stCondLst>
                                        </p:cTn>
                                        <p:tgtEl>
                                          <p:spTgt spid="22"/>
                                        </p:tgtEl>
                                        <p:attrNameLst>
                                          <p:attrName>style.visibility</p:attrName>
                                        </p:attrNameLst>
                                      </p:cBhvr>
                                      <p:to>
                                        <p:strVal val="visible"/>
                                      </p:to>
                                    </p:set>
                                    <p:animEffect transition="in" filter="wipe(down)">
                                      <p:cBhvr>
                                        <p:cTn id="108" dur="500"/>
                                        <p:tgtEl>
                                          <p:spTgt spid="22"/>
                                        </p:tgtEl>
                                      </p:cBhvr>
                                    </p:animEffect>
                                  </p:childTnLst>
                                </p:cTn>
                              </p:par>
                              <p:par>
                                <p:cTn id="109" presetID="22" presetClass="entr" presetSubtype="4" fill="hold" grpId="0" nodeType="withEffect">
                                  <p:stCondLst>
                                    <p:cond delay="400"/>
                                  </p:stCondLst>
                                  <p:childTnLst>
                                    <p:set>
                                      <p:cBhvr>
                                        <p:cTn id="110" dur="1" fill="hold">
                                          <p:stCondLst>
                                            <p:cond delay="0"/>
                                          </p:stCondLst>
                                        </p:cTn>
                                        <p:tgtEl>
                                          <p:spTgt spid="23"/>
                                        </p:tgtEl>
                                        <p:attrNameLst>
                                          <p:attrName>style.visibility</p:attrName>
                                        </p:attrNameLst>
                                      </p:cBhvr>
                                      <p:to>
                                        <p:strVal val="visible"/>
                                      </p:to>
                                    </p:set>
                                    <p:animEffect transition="in" filter="wipe(down)">
                                      <p:cBhvr>
                                        <p:cTn id="111" dur="500"/>
                                        <p:tgtEl>
                                          <p:spTgt spid="23"/>
                                        </p:tgtEl>
                                      </p:cBhvr>
                                    </p:animEffect>
                                  </p:childTnLst>
                                </p:cTn>
                              </p:par>
                              <p:par>
                                <p:cTn id="112" presetID="22" presetClass="entr" presetSubtype="4" fill="hold" grpId="0" nodeType="withEffect">
                                  <p:stCondLst>
                                    <p:cond delay="600"/>
                                  </p:stCondLst>
                                  <p:childTnLst>
                                    <p:set>
                                      <p:cBhvr>
                                        <p:cTn id="113" dur="1" fill="hold">
                                          <p:stCondLst>
                                            <p:cond delay="0"/>
                                          </p:stCondLst>
                                        </p:cTn>
                                        <p:tgtEl>
                                          <p:spTgt spid="24"/>
                                        </p:tgtEl>
                                        <p:attrNameLst>
                                          <p:attrName>style.visibility</p:attrName>
                                        </p:attrNameLst>
                                      </p:cBhvr>
                                      <p:to>
                                        <p:strVal val="visible"/>
                                      </p:to>
                                    </p:set>
                                    <p:animEffect transition="in" filter="wipe(down)">
                                      <p:cBhvr>
                                        <p:cTn id="114" dur="500"/>
                                        <p:tgtEl>
                                          <p:spTgt spid="24"/>
                                        </p:tgtEl>
                                      </p:cBhvr>
                                    </p:animEffect>
                                  </p:childTnLst>
                                </p:cTn>
                              </p:par>
                            </p:childTnLst>
                          </p:cTn>
                        </p:par>
                        <p:par>
                          <p:cTn id="115" fill="hold">
                            <p:stCondLst>
                              <p:cond delay="5000"/>
                            </p:stCondLst>
                            <p:childTnLst>
                              <p:par>
                                <p:cTn id="116" presetID="22" presetClass="entr" presetSubtype="4" fill="hold" grpId="0" nodeType="afterEffect">
                                  <p:stCondLst>
                                    <p:cond delay="0"/>
                                  </p:stCondLst>
                                  <p:childTnLst>
                                    <p:set>
                                      <p:cBhvr>
                                        <p:cTn id="117" dur="1" fill="hold">
                                          <p:stCondLst>
                                            <p:cond delay="0"/>
                                          </p:stCondLst>
                                        </p:cTn>
                                        <p:tgtEl>
                                          <p:spTgt spid="31"/>
                                        </p:tgtEl>
                                        <p:attrNameLst>
                                          <p:attrName>style.visibility</p:attrName>
                                        </p:attrNameLst>
                                      </p:cBhvr>
                                      <p:to>
                                        <p:strVal val="visible"/>
                                      </p:to>
                                    </p:set>
                                    <p:animEffect transition="in" filter="wipe(down)">
                                      <p:cBhvr>
                                        <p:cTn id="118" dur="500"/>
                                        <p:tgtEl>
                                          <p:spTgt spid="31"/>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wipe(down)">
                                      <p:cBhvr>
                                        <p:cTn id="121" dur="500"/>
                                        <p:tgtEl>
                                          <p:spTgt spid="30"/>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29"/>
                                        </p:tgtEl>
                                        <p:attrNameLst>
                                          <p:attrName>style.visibility</p:attrName>
                                        </p:attrNameLst>
                                      </p:cBhvr>
                                      <p:to>
                                        <p:strVal val="visible"/>
                                      </p:to>
                                    </p:set>
                                    <p:animEffect transition="in" filter="wipe(down)">
                                      <p:cBhvr>
                                        <p:cTn id="124" dur="500"/>
                                        <p:tgtEl>
                                          <p:spTgt spid="29"/>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25"/>
                                        </p:tgtEl>
                                        <p:attrNameLst>
                                          <p:attrName>style.visibility</p:attrName>
                                        </p:attrNameLst>
                                      </p:cBhvr>
                                      <p:to>
                                        <p:strVal val="visible"/>
                                      </p:to>
                                    </p:set>
                                    <p:animEffect transition="in" filter="wipe(down)">
                                      <p:cBhvr>
                                        <p:cTn id="127" dur="500"/>
                                        <p:tgtEl>
                                          <p:spTgt spid="25"/>
                                        </p:tgtEl>
                                      </p:cBhvr>
                                    </p:animEffect>
                                  </p:childTnLst>
                                </p:cTn>
                              </p:par>
                              <p:par>
                                <p:cTn id="128" presetID="45" presetClass="entr" presetSubtype="0" fill="hold" grpId="0" nodeType="withEffect">
                                  <p:stCondLst>
                                    <p:cond delay="0"/>
                                  </p:stCondLst>
                                  <p:childTnLst>
                                    <p:set>
                                      <p:cBhvr>
                                        <p:cTn id="129" dur="1" fill="hold">
                                          <p:stCondLst>
                                            <p:cond delay="0"/>
                                          </p:stCondLst>
                                        </p:cTn>
                                        <p:tgtEl>
                                          <p:spTgt spid="43"/>
                                        </p:tgtEl>
                                        <p:attrNameLst>
                                          <p:attrName>style.visibility</p:attrName>
                                        </p:attrNameLst>
                                      </p:cBhvr>
                                      <p:to>
                                        <p:strVal val="visible"/>
                                      </p:to>
                                    </p:set>
                                    <p:animEffect transition="in" filter="fade">
                                      <p:cBhvr>
                                        <p:cTn id="130" dur="500"/>
                                        <p:tgtEl>
                                          <p:spTgt spid="43"/>
                                        </p:tgtEl>
                                      </p:cBhvr>
                                    </p:animEffect>
                                    <p:anim calcmode="lin" valueType="num">
                                      <p:cBhvr>
                                        <p:cTn id="131" dur="500" fill="hold"/>
                                        <p:tgtEl>
                                          <p:spTgt spid="43"/>
                                        </p:tgtEl>
                                        <p:attrNameLst>
                                          <p:attrName>ppt_w</p:attrName>
                                        </p:attrNameLst>
                                      </p:cBhvr>
                                      <p:tavLst>
                                        <p:tav tm="0" fmla="#ppt_w*sin(2.5*pi*$)">
                                          <p:val>
                                            <p:fltVal val="0"/>
                                          </p:val>
                                        </p:tav>
                                        <p:tav tm="100000">
                                          <p:val>
                                            <p:fltVal val="1"/>
                                          </p:val>
                                        </p:tav>
                                      </p:tavLst>
                                    </p:anim>
                                    <p:anim calcmode="lin" valueType="num">
                                      <p:cBhvr>
                                        <p:cTn id="132" dur="500" fill="hold"/>
                                        <p:tgtEl>
                                          <p:spTgt spid="43"/>
                                        </p:tgtEl>
                                        <p:attrNameLst>
                                          <p:attrName>ppt_h</p:attrName>
                                        </p:attrNameLst>
                                      </p:cBhvr>
                                      <p:tavLst>
                                        <p:tav tm="0">
                                          <p:val>
                                            <p:strVal val="#ppt_h"/>
                                          </p:val>
                                        </p:tav>
                                        <p:tav tm="100000">
                                          <p:val>
                                            <p:strVal val="#ppt_h"/>
                                          </p:val>
                                        </p:tav>
                                      </p:tavLst>
                                    </p:anim>
                                  </p:childTnLst>
                                </p:cTn>
                              </p:par>
                              <p:par>
                                <p:cTn id="133" presetID="45" presetClass="entr" presetSubtype="0"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fade">
                                      <p:cBhvr>
                                        <p:cTn id="135" dur="500"/>
                                        <p:tgtEl>
                                          <p:spTgt spid="45"/>
                                        </p:tgtEl>
                                      </p:cBhvr>
                                    </p:animEffect>
                                    <p:anim calcmode="lin" valueType="num">
                                      <p:cBhvr>
                                        <p:cTn id="136" dur="500" fill="hold"/>
                                        <p:tgtEl>
                                          <p:spTgt spid="45"/>
                                        </p:tgtEl>
                                        <p:attrNameLst>
                                          <p:attrName>ppt_w</p:attrName>
                                        </p:attrNameLst>
                                      </p:cBhvr>
                                      <p:tavLst>
                                        <p:tav tm="0" fmla="#ppt_w*sin(2.5*pi*$)">
                                          <p:val>
                                            <p:fltVal val="0"/>
                                          </p:val>
                                        </p:tav>
                                        <p:tav tm="100000">
                                          <p:val>
                                            <p:fltVal val="1"/>
                                          </p:val>
                                        </p:tav>
                                      </p:tavLst>
                                    </p:anim>
                                    <p:anim calcmode="lin" valueType="num">
                                      <p:cBhvr>
                                        <p:cTn id="137" dur="500" fill="hold"/>
                                        <p:tgtEl>
                                          <p:spTgt spid="45"/>
                                        </p:tgtEl>
                                        <p:attrNameLst>
                                          <p:attrName>ppt_h</p:attrName>
                                        </p:attrNameLst>
                                      </p:cBhvr>
                                      <p:tavLst>
                                        <p:tav tm="0">
                                          <p:val>
                                            <p:strVal val="#ppt_h"/>
                                          </p:val>
                                        </p:tav>
                                        <p:tav tm="100000">
                                          <p:val>
                                            <p:strVal val="#ppt_h"/>
                                          </p:val>
                                        </p:tav>
                                      </p:tavLst>
                                    </p:anim>
                                  </p:childTnLst>
                                </p:cTn>
                              </p:par>
                            </p:childTnLst>
                          </p:cTn>
                        </p:par>
                        <p:par>
                          <p:cTn id="138" fill="hold">
                            <p:stCondLst>
                              <p:cond delay="5500"/>
                            </p:stCondLst>
                            <p:childTnLst>
                              <p:par>
                                <p:cTn id="139" presetID="47" presetClass="entr" presetSubtype="0" fill="hold" grpId="0" nodeType="after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fade">
                                      <p:cBhvr>
                                        <p:cTn id="141" dur="1000"/>
                                        <p:tgtEl>
                                          <p:spTgt spid="49"/>
                                        </p:tgtEl>
                                      </p:cBhvr>
                                    </p:animEffect>
                                    <p:anim calcmode="lin" valueType="num">
                                      <p:cBhvr>
                                        <p:cTn id="142" dur="1000" fill="hold"/>
                                        <p:tgtEl>
                                          <p:spTgt spid="49"/>
                                        </p:tgtEl>
                                        <p:attrNameLst>
                                          <p:attrName>ppt_x</p:attrName>
                                        </p:attrNameLst>
                                      </p:cBhvr>
                                      <p:tavLst>
                                        <p:tav tm="0">
                                          <p:val>
                                            <p:strVal val="#ppt_x"/>
                                          </p:val>
                                        </p:tav>
                                        <p:tav tm="100000">
                                          <p:val>
                                            <p:strVal val="#ppt_x"/>
                                          </p:val>
                                        </p:tav>
                                      </p:tavLst>
                                    </p:anim>
                                    <p:anim calcmode="lin" valueType="num">
                                      <p:cBhvr>
                                        <p:cTn id="143" dur="1000" fill="hold"/>
                                        <p:tgtEl>
                                          <p:spTgt spid="49"/>
                                        </p:tgtEl>
                                        <p:attrNameLst>
                                          <p:attrName>ppt_y</p:attrName>
                                        </p:attrNameLst>
                                      </p:cBhvr>
                                      <p:tavLst>
                                        <p:tav tm="0">
                                          <p:val>
                                            <p:strVal val="#ppt_y-.1"/>
                                          </p:val>
                                        </p:tav>
                                        <p:tav tm="100000">
                                          <p:val>
                                            <p:strVal val="#ppt_y"/>
                                          </p:val>
                                        </p:tav>
                                      </p:tavLst>
                                    </p:anim>
                                  </p:childTnLst>
                                </p:cTn>
                              </p:par>
                              <p:par>
                                <p:cTn id="144" presetID="22" presetClass="entr" presetSubtype="4" fill="hold" grpId="0" nodeType="withEffect">
                                  <p:stCondLst>
                                    <p:cond delay="0"/>
                                  </p:stCondLst>
                                  <p:childTnLst>
                                    <p:set>
                                      <p:cBhvr>
                                        <p:cTn id="145" dur="1" fill="hold">
                                          <p:stCondLst>
                                            <p:cond delay="0"/>
                                          </p:stCondLst>
                                        </p:cTn>
                                        <p:tgtEl>
                                          <p:spTgt spid="32"/>
                                        </p:tgtEl>
                                        <p:attrNameLst>
                                          <p:attrName>style.visibility</p:attrName>
                                        </p:attrNameLst>
                                      </p:cBhvr>
                                      <p:to>
                                        <p:strVal val="visible"/>
                                      </p:to>
                                    </p:set>
                                    <p:animEffect transition="in" filter="wipe(down)">
                                      <p:cBhvr>
                                        <p:cTn id="146" dur="500"/>
                                        <p:tgtEl>
                                          <p:spTgt spid="32"/>
                                        </p:tgtEl>
                                      </p:cBhvr>
                                    </p:animEffect>
                                  </p:childTnLst>
                                </p:cTn>
                              </p:par>
                              <p:par>
                                <p:cTn id="147" presetID="22" presetClass="entr" presetSubtype="4" fill="hold" grpId="0" nodeType="withEffect">
                                  <p:stCondLst>
                                    <p:cond delay="200"/>
                                  </p:stCondLst>
                                  <p:childTnLst>
                                    <p:set>
                                      <p:cBhvr>
                                        <p:cTn id="148" dur="1" fill="hold">
                                          <p:stCondLst>
                                            <p:cond delay="0"/>
                                          </p:stCondLst>
                                        </p:cTn>
                                        <p:tgtEl>
                                          <p:spTgt spid="33"/>
                                        </p:tgtEl>
                                        <p:attrNameLst>
                                          <p:attrName>style.visibility</p:attrName>
                                        </p:attrNameLst>
                                      </p:cBhvr>
                                      <p:to>
                                        <p:strVal val="visible"/>
                                      </p:to>
                                    </p:set>
                                    <p:animEffect transition="in" filter="wipe(down)">
                                      <p:cBhvr>
                                        <p:cTn id="149" dur="500"/>
                                        <p:tgtEl>
                                          <p:spTgt spid="33"/>
                                        </p:tgtEl>
                                      </p:cBhvr>
                                    </p:animEffect>
                                  </p:childTnLst>
                                </p:cTn>
                              </p:par>
                              <p:par>
                                <p:cTn id="150" presetID="22" presetClass="entr" presetSubtype="4" fill="hold" grpId="0" nodeType="withEffect">
                                  <p:stCondLst>
                                    <p:cond delay="400"/>
                                  </p:stCondLst>
                                  <p:childTnLst>
                                    <p:set>
                                      <p:cBhvr>
                                        <p:cTn id="151" dur="1" fill="hold">
                                          <p:stCondLst>
                                            <p:cond delay="0"/>
                                          </p:stCondLst>
                                        </p:cTn>
                                        <p:tgtEl>
                                          <p:spTgt spid="34"/>
                                        </p:tgtEl>
                                        <p:attrNameLst>
                                          <p:attrName>style.visibility</p:attrName>
                                        </p:attrNameLst>
                                      </p:cBhvr>
                                      <p:to>
                                        <p:strVal val="visible"/>
                                      </p:to>
                                    </p:set>
                                    <p:animEffect transition="in" filter="wipe(down)">
                                      <p:cBhvr>
                                        <p:cTn id="152" dur="500"/>
                                        <p:tgtEl>
                                          <p:spTgt spid="34"/>
                                        </p:tgtEl>
                                      </p:cBhvr>
                                    </p:animEffect>
                                  </p:childTnLst>
                                </p:cTn>
                              </p:par>
                              <p:par>
                                <p:cTn id="153" presetID="22" presetClass="entr" presetSubtype="4" fill="hold" grpId="0" nodeType="withEffect">
                                  <p:stCondLst>
                                    <p:cond delay="600"/>
                                  </p:stCondLst>
                                  <p:childTnLst>
                                    <p:set>
                                      <p:cBhvr>
                                        <p:cTn id="154" dur="1" fill="hold">
                                          <p:stCondLst>
                                            <p:cond delay="0"/>
                                          </p:stCondLst>
                                        </p:cTn>
                                        <p:tgtEl>
                                          <p:spTgt spid="35"/>
                                        </p:tgtEl>
                                        <p:attrNameLst>
                                          <p:attrName>style.visibility</p:attrName>
                                        </p:attrNameLst>
                                      </p:cBhvr>
                                      <p:to>
                                        <p:strVal val="visible"/>
                                      </p:to>
                                    </p:set>
                                    <p:animEffect transition="in" filter="wipe(down)">
                                      <p:cBhvr>
                                        <p:cTn id="155" dur="500"/>
                                        <p:tgtEl>
                                          <p:spTgt spid="35"/>
                                        </p:tgtEl>
                                      </p:cBhvr>
                                    </p:animEffect>
                                  </p:childTnLst>
                                </p:cTn>
                              </p:par>
                            </p:childTnLst>
                          </p:cTn>
                        </p:par>
                        <p:par>
                          <p:cTn id="156" fill="hold">
                            <p:stCondLst>
                              <p:cond delay="6500"/>
                            </p:stCondLst>
                            <p:childTnLst>
                              <p:par>
                                <p:cTn id="157" presetID="22" presetClass="entr" presetSubtype="4" fill="hold" grpId="0" nodeType="afterEffect">
                                  <p:stCondLst>
                                    <p:cond delay="0"/>
                                  </p:stCondLst>
                                  <p:childTnLst>
                                    <p:set>
                                      <p:cBhvr>
                                        <p:cTn id="158" dur="1" fill="hold">
                                          <p:stCondLst>
                                            <p:cond delay="0"/>
                                          </p:stCondLst>
                                        </p:cTn>
                                        <p:tgtEl>
                                          <p:spTgt spid="39"/>
                                        </p:tgtEl>
                                        <p:attrNameLst>
                                          <p:attrName>style.visibility</p:attrName>
                                        </p:attrNameLst>
                                      </p:cBhvr>
                                      <p:to>
                                        <p:strVal val="visible"/>
                                      </p:to>
                                    </p:set>
                                    <p:animEffect transition="in" filter="wipe(down)">
                                      <p:cBhvr>
                                        <p:cTn id="159" dur="500"/>
                                        <p:tgtEl>
                                          <p:spTgt spid="39"/>
                                        </p:tgtEl>
                                      </p:cBhvr>
                                    </p:animEffect>
                                  </p:childTnLst>
                                </p:cTn>
                              </p:par>
                              <p:par>
                                <p:cTn id="160" presetID="22" presetClass="entr" presetSubtype="4" fill="hold" grpId="0" nodeType="withEffect">
                                  <p:stCondLst>
                                    <p:cond delay="0"/>
                                  </p:stCondLst>
                                  <p:childTnLst>
                                    <p:set>
                                      <p:cBhvr>
                                        <p:cTn id="161" dur="1" fill="hold">
                                          <p:stCondLst>
                                            <p:cond delay="0"/>
                                          </p:stCondLst>
                                        </p:cTn>
                                        <p:tgtEl>
                                          <p:spTgt spid="36"/>
                                        </p:tgtEl>
                                        <p:attrNameLst>
                                          <p:attrName>style.visibility</p:attrName>
                                        </p:attrNameLst>
                                      </p:cBhvr>
                                      <p:to>
                                        <p:strVal val="visible"/>
                                      </p:to>
                                    </p:set>
                                    <p:animEffect transition="in" filter="wipe(down)">
                                      <p:cBhvr>
                                        <p:cTn id="162" dur="500"/>
                                        <p:tgtEl>
                                          <p:spTgt spid="36"/>
                                        </p:tgtEl>
                                      </p:cBhvr>
                                    </p:animEffect>
                                  </p:childTnLst>
                                </p:cTn>
                              </p:par>
                              <p:par>
                                <p:cTn id="163" presetID="22" presetClass="entr" presetSubtype="4" fill="hold" grpId="0" nodeType="withEffect">
                                  <p:stCondLst>
                                    <p:cond delay="0"/>
                                  </p:stCondLst>
                                  <p:childTnLst>
                                    <p:set>
                                      <p:cBhvr>
                                        <p:cTn id="164" dur="1" fill="hold">
                                          <p:stCondLst>
                                            <p:cond delay="0"/>
                                          </p:stCondLst>
                                        </p:cTn>
                                        <p:tgtEl>
                                          <p:spTgt spid="37"/>
                                        </p:tgtEl>
                                        <p:attrNameLst>
                                          <p:attrName>style.visibility</p:attrName>
                                        </p:attrNameLst>
                                      </p:cBhvr>
                                      <p:to>
                                        <p:strVal val="visible"/>
                                      </p:to>
                                    </p:set>
                                    <p:animEffect transition="in" filter="wipe(down)">
                                      <p:cBhvr>
                                        <p:cTn id="165" dur="500"/>
                                        <p:tgtEl>
                                          <p:spTgt spid="37"/>
                                        </p:tgtEl>
                                      </p:cBhvr>
                                    </p:animEffect>
                                  </p:childTnLst>
                                </p:cTn>
                              </p:par>
                              <p:par>
                                <p:cTn id="166" presetID="22" presetClass="entr" presetSubtype="4" fill="hold" grpId="0" nodeType="withEffect">
                                  <p:stCondLst>
                                    <p:cond delay="0"/>
                                  </p:stCondLst>
                                  <p:childTnLst>
                                    <p:set>
                                      <p:cBhvr>
                                        <p:cTn id="167" dur="1" fill="hold">
                                          <p:stCondLst>
                                            <p:cond delay="0"/>
                                          </p:stCondLst>
                                        </p:cTn>
                                        <p:tgtEl>
                                          <p:spTgt spid="38"/>
                                        </p:tgtEl>
                                        <p:attrNameLst>
                                          <p:attrName>style.visibility</p:attrName>
                                        </p:attrNameLst>
                                      </p:cBhvr>
                                      <p:to>
                                        <p:strVal val="visible"/>
                                      </p:to>
                                    </p:set>
                                    <p:animEffect transition="in" filter="wipe(down)">
                                      <p:cBhvr>
                                        <p:cTn id="168" dur="3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p:bldP spid="47" grpId="0"/>
      <p:bldP spid="48"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flipH="1">
            <a:off x="4672286" y="1653740"/>
            <a:ext cx="1041050" cy="27000"/>
            <a:chOff x="2531312" y="2421168"/>
            <a:chExt cx="1388066" cy="36000"/>
          </a:xfrm>
          <a:solidFill>
            <a:srgbClr val="0070C0"/>
          </a:solidFill>
        </p:grpSpPr>
        <p:cxnSp>
          <p:nvCxnSpPr>
            <p:cNvPr id="6" name="直接连接符 5"/>
            <p:cNvCxnSpPr/>
            <p:nvPr/>
          </p:nvCxnSpPr>
          <p:spPr>
            <a:xfrm>
              <a:off x="2539779" y="2439168"/>
              <a:ext cx="1379599"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2531312" y="2421168"/>
              <a:ext cx="36000" cy="36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8" name="组合 7"/>
          <p:cNvGrpSpPr/>
          <p:nvPr/>
        </p:nvGrpSpPr>
        <p:grpSpPr>
          <a:xfrm flipH="1">
            <a:off x="5713336" y="3110744"/>
            <a:ext cx="1041050" cy="27000"/>
            <a:chOff x="2531312" y="2421168"/>
            <a:chExt cx="1388066" cy="36000"/>
          </a:xfrm>
          <a:solidFill>
            <a:srgbClr val="0070C0"/>
          </a:solidFill>
        </p:grpSpPr>
        <p:cxnSp>
          <p:nvCxnSpPr>
            <p:cNvPr id="9" name="直接连接符 8"/>
            <p:cNvCxnSpPr/>
            <p:nvPr/>
          </p:nvCxnSpPr>
          <p:spPr>
            <a:xfrm>
              <a:off x="2539779" y="2439168"/>
              <a:ext cx="1379599" cy="0"/>
            </a:xfrm>
            <a:prstGeom prst="line">
              <a:avLst/>
            </a:prstGeom>
            <a:grpFill/>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2531312" y="2421168"/>
              <a:ext cx="36000" cy="36000"/>
            </a:xfrm>
            <a:prstGeom prst="ellipse">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1" name="组合 10"/>
          <p:cNvGrpSpPr/>
          <p:nvPr/>
        </p:nvGrpSpPr>
        <p:grpSpPr>
          <a:xfrm>
            <a:off x="2018557" y="1653740"/>
            <a:ext cx="1041050" cy="27000"/>
            <a:chOff x="2531312" y="2421168"/>
            <a:chExt cx="1388066" cy="36000"/>
          </a:xfrm>
          <a:solidFill>
            <a:srgbClr val="0070C0"/>
          </a:solidFill>
        </p:grpSpPr>
        <p:cxnSp>
          <p:nvCxnSpPr>
            <p:cNvPr id="12" name="直接连接符 11"/>
            <p:cNvCxnSpPr/>
            <p:nvPr/>
          </p:nvCxnSpPr>
          <p:spPr>
            <a:xfrm>
              <a:off x="2539779" y="2439168"/>
              <a:ext cx="1379599" cy="0"/>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2531312" y="2421168"/>
              <a:ext cx="36000" cy="3600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14" name="组合 13"/>
          <p:cNvGrpSpPr/>
          <p:nvPr/>
        </p:nvGrpSpPr>
        <p:grpSpPr>
          <a:xfrm>
            <a:off x="2898365" y="3110744"/>
            <a:ext cx="1041050" cy="27000"/>
            <a:chOff x="2531312" y="2421168"/>
            <a:chExt cx="1388066" cy="36000"/>
          </a:xfrm>
          <a:solidFill>
            <a:srgbClr val="0070C0"/>
          </a:solidFill>
        </p:grpSpPr>
        <p:cxnSp>
          <p:nvCxnSpPr>
            <p:cNvPr id="15" name="直接连接符 14"/>
            <p:cNvCxnSpPr/>
            <p:nvPr/>
          </p:nvCxnSpPr>
          <p:spPr>
            <a:xfrm>
              <a:off x="2539779" y="2439168"/>
              <a:ext cx="1379599" cy="0"/>
            </a:xfrm>
            <a:prstGeom prst="line">
              <a:avLst/>
            </a:prstGeom>
            <a:grpFill/>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2531312" y="2421168"/>
              <a:ext cx="36000" cy="36000"/>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7" name="组合 18"/>
          <p:cNvGrpSpPr/>
          <p:nvPr/>
        </p:nvGrpSpPr>
        <p:grpSpPr bwMode="auto">
          <a:xfrm>
            <a:off x="2653513" y="1488026"/>
            <a:ext cx="1994036" cy="1349530"/>
            <a:chOff x="0" y="0"/>
            <a:chExt cx="2093189" cy="1416774"/>
          </a:xfrm>
          <a:solidFill>
            <a:srgbClr val="007FDE"/>
          </a:solidFill>
        </p:grpSpPr>
        <p:sp>
          <p:nvSpPr>
            <p:cNvPr id="18" name="等腰三角形 19">
              <a:hlinkClick r:id="rId1"/>
            </p:cNvPr>
            <p:cNvSpPr>
              <a:spLocks noChangeArrowheads="1"/>
            </p:cNvSpPr>
            <p:nvPr/>
          </p:nvSpPr>
          <p:spPr bwMode="auto">
            <a:xfrm flipH="1" flipV="1">
              <a:off x="0" y="0"/>
              <a:ext cx="2093189" cy="1416774"/>
            </a:xfrm>
            <a:prstGeom prst="triangle">
              <a:avLst>
                <a:gd name="adj" fmla="val 50000"/>
              </a:avLst>
            </a:prstGeom>
            <a:solidFill>
              <a:schemeClr val="bg1"/>
            </a:solidFill>
            <a:ln w="12700" cap="flat" cmpd="sng">
              <a:noFill/>
              <a:bevel/>
            </a:ln>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9" name="文本框 20"/>
            <p:cNvSpPr>
              <a:spLocks noChangeArrowheads="1"/>
            </p:cNvSpPr>
            <p:nvPr/>
          </p:nvSpPr>
          <p:spPr bwMode="auto">
            <a:xfrm>
              <a:off x="709935" y="122472"/>
              <a:ext cx="668373"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01</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21"/>
          <p:cNvGrpSpPr/>
          <p:nvPr/>
        </p:nvGrpSpPr>
        <p:grpSpPr bwMode="auto">
          <a:xfrm>
            <a:off x="3691379" y="1488026"/>
            <a:ext cx="1995549" cy="1349530"/>
            <a:chOff x="0" y="0"/>
            <a:chExt cx="2093189" cy="1416774"/>
          </a:xfrm>
          <a:solidFill>
            <a:srgbClr val="00CC66"/>
          </a:solidFill>
        </p:grpSpPr>
        <p:sp>
          <p:nvSpPr>
            <p:cNvPr id="21" name="等腰三角形 22">
              <a:hlinkClick r:id="rId1"/>
            </p:cNvPr>
            <p:cNvSpPr>
              <a:spLocks noChangeArrowheads="1"/>
            </p:cNvSpPr>
            <p:nvPr/>
          </p:nvSpPr>
          <p:spPr bwMode="auto">
            <a:xfrm>
              <a:off x="0" y="0"/>
              <a:ext cx="2093189" cy="1416774"/>
            </a:xfrm>
            <a:prstGeom prst="triangle">
              <a:avLst>
                <a:gd name="adj" fmla="val 50000"/>
              </a:avLst>
            </a:prstGeom>
            <a:solidFill>
              <a:schemeClr val="tx1"/>
            </a:solidFill>
            <a:ln w="12700" cap="flat" cmpd="sng">
              <a:noFill/>
              <a:bevel/>
            </a:ln>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22" name="文本框 23"/>
            <p:cNvSpPr>
              <a:spLocks noChangeArrowheads="1"/>
            </p:cNvSpPr>
            <p:nvPr/>
          </p:nvSpPr>
          <p:spPr bwMode="auto">
            <a:xfrm>
              <a:off x="712660" y="579708"/>
              <a:ext cx="667867"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02</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3" name="组合 24"/>
          <p:cNvGrpSpPr/>
          <p:nvPr/>
        </p:nvGrpSpPr>
        <p:grpSpPr bwMode="auto">
          <a:xfrm>
            <a:off x="3691379" y="2878404"/>
            <a:ext cx="1995549" cy="1349530"/>
            <a:chOff x="0" y="0"/>
            <a:chExt cx="2093189" cy="1416774"/>
          </a:xfrm>
          <a:solidFill>
            <a:srgbClr val="007FDE"/>
          </a:solidFill>
        </p:grpSpPr>
        <p:sp>
          <p:nvSpPr>
            <p:cNvPr id="24" name="等腰三角形 25">
              <a:hlinkClick r:id="rId1"/>
            </p:cNvPr>
            <p:cNvSpPr>
              <a:spLocks noChangeArrowheads="1"/>
            </p:cNvSpPr>
            <p:nvPr/>
          </p:nvSpPr>
          <p:spPr bwMode="auto">
            <a:xfrm flipH="1" flipV="1">
              <a:off x="0" y="0"/>
              <a:ext cx="2093189" cy="1416774"/>
            </a:xfrm>
            <a:prstGeom prst="triangle">
              <a:avLst>
                <a:gd name="adj" fmla="val 50000"/>
              </a:avLst>
            </a:prstGeom>
            <a:solidFill>
              <a:schemeClr val="bg2"/>
            </a:solidFill>
            <a:ln w="12700" cap="flat" cmpd="sng">
              <a:noFill/>
              <a:bevel/>
            </a:ln>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25" name="文本框 26"/>
            <p:cNvSpPr>
              <a:spLocks noChangeArrowheads="1"/>
            </p:cNvSpPr>
            <p:nvPr/>
          </p:nvSpPr>
          <p:spPr bwMode="auto">
            <a:xfrm>
              <a:off x="712660" y="180213"/>
              <a:ext cx="667867"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03</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9" name="组合 27"/>
          <p:cNvGrpSpPr/>
          <p:nvPr/>
        </p:nvGrpSpPr>
        <p:grpSpPr bwMode="auto">
          <a:xfrm>
            <a:off x="4730760" y="2878404"/>
            <a:ext cx="1994036" cy="1349530"/>
            <a:chOff x="0" y="0"/>
            <a:chExt cx="2093189" cy="1416774"/>
          </a:xfrm>
          <a:solidFill>
            <a:srgbClr val="00CC66"/>
          </a:solidFill>
        </p:grpSpPr>
        <p:sp>
          <p:nvSpPr>
            <p:cNvPr id="30" name="等腰三角形 28">
              <a:hlinkClick r:id="rId1"/>
            </p:cNvPr>
            <p:cNvSpPr>
              <a:spLocks noChangeArrowheads="1"/>
            </p:cNvSpPr>
            <p:nvPr/>
          </p:nvSpPr>
          <p:spPr bwMode="auto">
            <a:xfrm>
              <a:off x="0" y="0"/>
              <a:ext cx="2093189" cy="1416774"/>
            </a:xfrm>
            <a:prstGeom prst="triangle">
              <a:avLst>
                <a:gd name="adj" fmla="val 50000"/>
              </a:avLst>
            </a:prstGeom>
            <a:solidFill>
              <a:schemeClr val="tx2"/>
            </a:solidFill>
            <a:ln w="12700" cap="flat" cmpd="sng">
              <a:noFill/>
              <a:bevel/>
            </a:ln>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31" name="文本框 29"/>
            <p:cNvSpPr>
              <a:spLocks noChangeArrowheads="1"/>
            </p:cNvSpPr>
            <p:nvPr/>
          </p:nvSpPr>
          <p:spPr bwMode="auto">
            <a:xfrm>
              <a:off x="712405" y="520297"/>
              <a:ext cx="668373" cy="581602"/>
            </a:xfrm>
            <a:prstGeom prst="rect">
              <a:avLst/>
            </a:prstGeom>
            <a:noFill/>
            <a:ln w="9525">
              <a:noFill/>
              <a:miter lim="800000"/>
            </a:ln>
          </p:spPr>
          <p:txBody>
            <a:bodyPr wrap="none">
              <a:sp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04</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32" name="TextBox 223"/>
          <p:cNvSpPr txBox="1"/>
          <p:nvPr/>
        </p:nvSpPr>
        <p:spPr>
          <a:xfrm>
            <a:off x="974527" y="1930983"/>
            <a:ext cx="1993106" cy="429340"/>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3" name="TextBox 232"/>
          <p:cNvSpPr txBox="1"/>
          <p:nvPr/>
        </p:nvSpPr>
        <p:spPr>
          <a:xfrm>
            <a:off x="5762031" y="1941699"/>
            <a:ext cx="1993106" cy="429340"/>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TextBox 235"/>
          <p:cNvSpPr txBox="1"/>
          <p:nvPr/>
        </p:nvSpPr>
        <p:spPr>
          <a:xfrm>
            <a:off x="1859161" y="3337112"/>
            <a:ext cx="1994297" cy="429340"/>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5" name="TextBox 238"/>
          <p:cNvSpPr txBox="1"/>
          <p:nvPr/>
        </p:nvSpPr>
        <p:spPr>
          <a:xfrm>
            <a:off x="6737152" y="3313299"/>
            <a:ext cx="1993106" cy="429340"/>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36" name="组合 35"/>
          <p:cNvGrpSpPr/>
          <p:nvPr/>
        </p:nvGrpSpPr>
        <p:grpSpPr bwMode="auto">
          <a:xfrm>
            <a:off x="1082874" y="1469020"/>
            <a:ext cx="908447" cy="415498"/>
            <a:chOff x="1354515" y="2174815"/>
            <a:chExt cx="1212299" cy="554749"/>
          </a:xfrm>
        </p:grpSpPr>
        <p:sp>
          <p:nvSpPr>
            <p:cNvPr id="37" name="圆角矩形 36"/>
            <p:cNvSpPr/>
            <p:nvPr/>
          </p:nvSpPr>
          <p:spPr>
            <a:xfrm>
              <a:off x="1354515" y="2193891"/>
              <a:ext cx="1101079" cy="52299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TextBox 224"/>
            <p:cNvSpPr txBox="1">
              <a:spLocks noChangeArrowheads="1"/>
            </p:cNvSpPr>
            <p:nvPr/>
          </p:nvSpPr>
          <p:spPr bwMode="auto">
            <a:xfrm>
              <a:off x="1386761" y="2174815"/>
              <a:ext cx="1180053" cy="554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rPr>
                <a:t>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endParaRPr>
            </a:p>
          </p:txBody>
        </p:sp>
      </p:grpSp>
      <p:grpSp>
        <p:nvGrpSpPr>
          <p:cNvPr id="39" name="组合 38"/>
          <p:cNvGrpSpPr/>
          <p:nvPr/>
        </p:nvGrpSpPr>
        <p:grpSpPr bwMode="auto">
          <a:xfrm>
            <a:off x="5833468" y="1459495"/>
            <a:ext cx="884634" cy="415529"/>
            <a:chOff x="7689097" y="2162652"/>
            <a:chExt cx="1180053" cy="554236"/>
          </a:xfrm>
        </p:grpSpPr>
        <p:sp>
          <p:nvSpPr>
            <p:cNvPr id="40" name="圆角矩形 39"/>
            <p:cNvSpPr/>
            <p:nvPr/>
          </p:nvSpPr>
          <p:spPr>
            <a:xfrm>
              <a:off x="7725626" y="2194413"/>
              <a:ext cx="1100643" cy="52247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1" name="TextBox 87"/>
            <p:cNvSpPr txBox="1">
              <a:spLocks noChangeArrowheads="1"/>
            </p:cNvSpPr>
            <p:nvPr/>
          </p:nvSpPr>
          <p:spPr bwMode="auto">
            <a:xfrm>
              <a:off x="7689097" y="2162652"/>
              <a:ext cx="1180053" cy="55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rPr>
                <a:t>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endParaRPr>
            </a:p>
          </p:txBody>
        </p:sp>
      </p:grpSp>
      <p:grpSp>
        <p:nvGrpSpPr>
          <p:cNvPr id="42" name="组合 41"/>
          <p:cNvGrpSpPr/>
          <p:nvPr/>
        </p:nvGrpSpPr>
        <p:grpSpPr bwMode="auto">
          <a:xfrm>
            <a:off x="6839546" y="2844193"/>
            <a:ext cx="907256" cy="463153"/>
            <a:chOff x="9031522" y="4008808"/>
            <a:chExt cx="1209355" cy="616613"/>
          </a:xfrm>
        </p:grpSpPr>
        <p:sp>
          <p:nvSpPr>
            <p:cNvPr id="43" name="圆角矩形 42"/>
            <p:cNvSpPr/>
            <p:nvPr/>
          </p:nvSpPr>
          <p:spPr>
            <a:xfrm>
              <a:off x="9031522" y="4102330"/>
              <a:ext cx="1099847" cy="523091"/>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4" name="TextBox 89"/>
            <p:cNvSpPr txBox="1">
              <a:spLocks noChangeArrowheads="1"/>
            </p:cNvSpPr>
            <p:nvPr/>
          </p:nvSpPr>
          <p:spPr bwMode="auto">
            <a:xfrm>
              <a:off x="9060824" y="4008808"/>
              <a:ext cx="1180053" cy="55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rPr>
                <a:t>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endParaRPr>
            </a:p>
          </p:txBody>
        </p:sp>
      </p:grpSp>
      <p:grpSp>
        <p:nvGrpSpPr>
          <p:cNvPr id="45" name="组合 44"/>
          <p:cNvGrpSpPr/>
          <p:nvPr/>
        </p:nvGrpSpPr>
        <p:grpSpPr bwMode="auto">
          <a:xfrm>
            <a:off x="1917502" y="2906106"/>
            <a:ext cx="900113" cy="440531"/>
            <a:chOff x="2518192" y="4091250"/>
            <a:chExt cx="1200750" cy="586813"/>
          </a:xfrm>
        </p:grpSpPr>
        <p:sp>
          <p:nvSpPr>
            <p:cNvPr id="46" name="圆角矩形 45"/>
            <p:cNvSpPr/>
            <p:nvPr/>
          </p:nvSpPr>
          <p:spPr>
            <a:xfrm>
              <a:off x="2518192" y="4154689"/>
              <a:ext cx="1100688" cy="523374"/>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7" name="TextBox 91"/>
            <p:cNvSpPr txBox="1">
              <a:spLocks noChangeArrowheads="1"/>
            </p:cNvSpPr>
            <p:nvPr/>
          </p:nvSpPr>
          <p:spPr bwMode="auto">
            <a:xfrm>
              <a:off x="2538889" y="4091250"/>
              <a:ext cx="1180053" cy="553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rPr>
                <a:t>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500" fill="hold"/>
                                        <p:tgtEl>
                                          <p:spTgt spid="29"/>
                                        </p:tgtEl>
                                        <p:attrNameLst>
                                          <p:attrName>ppt_x</p:attrName>
                                        </p:attrNameLst>
                                      </p:cBhvr>
                                      <p:tavLst>
                                        <p:tav tm="0">
                                          <p:val>
                                            <p:strVal val="#ppt_x"/>
                                          </p:val>
                                        </p:tav>
                                        <p:tav tm="100000">
                                          <p:val>
                                            <p:strVal val="#ppt_x"/>
                                          </p:val>
                                        </p:tav>
                                      </p:tavLst>
                                    </p:anim>
                                    <p:anim calcmode="lin" valueType="num">
                                      <p:cBhvr additive="base">
                                        <p:cTn id="23" dur="500" fill="hold"/>
                                        <p:tgtEl>
                                          <p:spTgt spid="29"/>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par>
                                <p:cTn id="28" presetID="22" presetClass="entr" presetSubtype="8"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right)">
                                      <p:cBhvr>
                                        <p:cTn id="34" dur="500"/>
                                        <p:tgtEl>
                                          <p:spTgt spid="11"/>
                                        </p:tgtEl>
                                      </p:cBhvr>
                                    </p:animEffect>
                                  </p:childTnLst>
                                </p:cTn>
                              </p:par>
                              <p:par>
                                <p:cTn id="35" presetID="22" presetClass="entr" presetSubtype="2"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right)">
                                      <p:cBhvr>
                                        <p:cTn id="37" dur="500"/>
                                        <p:tgtEl>
                                          <p:spTgt spid="14"/>
                                        </p:tgtEl>
                                      </p:cBhvr>
                                    </p:animEffect>
                                  </p:childTnLst>
                                </p:cTn>
                              </p:par>
                              <p:par>
                                <p:cTn id="38" presetID="2" presetClass="entr" presetSubtype="8" fill="hold" nodeType="with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fill="hold"/>
                                        <p:tgtEl>
                                          <p:spTgt spid="36"/>
                                        </p:tgtEl>
                                        <p:attrNameLst>
                                          <p:attrName>ppt_x</p:attrName>
                                        </p:attrNameLst>
                                      </p:cBhvr>
                                      <p:tavLst>
                                        <p:tav tm="0">
                                          <p:val>
                                            <p:strVal val="0-#ppt_w/2"/>
                                          </p:val>
                                        </p:tav>
                                        <p:tav tm="100000">
                                          <p:val>
                                            <p:strVal val="#ppt_x"/>
                                          </p:val>
                                        </p:tav>
                                      </p:tavLst>
                                    </p:anim>
                                    <p:anim calcmode="lin" valueType="num">
                                      <p:cBhvr additive="base">
                                        <p:cTn id="41" dur="500" fill="hold"/>
                                        <p:tgtEl>
                                          <p:spTgt spid="36"/>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additive="base">
                                        <p:cTn id="44" dur="500" fill="hold"/>
                                        <p:tgtEl>
                                          <p:spTgt spid="45"/>
                                        </p:tgtEl>
                                        <p:attrNameLst>
                                          <p:attrName>ppt_x</p:attrName>
                                        </p:attrNameLst>
                                      </p:cBhvr>
                                      <p:tavLst>
                                        <p:tav tm="0">
                                          <p:val>
                                            <p:strVal val="0-#ppt_w/2"/>
                                          </p:val>
                                        </p:tav>
                                        <p:tav tm="100000">
                                          <p:val>
                                            <p:strVal val="#ppt_x"/>
                                          </p:val>
                                        </p:tav>
                                      </p:tavLst>
                                    </p:anim>
                                    <p:anim calcmode="lin" valueType="num">
                                      <p:cBhvr additive="base">
                                        <p:cTn id="45" dur="500" fill="hold"/>
                                        <p:tgtEl>
                                          <p:spTgt spid="45"/>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500" fill="hold"/>
                                        <p:tgtEl>
                                          <p:spTgt spid="39"/>
                                        </p:tgtEl>
                                        <p:attrNameLst>
                                          <p:attrName>ppt_x</p:attrName>
                                        </p:attrNameLst>
                                      </p:cBhvr>
                                      <p:tavLst>
                                        <p:tav tm="0">
                                          <p:val>
                                            <p:strVal val="1+#ppt_w/2"/>
                                          </p:val>
                                        </p:tav>
                                        <p:tav tm="100000">
                                          <p:val>
                                            <p:strVal val="#ppt_x"/>
                                          </p:val>
                                        </p:tav>
                                      </p:tavLst>
                                    </p:anim>
                                    <p:anim calcmode="lin" valueType="num">
                                      <p:cBhvr additive="base">
                                        <p:cTn id="49" dur="500" fill="hold"/>
                                        <p:tgtEl>
                                          <p:spTgt spid="39"/>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additive="base">
                                        <p:cTn id="52" dur="500" fill="hold"/>
                                        <p:tgtEl>
                                          <p:spTgt spid="42"/>
                                        </p:tgtEl>
                                        <p:attrNameLst>
                                          <p:attrName>ppt_x</p:attrName>
                                        </p:attrNameLst>
                                      </p:cBhvr>
                                      <p:tavLst>
                                        <p:tav tm="0">
                                          <p:val>
                                            <p:strVal val="1+#ppt_w/2"/>
                                          </p:val>
                                        </p:tav>
                                        <p:tav tm="100000">
                                          <p:val>
                                            <p:strVal val="#ppt_x"/>
                                          </p:val>
                                        </p:tav>
                                      </p:tavLst>
                                    </p:anim>
                                    <p:anim calcmode="lin" valueType="num">
                                      <p:cBhvr additive="base">
                                        <p:cTn id="53" dur="500" fill="hold"/>
                                        <p:tgtEl>
                                          <p:spTgt spid="42"/>
                                        </p:tgtEl>
                                        <p:attrNameLst>
                                          <p:attrName>ppt_y</p:attrName>
                                        </p:attrNameLst>
                                      </p:cBhvr>
                                      <p:tavLst>
                                        <p:tav tm="0">
                                          <p:val>
                                            <p:strVal val="#ppt_y"/>
                                          </p:val>
                                        </p:tav>
                                        <p:tav tm="100000">
                                          <p:val>
                                            <p:strVal val="#ppt_y"/>
                                          </p:val>
                                        </p:tav>
                                      </p:tavLst>
                                    </p:anim>
                                  </p:childTnLst>
                                </p:cTn>
                              </p:par>
                            </p:childTnLst>
                          </p:cTn>
                        </p:par>
                        <p:par>
                          <p:cTn id="54" fill="hold">
                            <p:stCondLst>
                              <p:cond delay="3000"/>
                            </p:stCondLst>
                            <p:childTnLst>
                              <p:par>
                                <p:cTn id="55" presetID="14" presetClass="entr" presetSubtype="10" fill="hold" grpId="0"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randombar(horizontal)">
                                      <p:cBhvr>
                                        <p:cTn id="57" dur="500"/>
                                        <p:tgtEl>
                                          <p:spTgt spid="32"/>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randombar(horizontal)">
                                      <p:cBhvr>
                                        <p:cTn id="60" dur="500"/>
                                        <p:tgtEl>
                                          <p:spTgt spid="33"/>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randombar(horizontal)">
                                      <p:cBhvr>
                                        <p:cTn id="63" dur="500"/>
                                        <p:tgtEl>
                                          <p:spTgt spid="3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randombar(horizontal)">
                                      <p:cBhvr>
                                        <p:cTn id="6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1565077" y="3471862"/>
            <a:ext cx="1020366" cy="2155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矩形 5"/>
          <p:cNvSpPr/>
          <p:nvPr/>
        </p:nvSpPr>
        <p:spPr>
          <a:xfrm>
            <a:off x="1565077" y="2455069"/>
            <a:ext cx="2139554" cy="2155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 name="矩形 6"/>
          <p:cNvSpPr/>
          <p:nvPr/>
        </p:nvSpPr>
        <p:spPr>
          <a:xfrm>
            <a:off x="1565077" y="2963466"/>
            <a:ext cx="1518047" cy="2155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 name="矩形 7"/>
          <p:cNvSpPr/>
          <p:nvPr/>
        </p:nvSpPr>
        <p:spPr>
          <a:xfrm>
            <a:off x="1565077" y="1946673"/>
            <a:ext cx="2338388" cy="215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9" name="组合 8"/>
          <p:cNvGrpSpPr/>
          <p:nvPr/>
        </p:nvGrpSpPr>
        <p:grpSpPr bwMode="auto">
          <a:xfrm>
            <a:off x="1565077" y="1508522"/>
            <a:ext cx="2988469" cy="2524125"/>
            <a:chOff x="2085451" y="2010617"/>
            <a:chExt cx="3985040" cy="3365639"/>
          </a:xfrm>
        </p:grpSpPr>
        <p:cxnSp>
          <p:nvCxnSpPr>
            <p:cNvPr id="10" name="直接箭头连接符 9"/>
            <p:cNvCxnSpPr/>
            <p:nvPr/>
          </p:nvCxnSpPr>
          <p:spPr>
            <a:xfrm>
              <a:off x="2085451" y="5376256"/>
              <a:ext cx="3985040" cy="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2085451" y="2010617"/>
              <a:ext cx="0" cy="334500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22"/>
          <p:cNvSpPr txBox="1"/>
          <p:nvPr/>
        </p:nvSpPr>
        <p:spPr>
          <a:xfrm>
            <a:off x="5688212" y="1168004"/>
            <a:ext cx="1104900" cy="233774"/>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添加内容</a:t>
            </a:r>
            <a:endParaRPr kumimoji="0" lang="zh-CN" altLang="en-US" sz="107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pic>
        <p:nvPicPr>
          <p:cNvPr id="13" name="图片 12"/>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5273874" y="2908697"/>
            <a:ext cx="2728913"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25"/>
          <p:cNvSpPr txBox="1"/>
          <p:nvPr/>
        </p:nvSpPr>
        <p:spPr>
          <a:xfrm>
            <a:off x="5698927" y="1441848"/>
            <a:ext cx="2437210" cy="414336"/>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任意多边形 14"/>
          <p:cNvSpPr/>
          <p:nvPr/>
        </p:nvSpPr>
        <p:spPr>
          <a:xfrm>
            <a:off x="3449837" y="2034778"/>
            <a:ext cx="992981" cy="1985963"/>
          </a:xfrm>
          <a:custGeom>
            <a:avLst/>
            <a:gdLst>
              <a:gd name="connsiteX0" fmla="*/ 0 w 1323975"/>
              <a:gd name="connsiteY0" fmla="*/ 2647950 h 2647950"/>
              <a:gd name="connsiteX1" fmla="*/ 190500 w 1323975"/>
              <a:gd name="connsiteY1" fmla="*/ 2314575 h 2647950"/>
              <a:gd name="connsiteX2" fmla="*/ 219075 w 1323975"/>
              <a:gd name="connsiteY2" fmla="*/ 2238375 h 2647950"/>
              <a:gd name="connsiteX3" fmla="*/ 247650 w 1323975"/>
              <a:gd name="connsiteY3" fmla="*/ 2076450 h 2647950"/>
              <a:gd name="connsiteX4" fmla="*/ 276225 w 1323975"/>
              <a:gd name="connsiteY4" fmla="*/ 1905000 h 2647950"/>
              <a:gd name="connsiteX5" fmla="*/ 304800 w 1323975"/>
              <a:gd name="connsiteY5" fmla="*/ 1914525 h 2647950"/>
              <a:gd name="connsiteX6" fmla="*/ 371475 w 1323975"/>
              <a:gd name="connsiteY6" fmla="*/ 1990725 h 2647950"/>
              <a:gd name="connsiteX7" fmla="*/ 390525 w 1323975"/>
              <a:gd name="connsiteY7" fmla="*/ 2019300 h 2647950"/>
              <a:gd name="connsiteX8" fmla="*/ 447675 w 1323975"/>
              <a:gd name="connsiteY8" fmla="*/ 2066925 h 2647950"/>
              <a:gd name="connsiteX9" fmla="*/ 504825 w 1323975"/>
              <a:gd name="connsiteY9" fmla="*/ 2085975 h 2647950"/>
              <a:gd name="connsiteX10" fmla="*/ 542925 w 1323975"/>
              <a:gd name="connsiteY10" fmla="*/ 2076450 h 2647950"/>
              <a:gd name="connsiteX11" fmla="*/ 552450 w 1323975"/>
              <a:gd name="connsiteY11" fmla="*/ 2047875 h 2647950"/>
              <a:gd name="connsiteX12" fmla="*/ 571500 w 1323975"/>
              <a:gd name="connsiteY12" fmla="*/ 1981200 h 2647950"/>
              <a:gd name="connsiteX13" fmla="*/ 600075 w 1323975"/>
              <a:gd name="connsiteY13" fmla="*/ 1857375 h 2647950"/>
              <a:gd name="connsiteX14" fmla="*/ 619125 w 1323975"/>
              <a:gd name="connsiteY14" fmla="*/ 1762125 h 2647950"/>
              <a:gd name="connsiteX15" fmla="*/ 638175 w 1323975"/>
              <a:gd name="connsiteY15" fmla="*/ 1704975 h 2647950"/>
              <a:gd name="connsiteX16" fmla="*/ 657225 w 1323975"/>
              <a:gd name="connsiteY16" fmla="*/ 1638300 h 2647950"/>
              <a:gd name="connsiteX17" fmla="*/ 676275 w 1323975"/>
              <a:gd name="connsiteY17" fmla="*/ 1428750 h 2647950"/>
              <a:gd name="connsiteX18" fmla="*/ 685800 w 1323975"/>
              <a:gd name="connsiteY18" fmla="*/ 1362075 h 2647950"/>
              <a:gd name="connsiteX19" fmla="*/ 704850 w 1323975"/>
              <a:gd name="connsiteY19" fmla="*/ 1323975 h 2647950"/>
              <a:gd name="connsiteX20" fmla="*/ 790575 w 1323975"/>
              <a:gd name="connsiteY20" fmla="*/ 1323975 h 2647950"/>
              <a:gd name="connsiteX21" fmla="*/ 809625 w 1323975"/>
              <a:gd name="connsiteY21" fmla="*/ 1352550 h 2647950"/>
              <a:gd name="connsiteX22" fmla="*/ 885825 w 1323975"/>
              <a:gd name="connsiteY22" fmla="*/ 1428750 h 2647950"/>
              <a:gd name="connsiteX23" fmla="*/ 904875 w 1323975"/>
              <a:gd name="connsiteY23" fmla="*/ 1466850 h 2647950"/>
              <a:gd name="connsiteX24" fmla="*/ 962025 w 1323975"/>
              <a:gd name="connsiteY24" fmla="*/ 1504950 h 2647950"/>
              <a:gd name="connsiteX25" fmla="*/ 1009650 w 1323975"/>
              <a:gd name="connsiteY25" fmla="*/ 1276350 h 2647950"/>
              <a:gd name="connsiteX26" fmla="*/ 1038225 w 1323975"/>
              <a:gd name="connsiteY26" fmla="*/ 1143000 h 2647950"/>
              <a:gd name="connsiteX27" fmla="*/ 1057275 w 1323975"/>
              <a:gd name="connsiteY27" fmla="*/ 990600 h 2647950"/>
              <a:gd name="connsiteX28" fmla="*/ 1066800 w 1323975"/>
              <a:gd name="connsiteY28" fmla="*/ 895350 h 2647950"/>
              <a:gd name="connsiteX29" fmla="*/ 1104900 w 1323975"/>
              <a:gd name="connsiteY29" fmla="*/ 790575 h 2647950"/>
              <a:gd name="connsiteX30" fmla="*/ 1143000 w 1323975"/>
              <a:gd name="connsiteY30" fmla="*/ 638175 h 2647950"/>
              <a:gd name="connsiteX31" fmla="*/ 1238250 w 1323975"/>
              <a:gd name="connsiteY31" fmla="*/ 314325 h 2647950"/>
              <a:gd name="connsiteX32" fmla="*/ 1266825 w 1323975"/>
              <a:gd name="connsiteY32" fmla="*/ 200025 h 2647950"/>
              <a:gd name="connsiteX33" fmla="*/ 1304925 w 1323975"/>
              <a:gd name="connsiteY33" fmla="*/ 76200 h 2647950"/>
              <a:gd name="connsiteX34" fmla="*/ 1323975 w 1323975"/>
              <a:gd name="connsiteY34"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323975" h="2647950">
                <a:moveTo>
                  <a:pt x="0" y="2647950"/>
                </a:moveTo>
                <a:cubicBezTo>
                  <a:pt x="28342" y="2600123"/>
                  <a:pt x="147318" y="2413277"/>
                  <a:pt x="190500" y="2314575"/>
                </a:cubicBezTo>
                <a:cubicBezTo>
                  <a:pt x="201373" y="2289722"/>
                  <a:pt x="209550" y="2263775"/>
                  <a:pt x="219075" y="2238375"/>
                </a:cubicBezTo>
                <a:cubicBezTo>
                  <a:pt x="242936" y="2071348"/>
                  <a:pt x="210125" y="2292217"/>
                  <a:pt x="247650" y="2076450"/>
                </a:cubicBezTo>
                <a:cubicBezTo>
                  <a:pt x="290673" y="1829065"/>
                  <a:pt x="250171" y="2035272"/>
                  <a:pt x="276225" y="1905000"/>
                </a:cubicBezTo>
                <a:cubicBezTo>
                  <a:pt x="285750" y="1908175"/>
                  <a:pt x="296630" y="1908689"/>
                  <a:pt x="304800" y="1914525"/>
                </a:cubicBezTo>
                <a:cubicBezTo>
                  <a:pt x="329245" y="1931985"/>
                  <a:pt x="354115" y="1966421"/>
                  <a:pt x="371475" y="1990725"/>
                </a:cubicBezTo>
                <a:cubicBezTo>
                  <a:pt x="378129" y="2000040"/>
                  <a:pt x="383196" y="2010506"/>
                  <a:pt x="390525" y="2019300"/>
                </a:cubicBezTo>
                <a:cubicBezTo>
                  <a:pt x="403720" y="2035134"/>
                  <a:pt x="427842" y="2058110"/>
                  <a:pt x="447675" y="2066925"/>
                </a:cubicBezTo>
                <a:cubicBezTo>
                  <a:pt x="466025" y="2075080"/>
                  <a:pt x="485775" y="2079625"/>
                  <a:pt x="504825" y="2085975"/>
                </a:cubicBezTo>
                <a:cubicBezTo>
                  <a:pt x="517525" y="2082800"/>
                  <a:pt x="532703" y="2084628"/>
                  <a:pt x="542925" y="2076450"/>
                </a:cubicBezTo>
                <a:cubicBezTo>
                  <a:pt x="550765" y="2070178"/>
                  <a:pt x="549565" y="2057492"/>
                  <a:pt x="552450" y="2047875"/>
                </a:cubicBezTo>
                <a:cubicBezTo>
                  <a:pt x="559092" y="2025735"/>
                  <a:pt x="565894" y="2003624"/>
                  <a:pt x="571500" y="1981200"/>
                </a:cubicBezTo>
                <a:cubicBezTo>
                  <a:pt x="581774" y="1940105"/>
                  <a:pt x="591077" y="1898768"/>
                  <a:pt x="600075" y="1857375"/>
                </a:cubicBezTo>
                <a:cubicBezTo>
                  <a:pt x="606953" y="1825735"/>
                  <a:pt x="611272" y="1793537"/>
                  <a:pt x="619125" y="1762125"/>
                </a:cubicBezTo>
                <a:cubicBezTo>
                  <a:pt x="623995" y="1742644"/>
                  <a:pt x="632270" y="1724167"/>
                  <a:pt x="638175" y="1704975"/>
                </a:cubicBezTo>
                <a:cubicBezTo>
                  <a:pt x="644973" y="1682883"/>
                  <a:pt x="650875" y="1660525"/>
                  <a:pt x="657225" y="1638300"/>
                </a:cubicBezTo>
                <a:cubicBezTo>
                  <a:pt x="663575" y="1568450"/>
                  <a:pt x="669058" y="1498516"/>
                  <a:pt x="676275" y="1428750"/>
                </a:cubicBezTo>
                <a:cubicBezTo>
                  <a:pt x="678585" y="1406419"/>
                  <a:pt x="679893" y="1383735"/>
                  <a:pt x="685800" y="1362075"/>
                </a:cubicBezTo>
                <a:cubicBezTo>
                  <a:pt x="689536" y="1348376"/>
                  <a:pt x="698500" y="1336675"/>
                  <a:pt x="704850" y="1323975"/>
                </a:cubicBezTo>
                <a:cubicBezTo>
                  <a:pt x="718783" y="1254312"/>
                  <a:pt x="703360" y="1254203"/>
                  <a:pt x="790575" y="1323975"/>
                </a:cubicBezTo>
                <a:cubicBezTo>
                  <a:pt x="799514" y="1331126"/>
                  <a:pt x="801924" y="1344079"/>
                  <a:pt x="809625" y="1352550"/>
                </a:cubicBezTo>
                <a:cubicBezTo>
                  <a:pt x="833788" y="1379129"/>
                  <a:pt x="860425" y="1403350"/>
                  <a:pt x="885825" y="1428750"/>
                </a:cubicBezTo>
                <a:cubicBezTo>
                  <a:pt x="895865" y="1438790"/>
                  <a:pt x="896622" y="1455296"/>
                  <a:pt x="904875" y="1466850"/>
                </a:cubicBezTo>
                <a:cubicBezTo>
                  <a:pt x="927172" y="1498065"/>
                  <a:pt x="930642" y="1494489"/>
                  <a:pt x="962025" y="1504950"/>
                </a:cubicBezTo>
                <a:cubicBezTo>
                  <a:pt x="1015096" y="1310357"/>
                  <a:pt x="969513" y="1493091"/>
                  <a:pt x="1009650" y="1276350"/>
                </a:cubicBezTo>
                <a:cubicBezTo>
                  <a:pt x="1017928" y="1231651"/>
                  <a:pt x="1030752" y="1187841"/>
                  <a:pt x="1038225" y="1143000"/>
                </a:cubicBezTo>
                <a:cubicBezTo>
                  <a:pt x="1046641" y="1092501"/>
                  <a:pt x="1051407" y="1041458"/>
                  <a:pt x="1057275" y="990600"/>
                </a:cubicBezTo>
                <a:cubicBezTo>
                  <a:pt x="1060932" y="958902"/>
                  <a:pt x="1059409" y="926391"/>
                  <a:pt x="1066800" y="895350"/>
                </a:cubicBezTo>
                <a:cubicBezTo>
                  <a:pt x="1075408" y="859198"/>
                  <a:pt x="1094343" y="826206"/>
                  <a:pt x="1104900" y="790575"/>
                </a:cubicBezTo>
                <a:cubicBezTo>
                  <a:pt x="1119776" y="740369"/>
                  <a:pt x="1128881" y="688599"/>
                  <a:pt x="1143000" y="638175"/>
                </a:cubicBezTo>
                <a:cubicBezTo>
                  <a:pt x="1173339" y="529820"/>
                  <a:pt x="1210959" y="423488"/>
                  <a:pt x="1238250" y="314325"/>
                </a:cubicBezTo>
                <a:cubicBezTo>
                  <a:pt x="1247775" y="276225"/>
                  <a:pt x="1255540" y="237641"/>
                  <a:pt x="1266825" y="200025"/>
                </a:cubicBezTo>
                <a:cubicBezTo>
                  <a:pt x="1340507" y="-45582"/>
                  <a:pt x="1266553" y="242480"/>
                  <a:pt x="1304925" y="76200"/>
                </a:cubicBezTo>
                <a:cubicBezTo>
                  <a:pt x="1310812" y="50689"/>
                  <a:pt x="1323975" y="0"/>
                  <a:pt x="1323975"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16" name="组合 15"/>
          <p:cNvGrpSpPr/>
          <p:nvPr/>
        </p:nvGrpSpPr>
        <p:grpSpPr bwMode="auto">
          <a:xfrm>
            <a:off x="2593777" y="1946672"/>
            <a:ext cx="1812131" cy="1736343"/>
            <a:chOff x="3457037" y="2595233"/>
            <a:chExt cx="2416836" cy="2315792"/>
          </a:xfrm>
        </p:grpSpPr>
        <p:sp>
          <p:nvSpPr>
            <p:cNvPr id="17" name="TextBox 133"/>
            <p:cNvSpPr txBox="1"/>
            <p:nvPr/>
          </p:nvSpPr>
          <p:spPr>
            <a:xfrm>
              <a:off x="5203766" y="2595233"/>
              <a:ext cx="670107" cy="311789"/>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en-US" altLang="zh-CN"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82%</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8" name="TextBox 134"/>
            <p:cNvSpPr txBox="1"/>
            <p:nvPr/>
          </p:nvSpPr>
          <p:spPr>
            <a:xfrm>
              <a:off x="4938580" y="3273291"/>
              <a:ext cx="668520" cy="311789"/>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en-US" altLang="zh-CN"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73%</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TextBox 135"/>
            <p:cNvSpPr txBox="1"/>
            <p:nvPr/>
          </p:nvSpPr>
          <p:spPr>
            <a:xfrm>
              <a:off x="4111265" y="3952937"/>
              <a:ext cx="668522" cy="311789"/>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en-US" altLang="zh-CN"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56%</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0" name="TextBox 136"/>
            <p:cNvSpPr txBox="1"/>
            <p:nvPr/>
          </p:nvSpPr>
          <p:spPr>
            <a:xfrm>
              <a:off x="3457037" y="4599236"/>
              <a:ext cx="670107" cy="311789"/>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en-US" altLang="zh-CN"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32%</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1" name="组合 20"/>
          <p:cNvGrpSpPr/>
          <p:nvPr/>
        </p:nvGrpSpPr>
        <p:grpSpPr bwMode="auto">
          <a:xfrm>
            <a:off x="1073349" y="1932385"/>
            <a:ext cx="540544" cy="1750631"/>
            <a:chOff x="1430916" y="2576071"/>
            <a:chExt cx="720080" cy="2335067"/>
          </a:xfrm>
        </p:grpSpPr>
        <p:sp>
          <p:nvSpPr>
            <p:cNvPr id="22" name="TextBox 128"/>
            <p:cNvSpPr txBox="1"/>
            <p:nvPr/>
          </p:nvSpPr>
          <p:spPr>
            <a:xfrm>
              <a:off x="1430916" y="4599320"/>
              <a:ext cx="720080" cy="311818"/>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项目</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3" name="TextBox 137"/>
            <p:cNvSpPr txBox="1"/>
            <p:nvPr/>
          </p:nvSpPr>
          <p:spPr>
            <a:xfrm>
              <a:off x="1430916" y="3951373"/>
              <a:ext cx="720080" cy="311818"/>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项目</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4" name="TextBox 138"/>
            <p:cNvSpPr txBox="1"/>
            <p:nvPr/>
          </p:nvSpPr>
          <p:spPr>
            <a:xfrm>
              <a:off x="1430916" y="3292307"/>
              <a:ext cx="720080" cy="311818"/>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项目</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TextBox 139"/>
            <p:cNvSpPr txBox="1"/>
            <p:nvPr/>
          </p:nvSpPr>
          <p:spPr>
            <a:xfrm>
              <a:off x="1430916" y="2576071"/>
              <a:ext cx="720080" cy="311818"/>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项目</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29" name="圆角矩形 28"/>
          <p:cNvSpPr/>
          <p:nvPr/>
        </p:nvSpPr>
        <p:spPr>
          <a:xfrm>
            <a:off x="5173862" y="1218010"/>
            <a:ext cx="444103" cy="41076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a:t>
            </a:r>
            <a:endParaRPr kumimoji="0" lang="zh-CN" altLang="en-US" sz="2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30" name="TextBox 75"/>
          <p:cNvSpPr txBox="1"/>
          <p:nvPr/>
        </p:nvSpPr>
        <p:spPr>
          <a:xfrm>
            <a:off x="5688212" y="2112169"/>
            <a:ext cx="1104900" cy="233774"/>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添加内容</a:t>
            </a:r>
            <a:endParaRPr kumimoji="0" lang="zh-CN" altLang="en-US" sz="107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1" name="TextBox 76"/>
          <p:cNvSpPr txBox="1"/>
          <p:nvPr/>
        </p:nvSpPr>
        <p:spPr>
          <a:xfrm>
            <a:off x="5698927" y="2387204"/>
            <a:ext cx="2437210" cy="414336"/>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圆角矩形 31"/>
          <p:cNvSpPr/>
          <p:nvPr/>
        </p:nvSpPr>
        <p:spPr>
          <a:xfrm>
            <a:off x="5173862" y="2162175"/>
            <a:ext cx="444103" cy="41076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B</a:t>
            </a:r>
            <a:endParaRPr kumimoji="0" lang="zh-CN" altLang="en-US" sz="2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right)">
                                      <p:cBhvr>
                                        <p:cTn id="10" dur="500"/>
                                        <p:tgtEl>
                                          <p:spTgt spid="21"/>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300"/>
                                        <p:tgtEl>
                                          <p:spTgt spid="5"/>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300"/>
                                        <p:tgtEl>
                                          <p:spTgt spid="7"/>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300"/>
                                        <p:tgtEl>
                                          <p:spTgt spid="6"/>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300"/>
                                        <p:tgtEl>
                                          <p:spTgt spid="8"/>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300"/>
                                        <p:tgtEl>
                                          <p:spTgt spid="16"/>
                                        </p:tgtEl>
                                      </p:cBhvr>
                                    </p:animEffect>
                                  </p:childTnLst>
                                </p:cTn>
                              </p:par>
                            </p:childTnLst>
                          </p:cTn>
                        </p:par>
                        <p:par>
                          <p:cTn id="31" fill="hold">
                            <p:stCondLst>
                              <p:cond delay="3000"/>
                            </p:stCondLst>
                            <p:childTnLst>
                              <p:par>
                                <p:cTn id="32" presetID="22" presetClass="entr" presetSubtype="4"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300"/>
                                        <p:tgtEl>
                                          <p:spTgt spid="15"/>
                                        </p:tgtEl>
                                      </p:cBhvr>
                                    </p:animEffect>
                                  </p:childTnLst>
                                </p:cTn>
                              </p:par>
                            </p:childTnLst>
                          </p:cTn>
                        </p:par>
                        <p:par>
                          <p:cTn id="35" fill="hold">
                            <p:stCondLst>
                              <p:cond delay="3500"/>
                            </p:stCondLst>
                            <p:childTnLst>
                              <p:par>
                                <p:cTn id="36" presetID="45" presetClass="entr" presetSubtype="0"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anim calcmode="lin" valueType="num">
                                      <p:cBhvr>
                                        <p:cTn id="39" dur="500" fill="hold"/>
                                        <p:tgtEl>
                                          <p:spTgt spid="29"/>
                                        </p:tgtEl>
                                        <p:attrNameLst>
                                          <p:attrName>ppt_w</p:attrName>
                                        </p:attrNameLst>
                                      </p:cBhvr>
                                      <p:tavLst>
                                        <p:tav tm="0" fmla="#ppt_w*sin(2.5*pi*$)">
                                          <p:val>
                                            <p:fltVal val="0"/>
                                          </p:val>
                                        </p:tav>
                                        <p:tav tm="100000">
                                          <p:val>
                                            <p:fltVal val="1"/>
                                          </p:val>
                                        </p:tav>
                                      </p:tavLst>
                                    </p:anim>
                                    <p:anim calcmode="lin" valueType="num">
                                      <p:cBhvr>
                                        <p:cTn id="40" dur="500" fill="hold"/>
                                        <p:tgtEl>
                                          <p:spTgt spid="29"/>
                                        </p:tgtEl>
                                        <p:attrNameLst>
                                          <p:attrName>ppt_h</p:attrName>
                                        </p:attrNameLst>
                                      </p:cBhvr>
                                      <p:tavLst>
                                        <p:tav tm="0">
                                          <p:val>
                                            <p:strVal val="#ppt_h"/>
                                          </p:val>
                                        </p:tav>
                                        <p:tav tm="100000">
                                          <p:val>
                                            <p:strVal val="#ppt_h"/>
                                          </p:val>
                                        </p:tav>
                                      </p:tavLst>
                                    </p:anim>
                                  </p:childTnLst>
                                </p:cTn>
                              </p:par>
                            </p:childTnLst>
                          </p:cTn>
                        </p:par>
                        <p:par>
                          <p:cTn id="41" fill="hold">
                            <p:stCondLst>
                              <p:cond delay="4000"/>
                            </p:stCondLst>
                            <p:childTnLst>
                              <p:par>
                                <p:cTn id="42" presetID="12" presetClass="entr" presetSubtype="2"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p:tgtEl>
                                          <p:spTgt spid="12"/>
                                        </p:tgtEl>
                                        <p:attrNameLst>
                                          <p:attrName>ppt_x</p:attrName>
                                        </p:attrNameLst>
                                      </p:cBhvr>
                                      <p:tavLst>
                                        <p:tav tm="0">
                                          <p:val>
                                            <p:strVal val="#ppt_x+#ppt_w*1.125000"/>
                                          </p:val>
                                        </p:tav>
                                        <p:tav tm="100000">
                                          <p:val>
                                            <p:strVal val="#ppt_x"/>
                                          </p:val>
                                        </p:tav>
                                      </p:tavLst>
                                    </p:anim>
                                    <p:animEffect transition="in" filter="wipe(left)">
                                      <p:cBhvr>
                                        <p:cTn id="45" dur="500"/>
                                        <p:tgtEl>
                                          <p:spTgt spid="12"/>
                                        </p:tgtEl>
                                      </p:cBhvr>
                                    </p:animEffect>
                                  </p:childTnLst>
                                </p:cTn>
                              </p:par>
                              <p:par>
                                <p:cTn id="46" presetID="12" presetClass="entr" presetSubtype="2"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p:tgtEl>
                                          <p:spTgt spid="14"/>
                                        </p:tgtEl>
                                        <p:attrNameLst>
                                          <p:attrName>ppt_x</p:attrName>
                                        </p:attrNameLst>
                                      </p:cBhvr>
                                      <p:tavLst>
                                        <p:tav tm="0">
                                          <p:val>
                                            <p:strVal val="#ppt_x+#ppt_w*1.125000"/>
                                          </p:val>
                                        </p:tav>
                                        <p:tav tm="100000">
                                          <p:val>
                                            <p:strVal val="#ppt_x"/>
                                          </p:val>
                                        </p:tav>
                                      </p:tavLst>
                                    </p:anim>
                                    <p:animEffect transition="in" filter="wipe(left)">
                                      <p:cBhvr>
                                        <p:cTn id="49" dur="500"/>
                                        <p:tgtEl>
                                          <p:spTgt spid="14"/>
                                        </p:tgtEl>
                                      </p:cBhvr>
                                    </p:animEffect>
                                  </p:childTnLst>
                                </p:cTn>
                              </p:par>
                            </p:childTnLst>
                          </p:cTn>
                        </p:par>
                        <p:par>
                          <p:cTn id="50" fill="hold">
                            <p:stCondLst>
                              <p:cond delay="4500"/>
                            </p:stCondLst>
                            <p:childTnLst>
                              <p:par>
                                <p:cTn id="51" presetID="45"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500"/>
                                        <p:tgtEl>
                                          <p:spTgt spid="32"/>
                                        </p:tgtEl>
                                      </p:cBhvr>
                                    </p:animEffect>
                                    <p:anim calcmode="lin" valueType="num">
                                      <p:cBhvr>
                                        <p:cTn id="54" dur="500" fill="hold"/>
                                        <p:tgtEl>
                                          <p:spTgt spid="32"/>
                                        </p:tgtEl>
                                        <p:attrNameLst>
                                          <p:attrName>ppt_w</p:attrName>
                                        </p:attrNameLst>
                                      </p:cBhvr>
                                      <p:tavLst>
                                        <p:tav tm="0" fmla="#ppt_w*sin(2.5*pi*$)">
                                          <p:val>
                                            <p:fltVal val="0"/>
                                          </p:val>
                                        </p:tav>
                                        <p:tav tm="100000">
                                          <p:val>
                                            <p:fltVal val="1"/>
                                          </p:val>
                                        </p:tav>
                                      </p:tavLst>
                                    </p:anim>
                                    <p:anim calcmode="lin" valueType="num">
                                      <p:cBhvr>
                                        <p:cTn id="55" dur="500" fill="hold"/>
                                        <p:tgtEl>
                                          <p:spTgt spid="32"/>
                                        </p:tgtEl>
                                        <p:attrNameLst>
                                          <p:attrName>ppt_h</p:attrName>
                                        </p:attrNameLst>
                                      </p:cBhvr>
                                      <p:tavLst>
                                        <p:tav tm="0">
                                          <p:val>
                                            <p:strVal val="#ppt_h"/>
                                          </p:val>
                                        </p:tav>
                                        <p:tav tm="100000">
                                          <p:val>
                                            <p:strVal val="#ppt_h"/>
                                          </p:val>
                                        </p:tav>
                                      </p:tavLst>
                                    </p:anim>
                                  </p:childTnLst>
                                </p:cTn>
                              </p:par>
                            </p:childTnLst>
                          </p:cTn>
                        </p:par>
                        <p:par>
                          <p:cTn id="56" fill="hold">
                            <p:stCondLst>
                              <p:cond delay="5000"/>
                            </p:stCondLst>
                            <p:childTnLst>
                              <p:par>
                                <p:cTn id="57" presetID="12" presetClass="entr" presetSubtype="2"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500"/>
                                        <p:tgtEl>
                                          <p:spTgt spid="30"/>
                                        </p:tgtEl>
                                        <p:attrNameLst>
                                          <p:attrName>ppt_x</p:attrName>
                                        </p:attrNameLst>
                                      </p:cBhvr>
                                      <p:tavLst>
                                        <p:tav tm="0">
                                          <p:val>
                                            <p:strVal val="#ppt_x+#ppt_w*1.125000"/>
                                          </p:val>
                                        </p:tav>
                                        <p:tav tm="100000">
                                          <p:val>
                                            <p:strVal val="#ppt_x"/>
                                          </p:val>
                                        </p:tav>
                                      </p:tavLst>
                                    </p:anim>
                                    <p:animEffect transition="in" filter="wipe(left)">
                                      <p:cBhvr>
                                        <p:cTn id="60" dur="500"/>
                                        <p:tgtEl>
                                          <p:spTgt spid="30"/>
                                        </p:tgtEl>
                                      </p:cBhvr>
                                    </p:animEffect>
                                  </p:childTnLst>
                                </p:cTn>
                              </p:par>
                              <p:par>
                                <p:cTn id="61" presetID="12" presetClass="entr" presetSubtype="2"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additive="base">
                                        <p:cTn id="63" dur="500"/>
                                        <p:tgtEl>
                                          <p:spTgt spid="31"/>
                                        </p:tgtEl>
                                        <p:attrNameLst>
                                          <p:attrName>ppt_x</p:attrName>
                                        </p:attrNameLst>
                                      </p:cBhvr>
                                      <p:tavLst>
                                        <p:tav tm="0">
                                          <p:val>
                                            <p:strVal val="#ppt_x+#ppt_w*1.125000"/>
                                          </p:val>
                                        </p:tav>
                                        <p:tav tm="100000">
                                          <p:val>
                                            <p:strVal val="#ppt_x"/>
                                          </p:val>
                                        </p:tav>
                                      </p:tavLst>
                                    </p:anim>
                                    <p:animEffect transition="in" filter="wipe(left)">
                                      <p:cBhvr>
                                        <p:cTn id="64" dur="500"/>
                                        <p:tgtEl>
                                          <p:spTgt spid="31"/>
                                        </p:tgtEl>
                                      </p:cBhvr>
                                    </p:animEffect>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300"/>
                                        <p:tgtEl>
                                          <p:spTgt spid="13"/>
                                        </p:tgtEl>
                                      </p:cBhvr>
                                    </p:animEffect>
                                    <p:anim calcmode="lin" valueType="num">
                                      <p:cBhvr>
                                        <p:cTn id="69" dur="300" fill="hold"/>
                                        <p:tgtEl>
                                          <p:spTgt spid="13"/>
                                        </p:tgtEl>
                                        <p:attrNameLst>
                                          <p:attrName>ppt_x</p:attrName>
                                        </p:attrNameLst>
                                      </p:cBhvr>
                                      <p:tavLst>
                                        <p:tav tm="0">
                                          <p:val>
                                            <p:strVal val="#ppt_x"/>
                                          </p:val>
                                        </p:tav>
                                        <p:tav tm="100000">
                                          <p:val>
                                            <p:strVal val="#ppt_x"/>
                                          </p:val>
                                        </p:tav>
                                      </p:tavLst>
                                    </p:anim>
                                    <p:anim calcmode="lin" valueType="num">
                                      <p:cBhvr>
                                        <p:cTn id="70" dur="3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2" grpId="0"/>
      <p:bldP spid="14" grpId="0"/>
      <p:bldP spid="29" grpId="0" animBg="1"/>
      <p:bldP spid="30" grpId="0"/>
      <p:bldP spid="31" grpId="0"/>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105"/>
          <p:cNvSpPr/>
          <p:nvPr/>
        </p:nvSpPr>
        <p:spPr bwMode="auto">
          <a:xfrm>
            <a:off x="4570593" y="3248188"/>
            <a:ext cx="863713" cy="937996"/>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71" tIns="34285" rIns="68571" bIns="34285"/>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Freeform 107"/>
          <p:cNvSpPr/>
          <p:nvPr/>
        </p:nvSpPr>
        <p:spPr bwMode="auto">
          <a:xfrm>
            <a:off x="3563987" y="3248188"/>
            <a:ext cx="866888" cy="937996"/>
          </a:xfrm>
          <a:custGeom>
            <a:avLst/>
            <a:gdLst>
              <a:gd name="T0" fmla="*/ 878 w 878"/>
              <a:gd name="T1" fmla="*/ 30 h 952"/>
              <a:gd name="T2" fmla="*/ 456 w 878"/>
              <a:gd name="T3" fmla="*/ 252 h 952"/>
              <a:gd name="T4" fmla="*/ 498 w 878"/>
              <a:gd name="T5" fmla="*/ 0 h 952"/>
              <a:gd name="T6" fmla="*/ 164 w 878"/>
              <a:gd name="T7" fmla="*/ 0 h 952"/>
              <a:gd name="T8" fmla="*/ 0 w 878"/>
              <a:gd name="T9" fmla="*/ 952 h 952"/>
              <a:gd name="T10" fmla="*/ 878 w 878"/>
              <a:gd name="T11" fmla="*/ 492 h 952"/>
              <a:gd name="T12" fmla="*/ 878 w 878"/>
              <a:gd name="T13" fmla="*/ 30 h 952"/>
            </a:gdLst>
            <a:ahLst/>
            <a:cxnLst>
              <a:cxn ang="0">
                <a:pos x="T0" y="T1"/>
              </a:cxn>
              <a:cxn ang="0">
                <a:pos x="T2" y="T3"/>
              </a:cxn>
              <a:cxn ang="0">
                <a:pos x="T4" y="T5"/>
              </a:cxn>
              <a:cxn ang="0">
                <a:pos x="T6" y="T7"/>
              </a:cxn>
              <a:cxn ang="0">
                <a:pos x="T8" y="T9"/>
              </a:cxn>
              <a:cxn ang="0">
                <a:pos x="T10" y="T11"/>
              </a:cxn>
              <a:cxn ang="0">
                <a:pos x="T12" y="T13"/>
              </a:cxn>
            </a:cxnLst>
            <a:rect l="0" t="0" r="r" b="b"/>
            <a:pathLst>
              <a:path w="878" h="952">
                <a:moveTo>
                  <a:pt x="878" y="30"/>
                </a:moveTo>
                <a:lnTo>
                  <a:pt x="456" y="252"/>
                </a:lnTo>
                <a:lnTo>
                  <a:pt x="498" y="0"/>
                </a:lnTo>
                <a:lnTo>
                  <a:pt x="164" y="0"/>
                </a:lnTo>
                <a:lnTo>
                  <a:pt x="0" y="952"/>
                </a:lnTo>
                <a:lnTo>
                  <a:pt x="878" y="492"/>
                </a:lnTo>
                <a:lnTo>
                  <a:pt x="87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71" tIns="34285" rIns="68571" bIns="34285"/>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outerShdw blurRad="60007" dist="310007" dir="7680000" sy="30000" kx="1300200" algn="ctr" rotWithShape="0">
                  <a:prstClr val="black">
                    <a:alpha val="32000"/>
                  </a:prstClr>
                </a:outerShdw>
              </a:effectLst>
              <a:uLnTx/>
              <a:uFillTx/>
              <a:latin typeface="微软雅黑" panose="020B0503020204020204" pitchFamily="34" charset="-122"/>
              <a:ea typeface="微软雅黑" panose="020B0503020204020204" pitchFamily="34" charset="-122"/>
              <a:cs typeface="+mn-cs"/>
            </a:endParaRPr>
          </a:p>
        </p:txBody>
      </p:sp>
      <p:grpSp>
        <p:nvGrpSpPr>
          <p:cNvPr id="7" name="组合 6"/>
          <p:cNvGrpSpPr/>
          <p:nvPr/>
        </p:nvGrpSpPr>
        <p:grpSpPr>
          <a:xfrm>
            <a:off x="2987648" y="1311886"/>
            <a:ext cx="3022994" cy="2874298"/>
            <a:chOff x="3748193" y="2000673"/>
            <a:chExt cx="4030134" cy="3833285"/>
          </a:xfrm>
          <a:solidFill>
            <a:schemeClr val="bg1"/>
          </a:solidFill>
        </p:grpSpPr>
        <p:sp>
          <p:nvSpPr>
            <p:cNvPr id="8" name="Freeform 104"/>
            <p:cNvSpPr/>
            <p:nvPr/>
          </p:nvSpPr>
          <p:spPr bwMode="auto">
            <a:xfrm>
              <a:off x="5858511" y="4583007"/>
              <a:ext cx="1151467" cy="1250951"/>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 name="Freeform 106"/>
            <p:cNvSpPr/>
            <p:nvPr/>
          </p:nvSpPr>
          <p:spPr bwMode="auto">
            <a:xfrm>
              <a:off x="4516545" y="4583007"/>
              <a:ext cx="1155700" cy="1250951"/>
            </a:xfrm>
            <a:custGeom>
              <a:avLst/>
              <a:gdLst>
                <a:gd name="T0" fmla="*/ 2147483647 w 878"/>
                <a:gd name="T1" fmla="*/ 2147483647 h 952"/>
                <a:gd name="T2" fmla="*/ 2147483647 w 878"/>
                <a:gd name="T3" fmla="*/ 2147483647 h 952"/>
                <a:gd name="T4" fmla="*/ 2147483647 w 878"/>
                <a:gd name="T5" fmla="*/ 0 h 952"/>
                <a:gd name="T6" fmla="*/ 2147483647 w 878"/>
                <a:gd name="T7" fmla="*/ 0 h 952"/>
                <a:gd name="T8" fmla="*/ 0 w 878"/>
                <a:gd name="T9" fmla="*/ 2147483647 h 952"/>
                <a:gd name="T10" fmla="*/ 2147483647 w 878"/>
                <a:gd name="T11" fmla="*/ 2147483647 h 952"/>
                <a:gd name="T12" fmla="*/ 2147483647 w 878"/>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 name="Freeform 108"/>
            <p:cNvSpPr/>
            <p:nvPr/>
          </p:nvSpPr>
          <p:spPr bwMode="auto">
            <a:xfrm>
              <a:off x="5763260" y="2000673"/>
              <a:ext cx="2015067" cy="2370667"/>
            </a:xfrm>
            <a:custGeom>
              <a:avLst/>
              <a:gdLst>
                <a:gd name="T0" fmla="*/ 2147483647 w 1534"/>
                <a:gd name="T1" fmla="*/ 2147483647 h 1804"/>
                <a:gd name="T2" fmla="*/ 0 w 1534"/>
                <a:gd name="T3" fmla="*/ 0 h 1804"/>
                <a:gd name="T4" fmla="*/ 0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2147483647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 name="Freeform 109"/>
            <p:cNvSpPr/>
            <p:nvPr/>
          </p:nvSpPr>
          <p:spPr bwMode="auto">
            <a:xfrm>
              <a:off x="3748193" y="2000673"/>
              <a:ext cx="2015067" cy="2370667"/>
            </a:xfrm>
            <a:custGeom>
              <a:avLst/>
              <a:gdLst>
                <a:gd name="T0" fmla="*/ 2147483647 w 1534"/>
                <a:gd name="T1" fmla="*/ 2147483647 h 1804"/>
                <a:gd name="T2" fmla="*/ 0 w 1534"/>
                <a:gd name="T3" fmla="*/ 2147483647 h 1804"/>
                <a:gd name="T4" fmla="*/ 2147483647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0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 name="Freeform 121"/>
            <p:cNvSpPr/>
            <p:nvPr/>
          </p:nvSpPr>
          <p:spPr bwMode="auto">
            <a:xfrm>
              <a:off x="5462693" y="3837941"/>
              <a:ext cx="254000" cy="251884"/>
            </a:xfrm>
            <a:custGeom>
              <a:avLst/>
              <a:gdLst>
                <a:gd name="T0" fmla="*/ 2147483647 w 192"/>
                <a:gd name="T1" fmla="*/ 2147483647 h 192"/>
                <a:gd name="T2" fmla="*/ 2147483647 w 192"/>
                <a:gd name="T3" fmla="*/ 2147483647 h 192"/>
                <a:gd name="T4" fmla="*/ 2147483647 w 192"/>
                <a:gd name="T5" fmla="*/ 2147483647 h 192"/>
                <a:gd name="T6" fmla="*/ 2147483647 w 192"/>
                <a:gd name="T7" fmla="*/ 2147483647 h 192"/>
                <a:gd name="T8" fmla="*/ 2147483647 w 192"/>
                <a:gd name="T9" fmla="*/ 2147483647 h 192"/>
                <a:gd name="T10" fmla="*/ 2147483647 w 192"/>
                <a:gd name="T11" fmla="*/ 2147483647 h 192"/>
                <a:gd name="T12" fmla="*/ 2147483647 w 192"/>
                <a:gd name="T13" fmla="*/ 2147483647 h 192"/>
                <a:gd name="T14" fmla="*/ 2147483647 w 192"/>
                <a:gd name="T15" fmla="*/ 2147483647 h 192"/>
                <a:gd name="T16" fmla="*/ 2147483647 w 192"/>
                <a:gd name="T17" fmla="*/ 2147483647 h 192"/>
                <a:gd name="T18" fmla="*/ 2147483647 w 192"/>
                <a:gd name="T19" fmla="*/ 2147483647 h 192"/>
                <a:gd name="T20" fmla="*/ 2147483647 w 192"/>
                <a:gd name="T21" fmla="*/ 2147483647 h 192"/>
                <a:gd name="T22" fmla="*/ 2147483647 w 192"/>
                <a:gd name="T23" fmla="*/ 2147483647 h 192"/>
                <a:gd name="T24" fmla="*/ 2147483647 w 192"/>
                <a:gd name="T25" fmla="*/ 2147483647 h 192"/>
                <a:gd name="T26" fmla="*/ 2147483647 w 192"/>
                <a:gd name="T27" fmla="*/ 2147483647 h 192"/>
                <a:gd name="T28" fmla="*/ 2147483647 w 192"/>
                <a:gd name="T29" fmla="*/ 2147483647 h 192"/>
                <a:gd name="T30" fmla="*/ 2147483647 w 192"/>
                <a:gd name="T31" fmla="*/ 2147483647 h 192"/>
                <a:gd name="T32" fmla="*/ 2147483647 w 192"/>
                <a:gd name="T33" fmla="*/ 2147483647 h 192"/>
                <a:gd name="T34" fmla="*/ 2147483647 w 192"/>
                <a:gd name="T35" fmla="*/ 2147483647 h 192"/>
                <a:gd name="T36" fmla="*/ 0 w 192"/>
                <a:gd name="T37" fmla="*/ 2147483647 h 192"/>
                <a:gd name="T38" fmla="*/ 0 w 192"/>
                <a:gd name="T39" fmla="*/ 2147483647 h 192"/>
                <a:gd name="T40" fmla="*/ 2147483647 w 192"/>
                <a:gd name="T41" fmla="*/ 2147483647 h 192"/>
                <a:gd name="T42" fmla="*/ 2147483647 w 192"/>
                <a:gd name="T43" fmla="*/ 2147483647 h 192"/>
                <a:gd name="T44" fmla="*/ 2147483647 w 192"/>
                <a:gd name="T45" fmla="*/ 2147483647 h 192"/>
                <a:gd name="T46" fmla="*/ 2147483647 w 192"/>
                <a:gd name="T47" fmla="*/ 2147483647 h 192"/>
                <a:gd name="T48" fmla="*/ 2147483647 w 192"/>
                <a:gd name="T49" fmla="*/ 2147483647 h 192"/>
                <a:gd name="T50" fmla="*/ 2147483647 w 192"/>
                <a:gd name="T51" fmla="*/ 2147483647 h 192"/>
                <a:gd name="T52" fmla="*/ 2147483647 w 192"/>
                <a:gd name="T53" fmla="*/ 2147483647 h 192"/>
                <a:gd name="T54" fmla="*/ 2147483647 w 192"/>
                <a:gd name="T55" fmla="*/ 0 h 192"/>
                <a:gd name="T56" fmla="*/ 2147483647 w 192"/>
                <a:gd name="T57" fmla="*/ 0 h 192"/>
                <a:gd name="T58" fmla="*/ 2147483647 w 192"/>
                <a:gd name="T59" fmla="*/ 2147483647 h 192"/>
                <a:gd name="T60" fmla="*/ 2147483647 w 192"/>
                <a:gd name="T61" fmla="*/ 2147483647 h 192"/>
                <a:gd name="T62" fmla="*/ 2147483647 w 192"/>
                <a:gd name="T63" fmla="*/ 2147483647 h 192"/>
                <a:gd name="T64" fmla="*/ 2147483647 w 192"/>
                <a:gd name="T65" fmla="*/ 2147483647 h 192"/>
                <a:gd name="T66" fmla="*/ 2147483647 w 192"/>
                <a:gd name="T67" fmla="*/ 2147483647 h 192"/>
                <a:gd name="T68" fmla="*/ 2147483647 w 192"/>
                <a:gd name="T69" fmla="*/ 2147483647 h 192"/>
                <a:gd name="T70" fmla="*/ 2147483647 w 192"/>
                <a:gd name="T71" fmla="*/ 2147483647 h 192"/>
                <a:gd name="T72" fmla="*/ 2147483647 w 192"/>
                <a:gd name="T73" fmla="*/ 2147483647 h 192"/>
                <a:gd name="T74" fmla="*/ 2147483647 w 192"/>
                <a:gd name="T75" fmla="*/ 2147483647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3" name="Freeform 122"/>
            <p:cNvSpPr/>
            <p:nvPr/>
          </p:nvSpPr>
          <p:spPr bwMode="auto">
            <a:xfrm>
              <a:off x="5765378" y="3774440"/>
              <a:ext cx="315383" cy="315384"/>
            </a:xfrm>
            <a:custGeom>
              <a:avLst/>
              <a:gdLst>
                <a:gd name="T0" fmla="*/ 2147483647 w 240"/>
                <a:gd name="T1" fmla="*/ 2147483647 h 240"/>
                <a:gd name="T2" fmla="*/ 2147483647 w 240"/>
                <a:gd name="T3" fmla="*/ 2147483647 h 240"/>
                <a:gd name="T4" fmla="*/ 2147483647 w 240"/>
                <a:gd name="T5" fmla="*/ 2147483647 h 240"/>
                <a:gd name="T6" fmla="*/ 2147483647 w 240"/>
                <a:gd name="T7" fmla="*/ 2147483647 h 240"/>
                <a:gd name="T8" fmla="*/ 2147483647 w 240"/>
                <a:gd name="T9" fmla="*/ 2147483647 h 240"/>
                <a:gd name="T10" fmla="*/ 2147483647 w 240"/>
                <a:gd name="T11" fmla="*/ 2147483647 h 240"/>
                <a:gd name="T12" fmla="*/ 2147483647 w 240"/>
                <a:gd name="T13" fmla="*/ 2147483647 h 240"/>
                <a:gd name="T14" fmla="*/ 2147483647 w 240"/>
                <a:gd name="T15" fmla="*/ 2147483647 h 240"/>
                <a:gd name="T16" fmla="*/ 2147483647 w 240"/>
                <a:gd name="T17" fmla="*/ 2147483647 h 240"/>
                <a:gd name="T18" fmla="*/ 2147483647 w 240"/>
                <a:gd name="T19" fmla="*/ 2147483647 h 240"/>
                <a:gd name="T20" fmla="*/ 2147483647 w 240"/>
                <a:gd name="T21" fmla="*/ 2147483647 h 240"/>
                <a:gd name="T22" fmla="*/ 2147483647 w 240"/>
                <a:gd name="T23" fmla="*/ 2147483647 h 240"/>
                <a:gd name="T24" fmla="*/ 2147483647 w 240"/>
                <a:gd name="T25" fmla="*/ 2147483647 h 240"/>
                <a:gd name="T26" fmla="*/ 2147483647 w 240"/>
                <a:gd name="T27" fmla="*/ 2147483647 h 240"/>
                <a:gd name="T28" fmla="*/ 2147483647 w 240"/>
                <a:gd name="T29" fmla="*/ 2147483647 h 240"/>
                <a:gd name="T30" fmla="*/ 2147483647 w 240"/>
                <a:gd name="T31" fmla="*/ 2147483647 h 240"/>
                <a:gd name="T32" fmla="*/ 2147483647 w 240"/>
                <a:gd name="T33" fmla="*/ 2147483647 h 240"/>
                <a:gd name="T34" fmla="*/ 2147483647 w 240"/>
                <a:gd name="T35" fmla="*/ 2147483647 h 240"/>
                <a:gd name="T36" fmla="*/ 2147483647 w 240"/>
                <a:gd name="T37" fmla="*/ 2147483647 h 240"/>
                <a:gd name="T38" fmla="*/ 2147483647 w 240"/>
                <a:gd name="T39" fmla="*/ 2147483647 h 240"/>
                <a:gd name="T40" fmla="*/ 2147483647 w 240"/>
                <a:gd name="T41" fmla="*/ 2147483647 h 240"/>
                <a:gd name="T42" fmla="*/ 0 w 240"/>
                <a:gd name="T43" fmla="*/ 2147483647 h 240"/>
                <a:gd name="T44" fmla="*/ 0 w 240"/>
                <a:gd name="T45" fmla="*/ 2147483647 h 240"/>
                <a:gd name="T46" fmla="*/ 0 w 240"/>
                <a:gd name="T47" fmla="*/ 2147483647 h 240"/>
                <a:gd name="T48" fmla="*/ 0 w 240"/>
                <a:gd name="T49" fmla="*/ 2147483647 h 240"/>
                <a:gd name="T50" fmla="*/ 2147483647 w 240"/>
                <a:gd name="T51" fmla="*/ 2147483647 h 240"/>
                <a:gd name="T52" fmla="*/ 2147483647 w 240"/>
                <a:gd name="T53" fmla="*/ 2147483647 h 240"/>
                <a:gd name="T54" fmla="*/ 2147483647 w 240"/>
                <a:gd name="T55" fmla="*/ 2147483647 h 240"/>
                <a:gd name="T56" fmla="*/ 2147483647 w 240"/>
                <a:gd name="T57" fmla="*/ 2147483647 h 240"/>
                <a:gd name="T58" fmla="*/ 2147483647 w 240"/>
                <a:gd name="T59" fmla="*/ 2147483647 h 240"/>
                <a:gd name="T60" fmla="*/ 2147483647 w 240"/>
                <a:gd name="T61" fmla="*/ 2147483647 h 240"/>
                <a:gd name="T62" fmla="*/ 2147483647 w 240"/>
                <a:gd name="T63" fmla="*/ 2147483647 h 240"/>
                <a:gd name="T64" fmla="*/ 2147483647 w 240"/>
                <a:gd name="T65" fmla="*/ 0 h 240"/>
                <a:gd name="T66" fmla="*/ 2147483647 w 240"/>
                <a:gd name="T67" fmla="*/ 0 h 240"/>
                <a:gd name="T68" fmla="*/ 2147483647 w 240"/>
                <a:gd name="T69" fmla="*/ 0 h 240"/>
                <a:gd name="T70" fmla="*/ 2147483647 w 240"/>
                <a:gd name="T71" fmla="*/ 0 h 240"/>
                <a:gd name="T72" fmla="*/ 2147483647 w 240"/>
                <a:gd name="T73" fmla="*/ 2147483647 h 240"/>
                <a:gd name="T74" fmla="*/ 2147483647 w 240"/>
                <a:gd name="T75" fmla="*/ 2147483647 h 240"/>
                <a:gd name="T76" fmla="*/ 2147483647 w 240"/>
                <a:gd name="T77" fmla="*/ 2147483647 h 240"/>
                <a:gd name="T78" fmla="*/ 2147483647 w 240"/>
                <a:gd name="T79" fmla="*/ 2147483647 h 240"/>
                <a:gd name="T80" fmla="*/ 2147483647 w 240"/>
                <a:gd name="T81" fmla="*/ 2147483647 h 240"/>
                <a:gd name="T82" fmla="*/ 2147483647 w 240"/>
                <a:gd name="T83" fmla="*/ 2147483647 h 240"/>
                <a:gd name="T84" fmla="*/ 2147483647 w 240"/>
                <a:gd name="T85" fmla="*/ 2147483647 h 240"/>
                <a:gd name="T86" fmla="*/ 2147483647 w 240"/>
                <a:gd name="T87" fmla="*/ 2147483647 h 240"/>
                <a:gd name="T88" fmla="*/ 2147483647 w 240"/>
                <a:gd name="T89" fmla="*/ 2147483647 h 240"/>
                <a:gd name="T90" fmla="*/ 2147483647 w 240"/>
                <a:gd name="T91" fmla="*/ 2147483647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4" name="Freeform 123"/>
            <p:cNvSpPr/>
            <p:nvPr/>
          </p:nvSpPr>
          <p:spPr bwMode="auto">
            <a:xfrm>
              <a:off x="5462693" y="4142740"/>
              <a:ext cx="254000" cy="247651"/>
            </a:xfrm>
            <a:custGeom>
              <a:avLst/>
              <a:gdLst>
                <a:gd name="T0" fmla="*/ 2147483647 w 192"/>
                <a:gd name="T1" fmla="*/ 2147483647 h 190"/>
                <a:gd name="T2" fmla="*/ 2147483647 w 192"/>
                <a:gd name="T3" fmla="*/ 2147483647 h 190"/>
                <a:gd name="T4" fmla="*/ 2147483647 w 192"/>
                <a:gd name="T5" fmla="*/ 2147483647 h 190"/>
                <a:gd name="T6" fmla="*/ 2147483647 w 192"/>
                <a:gd name="T7" fmla="*/ 2147483647 h 190"/>
                <a:gd name="T8" fmla="*/ 2147483647 w 192"/>
                <a:gd name="T9" fmla="*/ 2147483647 h 190"/>
                <a:gd name="T10" fmla="*/ 2147483647 w 192"/>
                <a:gd name="T11" fmla="*/ 2147483647 h 190"/>
                <a:gd name="T12" fmla="*/ 2147483647 w 192"/>
                <a:gd name="T13" fmla="*/ 2147483647 h 190"/>
                <a:gd name="T14" fmla="*/ 2147483647 w 192"/>
                <a:gd name="T15" fmla="*/ 2147483647 h 190"/>
                <a:gd name="T16" fmla="*/ 2147483647 w 192"/>
                <a:gd name="T17" fmla="*/ 2147483647 h 190"/>
                <a:gd name="T18" fmla="*/ 2147483647 w 192"/>
                <a:gd name="T19" fmla="*/ 2147483647 h 190"/>
                <a:gd name="T20" fmla="*/ 2147483647 w 192"/>
                <a:gd name="T21" fmla="*/ 2147483647 h 190"/>
                <a:gd name="T22" fmla="*/ 2147483647 w 192"/>
                <a:gd name="T23" fmla="*/ 2147483647 h 190"/>
                <a:gd name="T24" fmla="*/ 2147483647 w 192"/>
                <a:gd name="T25" fmla="*/ 2147483647 h 190"/>
                <a:gd name="T26" fmla="*/ 2147483647 w 192"/>
                <a:gd name="T27" fmla="*/ 2147483647 h 190"/>
                <a:gd name="T28" fmla="*/ 2147483647 w 192"/>
                <a:gd name="T29" fmla="*/ 2147483647 h 190"/>
                <a:gd name="T30" fmla="*/ 2147483647 w 192"/>
                <a:gd name="T31" fmla="*/ 2147483647 h 190"/>
                <a:gd name="T32" fmla="*/ 2147483647 w 192"/>
                <a:gd name="T33" fmla="*/ 2147483647 h 190"/>
                <a:gd name="T34" fmla="*/ 2147483647 w 192"/>
                <a:gd name="T35" fmla="*/ 2147483647 h 190"/>
                <a:gd name="T36" fmla="*/ 0 w 192"/>
                <a:gd name="T37" fmla="*/ 2147483647 h 190"/>
                <a:gd name="T38" fmla="*/ 0 w 192"/>
                <a:gd name="T39" fmla="*/ 2147483647 h 190"/>
                <a:gd name="T40" fmla="*/ 2147483647 w 192"/>
                <a:gd name="T41" fmla="*/ 2147483647 h 190"/>
                <a:gd name="T42" fmla="*/ 2147483647 w 192"/>
                <a:gd name="T43" fmla="*/ 2147483647 h 190"/>
                <a:gd name="T44" fmla="*/ 2147483647 w 192"/>
                <a:gd name="T45" fmla="*/ 2147483647 h 190"/>
                <a:gd name="T46" fmla="*/ 2147483647 w 192"/>
                <a:gd name="T47" fmla="*/ 2147483647 h 190"/>
                <a:gd name="T48" fmla="*/ 2147483647 w 192"/>
                <a:gd name="T49" fmla="*/ 2147483647 h 190"/>
                <a:gd name="T50" fmla="*/ 2147483647 w 192"/>
                <a:gd name="T51" fmla="*/ 2147483647 h 190"/>
                <a:gd name="T52" fmla="*/ 2147483647 w 192"/>
                <a:gd name="T53" fmla="*/ 2147483647 h 190"/>
                <a:gd name="T54" fmla="*/ 2147483647 w 192"/>
                <a:gd name="T55" fmla="*/ 0 h 190"/>
                <a:gd name="T56" fmla="*/ 2147483647 w 192"/>
                <a:gd name="T57" fmla="*/ 0 h 190"/>
                <a:gd name="T58" fmla="*/ 2147483647 w 192"/>
                <a:gd name="T59" fmla="*/ 2147483647 h 190"/>
                <a:gd name="T60" fmla="*/ 2147483647 w 192"/>
                <a:gd name="T61" fmla="*/ 2147483647 h 190"/>
                <a:gd name="T62" fmla="*/ 2147483647 w 192"/>
                <a:gd name="T63" fmla="*/ 2147483647 h 190"/>
                <a:gd name="T64" fmla="*/ 2147483647 w 192"/>
                <a:gd name="T65" fmla="*/ 2147483647 h 190"/>
                <a:gd name="T66" fmla="*/ 2147483647 w 192"/>
                <a:gd name="T67" fmla="*/ 2147483647 h 190"/>
                <a:gd name="T68" fmla="*/ 2147483647 w 192"/>
                <a:gd name="T69" fmla="*/ 2147483647 h 190"/>
                <a:gd name="T70" fmla="*/ 2147483647 w 192"/>
                <a:gd name="T71" fmla="*/ 2147483647 h 190"/>
                <a:gd name="T72" fmla="*/ 2147483647 w 192"/>
                <a:gd name="T73" fmla="*/ 2147483647 h 190"/>
                <a:gd name="T74" fmla="*/ 2147483647 w 192"/>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Freeform 124"/>
            <p:cNvSpPr/>
            <p:nvPr/>
          </p:nvSpPr>
          <p:spPr bwMode="auto">
            <a:xfrm>
              <a:off x="5765378" y="4142740"/>
              <a:ext cx="249767" cy="247651"/>
            </a:xfrm>
            <a:custGeom>
              <a:avLst/>
              <a:gdLst>
                <a:gd name="T0" fmla="*/ 2147483647 w 190"/>
                <a:gd name="T1" fmla="*/ 2147483647 h 190"/>
                <a:gd name="T2" fmla="*/ 2147483647 w 190"/>
                <a:gd name="T3" fmla="*/ 2147483647 h 190"/>
                <a:gd name="T4" fmla="*/ 2147483647 w 190"/>
                <a:gd name="T5" fmla="*/ 2147483647 h 190"/>
                <a:gd name="T6" fmla="*/ 2147483647 w 190"/>
                <a:gd name="T7" fmla="*/ 2147483647 h 190"/>
                <a:gd name="T8" fmla="*/ 2147483647 w 190"/>
                <a:gd name="T9" fmla="*/ 2147483647 h 190"/>
                <a:gd name="T10" fmla="*/ 2147483647 w 190"/>
                <a:gd name="T11" fmla="*/ 2147483647 h 190"/>
                <a:gd name="T12" fmla="*/ 2147483647 w 190"/>
                <a:gd name="T13" fmla="*/ 2147483647 h 190"/>
                <a:gd name="T14" fmla="*/ 2147483647 w 190"/>
                <a:gd name="T15" fmla="*/ 2147483647 h 190"/>
                <a:gd name="T16" fmla="*/ 2147483647 w 190"/>
                <a:gd name="T17" fmla="*/ 2147483647 h 190"/>
                <a:gd name="T18" fmla="*/ 2147483647 w 190"/>
                <a:gd name="T19" fmla="*/ 2147483647 h 190"/>
                <a:gd name="T20" fmla="*/ 2147483647 w 190"/>
                <a:gd name="T21" fmla="*/ 2147483647 h 190"/>
                <a:gd name="T22" fmla="*/ 2147483647 w 190"/>
                <a:gd name="T23" fmla="*/ 2147483647 h 190"/>
                <a:gd name="T24" fmla="*/ 2147483647 w 190"/>
                <a:gd name="T25" fmla="*/ 2147483647 h 190"/>
                <a:gd name="T26" fmla="*/ 2147483647 w 190"/>
                <a:gd name="T27" fmla="*/ 2147483647 h 190"/>
                <a:gd name="T28" fmla="*/ 2147483647 w 190"/>
                <a:gd name="T29" fmla="*/ 2147483647 h 190"/>
                <a:gd name="T30" fmla="*/ 2147483647 w 190"/>
                <a:gd name="T31" fmla="*/ 2147483647 h 190"/>
                <a:gd name="T32" fmla="*/ 2147483647 w 190"/>
                <a:gd name="T33" fmla="*/ 2147483647 h 190"/>
                <a:gd name="T34" fmla="*/ 2147483647 w 190"/>
                <a:gd name="T35" fmla="*/ 2147483647 h 190"/>
                <a:gd name="T36" fmla="*/ 0 w 190"/>
                <a:gd name="T37" fmla="*/ 2147483647 h 190"/>
                <a:gd name="T38" fmla="*/ 0 w 190"/>
                <a:gd name="T39" fmla="*/ 2147483647 h 190"/>
                <a:gd name="T40" fmla="*/ 2147483647 w 190"/>
                <a:gd name="T41" fmla="*/ 2147483647 h 190"/>
                <a:gd name="T42" fmla="*/ 2147483647 w 190"/>
                <a:gd name="T43" fmla="*/ 2147483647 h 190"/>
                <a:gd name="T44" fmla="*/ 2147483647 w 190"/>
                <a:gd name="T45" fmla="*/ 2147483647 h 190"/>
                <a:gd name="T46" fmla="*/ 2147483647 w 190"/>
                <a:gd name="T47" fmla="*/ 2147483647 h 190"/>
                <a:gd name="T48" fmla="*/ 2147483647 w 190"/>
                <a:gd name="T49" fmla="*/ 2147483647 h 190"/>
                <a:gd name="T50" fmla="*/ 2147483647 w 190"/>
                <a:gd name="T51" fmla="*/ 2147483647 h 190"/>
                <a:gd name="T52" fmla="*/ 2147483647 w 190"/>
                <a:gd name="T53" fmla="*/ 2147483647 h 190"/>
                <a:gd name="T54" fmla="*/ 2147483647 w 190"/>
                <a:gd name="T55" fmla="*/ 0 h 190"/>
                <a:gd name="T56" fmla="*/ 2147483647 w 190"/>
                <a:gd name="T57" fmla="*/ 0 h 190"/>
                <a:gd name="T58" fmla="*/ 2147483647 w 190"/>
                <a:gd name="T59" fmla="*/ 2147483647 h 190"/>
                <a:gd name="T60" fmla="*/ 2147483647 w 190"/>
                <a:gd name="T61" fmla="*/ 2147483647 h 190"/>
                <a:gd name="T62" fmla="*/ 2147483647 w 190"/>
                <a:gd name="T63" fmla="*/ 2147483647 h 190"/>
                <a:gd name="T64" fmla="*/ 2147483647 w 190"/>
                <a:gd name="T65" fmla="*/ 2147483647 h 190"/>
                <a:gd name="T66" fmla="*/ 2147483647 w 190"/>
                <a:gd name="T67" fmla="*/ 2147483647 h 190"/>
                <a:gd name="T68" fmla="*/ 2147483647 w 190"/>
                <a:gd name="T69" fmla="*/ 2147483647 h 190"/>
                <a:gd name="T70" fmla="*/ 2147483647 w 190"/>
                <a:gd name="T71" fmla="*/ 2147483647 h 190"/>
                <a:gd name="T72" fmla="*/ 2147483647 w 190"/>
                <a:gd name="T73" fmla="*/ 2147483647 h 190"/>
                <a:gd name="T74" fmla="*/ 2147483647 w 190"/>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16" name="矩形 1"/>
          <p:cNvSpPr>
            <a:spLocks noChangeArrowheads="1"/>
          </p:cNvSpPr>
          <p:nvPr/>
        </p:nvSpPr>
        <p:spPr bwMode="auto">
          <a:xfrm>
            <a:off x="6172058" y="1275606"/>
            <a:ext cx="1879704"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宋体" panose="02010600030101010101" pitchFamily="2" charset="-122"/>
              </a:defRPr>
            </a:lvl1pPr>
            <a:lvl2pPr marL="742950" indent="-285750" eaLnBrk="0" hangingPunct="0">
              <a:defRPr>
                <a:solidFill>
                  <a:schemeClr val="tx1"/>
                </a:solidFill>
                <a:latin typeface="Calibri" pitchFamily="34" charset="0"/>
                <a:ea typeface="宋体" panose="02010600030101010101" pitchFamily="2" charset="-122"/>
              </a:defRPr>
            </a:lvl2pPr>
            <a:lvl3pPr marL="1143000" indent="-228600" eaLnBrk="0" hangingPunct="0">
              <a:defRPr>
                <a:solidFill>
                  <a:schemeClr val="tx1"/>
                </a:solidFill>
                <a:latin typeface="Calibri" pitchFamily="34" charset="0"/>
                <a:ea typeface="宋体" panose="02010600030101010101" pitchFamily="2" charset="-122"/>
              </a:defRPr>
            </a:lvl3pPr>
            <a:lvl4pPr marL="1600200" indent="-228600" eaLnBrk="0" hangingPunct="0">
              <a:defRPr>
                <a:solidFill>
                  <a:schemeClr val="tx1"/>
                </a:solidFill>
                <a:latin typeface="Calibri" pitchFamily="34" charset="0"/>
                <a:ea typeface="宋体" panose="02010600030101010101" pitchFamily="2" charset="-122"/>
              </a:defRPr>
            </a:lvl4pPr>
            <a:lvl5pPr marL="2057400" indent="-228600" eaLnBrk="0" hangingPunct="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7" name="矩形 1"/>
          <p:cNvSpPr>
            <a:spLocks noChangeArrowheads="1"/>
          </p:cNvSpPr>
          <p:nvPr/>
        </p:nvSpPr>
        <p:spPr bwMode="auto">
          <a:xfrm>
            <a:off x="979573" y="1275606"/>
            <a:ext cx="1970611"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宋体" panose="02010600030101010101" pitchFamily="2" charset="-122"/>
              </a:defRPr>
            </a:lvl1pPr>
            <a:lvl2pPr marL="742950" indent="-285750" eaLnBrk="0" hangingPunct="0">
              <a:defRPr>
                <a:solidFill>
                  <a:schemeClr val="tx1"/>
                </a:solidFill>
                <a:latin typeface="Calibri" pitchFamily="34" charset="0"/>
                <a:ea typeface="宋体" panose="02010600030101010101" pitchFamily="2" charset="-122"/>
              </a:defRPr>
            </a:lvl2pPr>
            <a:lvl3pPr marL="1143000" indent="-228600" eaLnBrk="0" hangingPunct="0">
              <a:defRPr>
                <a:solidFill>
                  <a:schemeClr val="tx1"/>
                </a:solidFill>
                <a:latin typeface="Calibri" pitchFamily="34" charset="0"/>
                <a:ea typeface="宋体" panose="02010600030101010101" pitchFamily="2" charset="-122"/>
              </a:defRPr>
            </a:lvl3pPr>
            <a:lvl4pPr marL="1600200" indent="-228600" eaLnBrk="0" hangingPunct="0">
              <a:defRPr>
                <a:solidFill>
                  <a:schemeClr val="tx1"/>
                </a:solidFill>
                <a:latin typeface="Calibri" pitchFamily="34" charset="0"/>
                <a:ea typeface="宋体" panose="02010600030101010101" pitchFamily="2" charset="-122"/>
              </a:defRPr>
            </a:lvl4pPr>
            <a:lvl5pPr marL="2057400" indent="-228600" eaLnBrk="0" hangingPunct="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8" name="矩形 1"/>
          <p:cNvSpPr>
            <a:spLocks noChangeArrowheads="1"/>
          </p:cNvSpPr>
          <p:nvPr/>
        </p:nvSpPr>
        <p:spPr bwMode="auto">
          <a:xfrm>
            <a:off x="6172055" y="2794494"/>
            <a:ext cx="1879704"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宋体" panose="02010600030101010101" pitchFamily="2" charset="-122"/>
              </a:defRPr>
            </a:lvl1pPr>
            <a:lvl2pPr marL="742950" indent="-285750" eaLnBrk="0" hangingPunct="0">
              <a:defRPr>
                <a:solidFill>
                  <a:schemeClr val="tx1"/>
                </a:solidFill>
                <a:latin typeface="Calibri" pitchFamily="34" charset="0"/>
                <a:ea typeface="宋体" panose="02010600030101010101" pitchFamily="2" charset="-122"/>
              </a:defRPr>
            </a:lvl2pPr>
            <a:lvl3pPr marL="1143000" indent="-228600" eaLnBrk="0" hangingPunct="0">
              <a:defRPr>
                <a:solidFill>
                  <a:schemeClr val="tx1"/>
                </a:solidFill>
                <a:latin typeface="Calibri" pitchFamily="34" charset="0"/>
                <a:ea typeface="宋体" panose="02010600030101010101" pitchFamily="2" charset="-122"/>
              </a:defRPr>
            </a:lvl3pPr>
            <a:lvl4pPr marL="1600200" indent="-228600" eaLnBrk="0" hangingPunct="0">
              <a:defRPr>
                <a:solidFill>
                  <a:schemeClr val="tx1"/>
                </a:solidFill>
                <a:latin typeface="Calibri" pitchFamily="34" charset="0"/>
                <a:ea typeface="宋体" panose="02010600030101010101" pitchFamily="2" charset="-122"/>
              </a:defRPr>
            </a:lvl4pPr>
            <a:lvl5pPr marL="2057400" indent="-228600" eaLnBrk="0" hangingPunct="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9" name="矩形 1"/>
          <p:cNvSpPr>
            <a:spLocks noChangeArrowheads="1"/>
          </p:cNvSpPr>
          <p:nvPr/>
        </p:nvSpPr>
        <p:spPr bwMode="auto">
          <a:xfrm>
            <a:off x="943087" y="2796078"/>
            <a:ext cx="1970611"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宋体" panose="02010600030101010101" pitchFamily="2" charset="-122"/>
              </a:defRPr>
            </a:lvl1pPr>
            <a:lvl2pPr marL="742950" indent="-285750" eaLnBrk="0" hangingPunct="0">
              <a:defRPr>
                <a:solidFill>
                  <a:schemeClr val="tx1"/>
                </a:solidFill>
                <a:latin typeface="Calibri" pitchFamily="34" charset="0"/>
                <a:ea typeface="宋体" panose="02010600030101010101" pitchFamily="2" charset="-122"/>
              </a:defRPr>
            </a:lvl2pPr>
            <a:lvl3pPr marL="1143000" indent="-228600" eaLnBrk="0" hangingPunct="0">
              <a:defRPr>
                <a:solidFill>
                  <a:schemeClr val="tx1"/>
                </a:solidFill>
                <a:latin typeface="Calibri" pitchFamily="34" charset="0"/>
                <a:ea typeface="宋体" panose="02010600030101010101" pitchFamily="2" charset="-122"/>
              </a:defRPr>
            </a:lvl3pPr>
            <a:lvl4pPr marL="1600200" indent="-228600" eaLnBrk="0" hangingPunct="0">
              <a:defRPr>
                <a:solidFill>
                  <a:schemeClr val="tx1"/>
                </a:solidFill>
                <a:latin typeface="Calibri" pitchFamily="34" charset="0"/>
                <a:ea typeface="宋体" panose="02010600030101010101" pitchFamily="2" charset="-122"/>
              </a:defRPr>
            </a:lvl4pPr>
            <a:lvl5pPr marL="2057400" indent="-228600" eaLnBrk="0" hangingPunct="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grpSp>
        <p:nvGrpSpPr>
          <p:cNvPr id="20" name="组合 19"/>
          <p:cNvGrpSpPr/>
          <p:nvPr/>
        </p:nvGrpSpPr>
        <p:grpSpPr>
          <a:xfrm>
            <a:off x="1059038" y="1716605"/>
            <a:ext cx="3014603" cy="661834"/>
            <a:chOff x="1177047" y="2540424"/>
            <a:chExt cx="4018947" cy="882650"/>
          </a:xfrm>
        </p:grpSpPr>
        <p:sp>
          <p:nvSpPr>
            <p:cNvPr id="21" name="任意多边形 20"/>
            <p:cNvSpPr/>
            <p:nvPr/>
          </p:nvSpPr>
          <p:spPr>
            <a:xfrm flipH="1">
              <a:off x="1177047" y="2540424"/>
              <a:ext cx="3966030"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tx1"/>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Oval 54"/>
            <p:cNvSpPr>
              <a:spLocks noChangeArrowheads="1"/>
            </p:cNvSpPr>
            <p:nvPr/>
          </p:nvSpPr>
          <p:spPr bwMode="auto">
            <a:xfrm>
              <a:off x="5085927" y="3313007"/>
              <a:ext cx="110067" cy="110067"/>
            </a:xfrm>
            <a:prstGeom prst="ellipse">
              <a:avLst/>
            </a:prstGeom>
            <a:ln>
              <a:solidFill>
                <a:schemeClr val="tx1"/>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3" name="组合 22"/>
          <p:cNvGrpSpPr/>
          <p:nvPr/>
        </p:nvGrpSpPr>
        <p:grpSpPr>
          <a:xfrm>
            <a:off x="5099299" y="1726128"/>
            <a:ext cx="2784837" cy="658659"/>
            <a:chOff x="6563360" y="2553124"/>
            <a:chExt cx="3712633" cy="878416"/>
          </a:xfrm>
        </p:grpSpPr>
        <p:sp>
          <p:nvSpPr>
            <p:cNvPr id="24" name="任意多边形 23"/>
            <p:cNvSpPr/>
            <p:nvPr/>
          </p:nvSpPr>
          <p:spPr>
            <a:xfrm>
              <a:off x="6626860" y="2553124"/>
              <a:ext cx="3649133"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bg2"/>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Oval 54"/>
            <p:cNvSpPr>
              <a:spLocks noChangeArrowheads="1"/>
            </p:cNvSpPr>
            <p:nvPr/>
          </p:nvSpPr>
          <p:spPr bwMode="auto">
            <a:xfrm>
              <a:off x="6563360" y="3321473"/>
              <a:ext cx="110067" cy="110067"/>
            </a:xfrm>
            <a:prstGeom prst="ellipse">
              <a:avLst/>
            </a:prstGeom>
            <a:ln>
              <a:solidFill>
                <a:schemeClr val="bg2"/>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9" name="组合 28"/>
          <p:cNvGrpSpPr/>
          <p:nvPr/>
        </p:nvGrpSpPr>
        <p:grpSpPr>
          <a:xfrm>
            <a:off x="5146930" y="3241839"/>
            <a:ext cx="2757847" cy="661834"/>
            <a:chOff x="6626860" y="4574541"/>
            <a:chExt cx="3676651" cy="882650"/>
          </a:xfrm>
        </p:grpSpPr>
        <p:sp>
          <p:nvSpPr>
            <p:cNvPr id="30" name="任意多边形 29"/>
            <p:cNvSpPr/>
            <p:nvPr/>
          </p:nvSpPr>
          <p:spPr>
            <a:xfrm>
              <a:off x="6686127" y="4574541"/>
              <a:ext cx="3617384"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tx2"/>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1" name="Oval 54"/>
            <p:cNvSpPr>
              <a:spLocks noChangeArrowheads="1"/>
            </p:cNvSpPr>
            <p:nvPr/>
          </p:nvSpPr>
          <p:spPr bwMode="auto">
            <a:xfrm>
              <a:off x="6626860" y="5347124"/>
              <a:ext cx="110067" cy="110067"/>
            </a:xfrm>
            <a:prstGeom prst="ellipse">
              <a:avLst/>
            </a:prstGeom>
            <a:ln>
              <a:solidFill>
                <a:schemeClr val="tx2"/>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32" name="组合 31"/>
          <p:cNvGrpSpPr/>
          <p:nvPr/>
        </p:nvGrpSpPr>
        <p:grpSpPr>
          <a:xfrm>
            <a:off x="1059037" y="3241839"/>
            <a:ext cx="2730404" cy="661834"/>
            <a:chOff x="1177046" y="4574541"/>
            <a:chExt cx="3640065" cy="882650"/>
          </a:xfrm>
        </p:grpSpPr>
        <p:sp>
          <p:nvSpPr>
            <p:cNvPr id="33" name="任意多边形 32"/>
            <p:cNvSpPr/>
            <p:nvPr/>
          </p:nvSpPr>
          <p:spPr>
            <a:xfrm flipH="1">
              <a:off x="1177046" y="4574541"/>
              <a:ext cx="3574447"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bg1"/>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Oval 54"/>
            <p:cNvSpPr>
              <a:spLocks noChangeArrowheads="1"/>
            </p:cNvSpPr>
            <p:nvPr/>
          </p:nvSpPr>
          <p:spPr bwMode="auto">
            <a:xfrm>
              <a:off x="4707044" y="5347124"/>
              <a:ext cx="110067" cy="110067"/>
            </a:xfrm>
            <a:prstGeom prst="ellipse">
              <a:avLst/>
            </a:prstGeom>
            <a:ln>
              <a:solidFill>
                <a:schemeClr val="bg1"/>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35" name="矩形 1"/>
          <p:cNvSpPr>
            <a:spLocks noChangeArrowheads="1"/>
          </p:cNvSpPr>
          <p:nvPr/>
        </p:nvSpPr>
        <p:spPr bwMode="auto">
          <a:xfrm>
            <a:off x="915021" y="1783607"/>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矩形 1"/>
          <p:cNvSpPr>
            <a:spLocks noChangeArrowheads="1"/>
          </p:cNvSpPr>
          <p:nvPr/>
        </p:nvSpPr>
        <p:spPr bwMode="auto">
          <a:xfrm>
            <a:off x="940153" y="3303744"/>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7" name="矩形 1"/>
          <p:cNvSpPr>
            <a:spLocks noChangeArrowheads="1"/>
          </p:cNvSpPr>
          <p:nvPr/>
        </p:nvSpPr>
        <p:spPr bwMode="auto">
          <a:xfrm>
            <a:off x="6152590" y="1794445"/>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矩形 1"/>
          <p:cNvSpPr>
            <a:spLocks noChangeArrowheads="1"/>
          </p:cNvSpPr>
          <p:nvPr/>
        </p:nvSpPr>
        <p:spPr bwMode="auto">
          <a:xfrm>
            <a:off x="6209245" y="3316247"/>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right)">
                                      <p:cBhvr>
                                        <p:cTn id="13" dur="500"/>
                                        <p:tgtEl>
                                          <p:spTgt spid="20"/>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up)">
                                      <p:cBhvr>
                                        <p:cTn id="21" dur="500"/>
                                        <p:tgtEl>
                                          <p:spTgt spid="35"/>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500"/>
                                        <p:tgtEl>
                                          <p:spTgt spid="37"/>
                                        </p:tgtEl>
                                      </p:cBhvr>
                                    </p:animEffect>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right)">
                                      <p:cBhvr>
                                        <p:cTn id="37" dur="500"/>
                                        <p:tgtEl>
                                          <p:spTgt spid="32"/>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up)">
                                      <p:cBhvr>
                                        <p:cTn id="45" dur="500"/>
                                        <p:tgtEl>
                                          <p:spTgt spid="36"/>
                                        </p:tgtEl>
                                      </p:cBhvr>
                                    </p:animEffect>
                                  </p:childTnLst>
                                </p:cTn>
                              </p:par>
                            </p:childTnLst>
                          </p:cTn>
                        </p:par>
                        <p:par>
                          <p:cTn id="46" fill="hold">
                            <p:stCondLst>
                              <p:cond delay="5000"/>
                            </p:stCondLst>
                            <p:childTnLst>
                              <p:par>
                                <p:cTn id="47" presetID="22" presetClass="entr" presetSubtype="8" fill="hold"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500"/>
                                        <p:tgtEl>
                                          <p:spTgt spid="29"/>
                                        </p:tgtEl>
                                      </p:cBhvr>
                                    </p:animEffect>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wipe(up)">
                                      <p:cBhvr>
                                        <p:cTn id="5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35" grpId="0"/>
      <p:bldP spid="36" grpId="0"/>
      <p:bldP spid="37"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2525560" y="21775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mn-cs"/>
              </a:rPr>
              <a:t>标题内容概述</a:t>
            </a:r>
            <a:endParaRPr kumimoji="0" lang="zh-CN" altLang="en-US" sz="3600" b="1" i="0" u="none" strike="noStrike" kern="1200" cap="none" spc="30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cxnSp>
        <p:nvCxnSpPr>
          <p:cNvPr id="11" name="直接连接符 10"/>
          <p:cNvCxnSpPr/>
          <p:nvPr/>
        </p:nvCxnSpPr>
        <p:spPr>
          <a:xfrm>
            <a:off x="2569847" y="2903509"/>
            <a:ext cx="3268081" cy="0"/>
          </a:xfrm>
          <a:prstGeom prst="line">
            <a:avLst/>
          </a:prstGeom>
          <a:ln w="9525">
            <a:solidFill>
              <a:schemeClr val="tx1"/>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12" name="文本框 9"/>
          <p:cNvSpPr txBox="1"/>
          <p:nvPr/>
        </p:nvSpPr>
        <p:spPr>
          <a:xfrm>
            <a:off x="2630827" y="30442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3" name="文本框 12"/>
          <p:cNvSpPr txBox="1"/>
          <p:nvPr/>
        </p:nvSpPr>
        <p:spPr>
          <a:xfrm>
            <a:off x="2630826" y="33478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4" name="文本框 9"/>
          <p:cNvSpPr txBox="1"/>
          <p:nvPr/>
        </p:nvSpPr>
        <p:spPr>
          <a:xfrm>
            <a:off x="4334043" y="30475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5" name="文本框 9"/>
          <p:cNvSpPr txBox="1"/>
          <p:nvPr/>
        </p:nvSpPr>
        <p:spPr>
          <a:xfrm>
            <a:off x="4334044" y="33515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grpSp>
        <p:nvGrpSpPr>
          <p:cNvPr id="16" name="组合 15"/>
          <p:cNvGrpSpPr/>
          <p:nvPr/>
        </p:nvGrpSpPr>
        <p:grpSpPr>
          <a:xfrm>
            <a:off x="739428" y="2177554"/>
            <a:ext cx="1512168" cy="1512168"/>
            <a:chOff x="2118480" y="1316166"/>
            <a:chExt cx="1512168" cy="1512168"/>
          </a:xfrm>
        </p:grpSpPr>
        <p:sp>
          <p:nvSpPr>
            <p:cNvPr id="17" name="椭圆 16"/>
            <p:cNvSpPr/>
            <p:nvPr/>
          </p:nvSpPr>
          <p:spPr>
            <a:xfrm>
              <a:off x="2118480" y="1316166"/>
              <a:ext cx="1512168" cy="15121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a:ea typeface="宋体" panose="02010600030101010101" pitchFamily="2" charset="-122"/>
                <a:cs typeface="+mn-cs"/>
              </a:endParaRPr>
            </a:p>
          </p:txBody>
        </p:sp>
        <p:sp>
          <p:nvSpPr>
            <p:cNvPr id="18" name="TextBox 67"/>
            <p:cNvSpPr txBox="1"/>
            <p:nvPr/>
          </p:nvSpPr>
          <p:spPr>
            <a:xfrm>
              <a:off x="2396584" y="1556810"/>
              <a:ext cx="1234063"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pitchFamily="34" charset="-122"/>
                  <a:cs typeface="+mn-cs"/>
                </a:rPr>
                <a:t>02</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53"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p:cTn id="10" dur="500" fill="hold"/>
                                        <p:tgtEl>
                                          <p:spTgt spid="16"/>
                                        </p:tgtEl>
                                        <p:attrNameLst>
                                          <p:attrName>ppt_w</p:attrName>
                                        </p:attrNameLst>
                                      </p:cBhvr>
                                      <p:tavLst>
                                        <p:tav tm="0">
                                          <p:val>
                                            <p:fltVal val="0"/>
                                          </p:val>
                                        </p:tav>
                                        <p:tav tm="100000">
                                          <p:val>
                                            <p:strVal val="#ppt_w"/>
                                          </p:val>
                                        </p:tav>
                                      </p:tavLst>
                                    </p:anim>
                                    <p:anim calcmode="lin" valueType="num">
                                      <p:cBhvr>
                                        <p:cTn id="11" dur="500" fill="hold"/>
                                        <p:tgtEl>
                                          <p:spTgt spid="16"/>
                                        </p:tgtEl>
                                        <p:attrNameLst>
                                          <p:attrName>ppt_h</p:attrName>
                                        </p:attrNameLst>
                                      </p:cBhvr>
                                      <p:tavLst>
                                        <p:tav tm="0">
                                          <p:val>
                                            <p:fltVal val="0"/>
                                          </p:val>
                                        </p:tav>
                                        <p:tav tm="100000">
                                          <p:val>
                                            <p:strVal val="#ppt_h"/>
                                          </p:val>
                                        </p:tav>
                                      </p:tavLst>
                                    </p:anim>
                                    <p:animEffect transition="in" filter="fade">
                                      <p:cBhvr>
                                        <p:cTn id="12" dur="500"/>
                                        <p:tgtEl>
                                          <p:spTgt spid="16"/>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p:tgtEl>
                                          <p:spTgt spid="6"/>
                                        </p:tgtEl>
                                        <p:attrNameLst>
                                          <p:attrName>ppt_x</p:attrName>
                                        </p:attrNameLst>
                                      </p:cBhvr>
                                      <p:tavLst>
                                        <p:tav tm="0">
                                          <p:val>
                                            <p:strVal val="#ppt_x-#ppt_w*1.125000"/>
                                          </p:val>
                                        </p:tav>
                                        <p:tav tm="100000">
                                          <p:val>
                                            <p:strVal val="#ppt_x"/>
                                          </p:val>
                                        </p:tav>
                                      </p:tavLst>
                                    </p:anim>
                                    <p:animEffect transition="in" filter="wipe(right)">
                                      <p:cBhvr>
                                        <p:cTn id="16" dur="500"/>
                                        <p:tgtEl>
                                          <p:spTgt spid="6"/>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Lst>
  </p:timing>
</p:sld>
</file>

<file path=ppt/tags/tag1.xml><?xml version="1.0" encoding="utf-8"?>
<p:tagLst xmlns:p="http://schemas.openxmlformats.org/presentationml/2006/main">
  <p:tag name="MH" val="20151120155018"/>
  <p:tag name="MH_LIBRARY" val="GRAPHIC"/>
  <p:tag name="MH_TYPE" val="Other"/>
  <p:tag name="MH_ORDER" val="18"/>
</p:tagLst>
</file>

<file path=ppt/tags/tag10.xml><?xml version="1.0" encoding="utf-8"?>
<p:tagLst xmlns:p="http://schemas.openxmlformats.org/presentationml/2006/main">
  <p:tag name="MH" val="20151120155018"/>
  <p:tag name="MH_LIBRARY" val="GRAPHIC"/>
  <p:tag name="MH_TYPE" val="Other"/>
  <p:tag name="MH_ORDER" val="8"/>
</p:tagLst>
</file>

<file path=ppt/tags/tag11.xml><?xml version="1.0" encoding="utf-8"?>
<p:tagLst xmlns:p="http://schemas.openxmlformats.org/presentationml/2006/main">
  <p:tag name="MH" val="20151120155018"/>
  <p:tag name="MH_LIBRARY" val="GRAPHIC"/>
  <p:tag name="MH_TYPE" val="Other"/>
  <p:tag name="MH_ORDER" val="9"/>
</p:tagLst>
</file>

<file path=ppt/tags/tag12.xml><?xml version="1.0" encoding="utf-8"?>
<p:tagLst xmlns:p="http://schemas.openxmlformats.org/presentationml/2006/main">
  <p:tag name="MH" val="20151120155018"/>
  <p:tag name="MH_LIBRARY" val="GRAPHIC"/>
  <p:tag name="MH_TYPE" val="SubTitle"/>
  <p:tag name="MH_ORDER" val="2"/>
</p:tagLst>
</file>

<file path=ppt/tags/tag13.xml><?xml version="1.0" encoding="utf-8"?>
<p:tagLst xmlns:p="http://schemas.openxmlformats.org/presentationml/2006/main">
  <p:tag name="MH" val="20151120155018"/>
  <p:tag name="MH_LIBRARY" val="GRAPHIC"/>
  <p:tag name="MH_TYPE" val="Other"/>
  <p:tag name="MH_ORDER" val="10"/>
</p:tagLst>
</file>

<file path=ppt/tags/tag14.xml><?xml version="1.0" encoding="utf-8"?>
<p:tagLst xmlns:p="http://schemas.openxmlformats.org/presentationml/2006/main">
  <p:tag name="MH" val="20151120155018"/>
  <p:tag name="MH_LIBRARY" val="GRAPHIC"/>
  <p:tag name="MH_TYPE" val="Other"/>
  <p:tag name="MH_ORDER" val="11"/>
</p:tagLst>
</file>

<file path=ppt/tags/tag15.xml><?xml version="1.0" encoding="utf-8"?>
<p:tagLst xmlns:p="http://schemas.openxmlformats.org/presentationml/2006/main">
  <p:tag name="MH" val="20151120155018"/>
  <p:tag name="MH_LIBRARY" val="GRAPHIC"/>
  <p:tag name="MH_TYPE" val="Other"/>
  <p:tag name="MH_ORDER" val="12"/>
</p:tagLst>
</file>

<file path=ppt/tags/tag16.xml><?xml version="1.0" encoding="utf-8"?>
<p:tagLst xmlns:p="http://schemas.openxmlformats.org/presentationml/2006/main">
  <p:tag name="MH" val="20151120155018"/>
  <p:tag name="MH_LIBRARY" val="GRAPHIC"/>
  <p:tag name="MH_TYPE" val="Other"/>
  <p:tag name="MH_ORDER" val="13"/>
</p:tagLst>
</file>

<file path=ppt/tags/tag17.xml><?xml version="1.0" encoding="utf-8"?>
<p:tagLst xmlns:p="http://schemas.openxmlformats.org/presentationml/2006/main">
  <p:tag name="MH" val="20151120155018"/>
  <p:tag name="MH_LIBRARY" val="GRAPHIC"/>
  <p:tag name="MH_TYPE" val="SubTitle"/>
  <p:tag name="MH_ORDER" val="3"/>
</p:tagLst>
</file>

<file path=ppt/tags/tag18.xml><?xml version="1.0" encoding="utf-8"?>
<p:tagLst xmlns:p="http://schemas.openxmlformats.org/presentationml/2006/main">
  <p:tag name="MH" val="20151120155018"/>
  <p:tag name="MH_LIBRARY" val="GRAPHIC"/>
  <p:tag name="MH_TYPE" val="Other"/>
  <p:tag name="MH_ORDER" val="14"/>
</p:tagLst>
</file>

<file path=ppt/tags/tag19.xml><?xml version="1.0" encoding="utf-8"?>
<p:tagLst xmlns:p="http://schemas.openxmlformats.org/presentationml/2006/main">
  <p:tag name="MH" val="20151120155018"/>
  <p:tag name="MH_LIBRARY" val="GRAPHIC"/>
  <p:tag name="MH_TYPE" val="Other"/>
  <p:tag name="MH_ORDER" val="15"/>
</p:tagLst>
</file>

<file path=ppt/tags/tag2.xml><?xml version="1.0" encoding="utf-8"?>
<p:tagLst xmlns:p="http://schemas.openxmlformats.org/presentationml/2006/main">
  <p:tag name="MH" val="20151120155018"/>
  <p:tag name="MH_LIBRARY" val="GRAPHIC"/>
  <p:tag name="MH_TYPE" val="Other"/>
  <p:tag name="MH_ORDER" val="1"/>
</p:tagLst>
</file>

<file path=ppt/tags/tag20.xml><?xml version="1.0" encoding="utf-8"?>
<p:tagLst xmlns:p="http://schemas.openxmlformats.org/presentationml/2006/main">
  <p:tag name="MH" val="20151120155018"/>
  <p:tag name="MH_LIBRARY" val="GRAPHIC"/>
  <p:tag name="MH_TYPE" val="Other"/>
  <p:tag name="MH_ORDER" val="16"/>
</p:tagLst>
</file>

<file path=ppt/tags/tag21.xml><?xml version="1.0" encoding="utf-8"?>
<p:tagLst xmlns:p="http://schemas.openxmlformats.org/presentationml/2006/main">
  <p:tag name="MH" val="20151120155018"/>
  <p:tag name="MH_LIBRARY" val="GRAPHIC"/>
  <p:tag name="MH_TYPE" val="Other"/>
  <p:tag name="MH_ORDER" val="17"/>
</p:tagLst>
</file>

<file path=ppt/tags/tag22.xml><?xml version="1.0" encoding="utf-8"?>
<p:tagLst xmlns:p="http://schemas.openxmlformats.org/presentationml/2006/main">
  <p:tag name="MH" val="20151120155018"/>
  <p:tag name="MH_LIBRARY" val="GRAPHIC"/>
  <p:tag name="MH_TYPE" val="SubTitle"/>
  <p:tag name="MH_ORDER" val="4"/>
</p:tagLst>
</file>

<file path=ppt/tags/tag23.xml><?xml version="1.0" encoding="utf-8"?>
<p:tagLst xmlns:p="http://schemas.openxmlformats.org/presentationml/2006/main">
  <p:tag name="MH" val="20151120155018"/>
  <p:tag name="MH_LIBRARY" val="GRAPHIC"/>
  <p:tag name="MH_TYPE" val="Other"/>
  <p:tag name="MH_ORDER" val="19"/>
</p:tagLst>
</file>

<file path=ppt/tags/tag24.xml><?xml version="1.0" encoding="utf-8"?>
<p:tagLst xmlns:p="http://schemas.openxmlformats.org/presentationml/2006/main">
  <p:tag name="MH" val="20151120155018"/>
  <p:tag name="MH_LIBRARY" val="GRAPHIC"/>
  <p:tag name="MH_TYPE" val="Other"/>
  <p:tag name="MH_ORDER" val="20"/>
</p:tagLst>
</file>

<file path=ppt/tags/tag25.xml><?xml version="1.0" encoding="utf-8"?>
<p:tagLst xmlns:p="http://schemas.openxmlformats.org/presentationml/2006/main">
  <p:tag name="MH" val="20151120155018"/>
  <p:tag name="MH_LIBRARY" val="GRAPHIC"/>
  <p:tag name="MH_TYPE" val="SubTitle"/>
  <p:tag name="MH_ORDER" val="5"/>
</p:tagLst>
</file>

<file path=ppt/tags/tag26.xml><?xml version="1.0" encoding="utf-8"?>
<p:tagLst xmlns:p="http://schemas.openxmlformats.org/presentationml/2006/main">
  <p:tag name="MH" val="20151120155018"/>
  <p:tag name="MH_LIBRARY" val="GRAPHIC"/>
  <p:tag name="MH_TYPE" val="Other"/>
  <p:tag name="MH_ORDER" val="21"/>
</p:tagLst>
</file>

<file path=ppt/tags/tag27.xml><?xml version="1.0" encoding="utf-8"?>
<p:tagLst xmlns:p="http://schemas.openxmlformats.org/presentationml/2006/main">
  <p:tag name="MH" val="20151120155018"/>
  <p:tag name="MH_LIBRARY" val="GRAPHIC"/>
  <p:tag name="MH_TYPE" val="Other"/>
  <p:tag name="MH_ORDER" val="22"/>
</p:tagLst>
</file>

<file path=ppt/tags/tag28.xml><?xml version="1.0" encoding="utf-8"?>
<p:tagLst xmlns:p="http://schemas.openxmlformats.org/presentationml/2006/main">
  <p:tag name="MH" val="20151120155018"/>
  <p:tag name="MH_LIBRARY" val="GRAPHIC"/>
  <p:tag name="MH_TYPE" val="Other"/>
  <p:tag name="MH_ORDER" val="23"/>
</p:tagLst>
</file>

<file path=ppt/tags/tag29.xml><?xml version="1.0" encoding="utf-8"?>
<p:tagLst xmlns:p="http://schemas.openxmlformats.org/presentationml/2006/main">
  <p:tag name="MH" val="20151120155018"/>
  <p:tag name="MH_LIBRARY" val="GRAPHIC"/>
  <p:tag name="MH_TYPE" val="Other"/>
  <p:tag name="MH_ORDER" val="24"/>
</p:tagLst>
</file>

<file path=ppt/tags/tag3.xml><?xml version="1.0" encoding="utf-8"?>
<p:tagLst xmlns:p="http://schemas.openxmlformats.org/presentationml/2006/main">
  <p:tag name="MH" val="20151120155018"/>
  <p:tag name="MH_LIBRARY" val="GRAPHIC"/>
  <p:tag name="MH_TYPE" val="Other"/>
  <p:tag name="MH_ORDER" val="2"/>
</p:tagLst>
</file>

<file path=ppt/tags/tag30.xml><?xml version="1.0" encoding="utf-8"?>
<p:tagLst xmlns:p="http://schemas.openxmlformats.org/presentationml/2006/main">
  <p:tag name="MH" val="20151120155018"/>
  <p:tag name="MH_LIBRARY" val="GRAPHIC"/>
  <p:tag name="MH_TYPE" val="SubTitle"/>
  <p:tag name="MH_ORDER" val="6"/>
</p:tagLst>
</file>

<file path=ppt/tags/tag31.xml><?xml version="1.0" encoding="utf-8"?>
<p:tagLst xmlns:p="http://schemas.openxmlformats.org/presentationml/2006/main">
  <p:tag name="MH" val="20151120155018"/>
  <p:tag name="MH_LIBRARY" val="GRAPHIC"/>
  <p:tag name="MH_TYPE" val="Other"/>
  <p:tag name="MH_ORDER" val="25"/>
</p:tagLst>
</file>

<file path=ppt/tags/tag32.xml><?xml version="1.0" encoding="utf-8"?>
<p:tagLst xmlns:p="http://schemas.openxmlformats.org/presentationml/2006/main">
  <p:tag name="MH" val="20151120155018"/>
  <p:tag name="MH_LIBRARY" val="GRAPHIC"/>
  <p:tag name="MH_TYPE" val="Other"/>
  <p:tag name="MH_ORDER" val="26"/>
</p:tagLst>
</file>

<file path=ppt/tags/tag33.xml><?xml version="1.0" encoding="utf-8"?>
<p:tagLst xmlns:p="http://schemas.openxmlformats.org/presentationml/2006/main">
  <p:tag name="MH" val="20151120155018"/>
  <p:tag name="MH_LIBRARY" val="GRAPHIC"/>
  <p:tag name="MH_TYPE" val="Other"/>
  <p:tag name="MH_ORDER" val="27"/>
</p:tagLst>
</file>

<file path=ppt/tags/tag34.xml><?xml version="1.0" encoding="utf-8"?>
<p:tagLst xmlns:p="http://schemas.openxmlformats.org/presentationml/2006/main">
  <p:tag name="MH" val="20151120155018"/>
  <p:tag name="MH_LIBRARY" val="GRAPHIC"/>
  <p:tag name="MH_TYPE" val="Other"/>
  <p:tag name="MH_ORDER" val="28"/>
</p:tagLst>
</file>

<file path=ppt/tags/tag35.xml><?xml version="1.0" encoding="utf-8"?>
<p:tagLst xmlns:p="http://schemas.openxmlformats.org/presentationml/2006/main">
  <p:tag name="MH" val="20151120155018"/>
  <p:tag name="MH_LIBRARY" val="GRAPHIC"/>
  <p:tag name="MH_TYPE" val="SubTitle"/>
  <p:tag name="MH_ORDER" val="7"/>
</p:tagLst>
</file>

<file path=ppt/tags/tag36.xml><?xml version="1.0" encoding="utf-8"?>
<p:tagLst xmlns:p="http://schemas.openxmlformats.org/presentationml/2006/main">
  <p:tag name="MH" val="20151120155018"/>
  <p:tag name="MH_LIBRARY" val="GRAPHIC"/>
  <p:tag name="MH_TYPE" val="Other"/>
  <p:tag name="MH_ORDER" val="29"/>
</p:tagLst>
</file>

<file path=ppt/tags/tag37.xml><?xml version="1.0" encoding="utf-8"?>
<p:tagLst xmlns:p="http://schemas.openxmlformats.org/presentationml/2006/main">
  <p:tag name="MH" val="20151120155018"/>
  <p:tag name="MH_LIBRARY" val="GRAPHIC"/>
  <p:tag name="MH_TYPE" val="Other"/>
  <p:tag name="MH_ORDER" val="30"/>
</p:tagLst>
</file>

<file path=ppt/tags/tag38.xml><?xml version="1.0" encoding="utf-8"?>
<p:tagLst xmlns:p="http://schemas.openxmlformats.org/presentationml/2006/main">
  <p:tag name="MH" val="20151120155018"/>
  <p:tag name="MH_LIBRARY" val="GRAPHIC"/>
  <p:tag name="MH_TYPE" val="Other"/>
  <p:tag name="MH_ORDER" val="31"/>
</p:tagLst>
</file>

<file path=ppt/tags/tag39.xml><?xml version="1.0" encoding="utf-8"?>
<p:tagLst xmlns:p="http://schemas.openxmlformats.org/presentationml/2006/main">
  <p:tag name="MH" val="20151120155018"/>
  <p:tag name="MH_LIBRARY" val="GRAPHIC"/>
  <p:tag name="MH_TYPE" val="Other"/>
  <p:tag name="MH_ORDER" val="32"/>
</p:tagLst>
</file>

<file path=ppt/tags/tag4.xml><?xml version="1.0" encoding="utf-8"?>
<p:tagLst xmlns:p="http://schemas.openxmlformats.org/presentationml/2006/main">
  <p:tag name="MH" val="20151120155018"/>
  <p:tag name="MH_LIBRARY" val="GRAPHIC"/>
  <p:tag name="MH_TYPE" val="Other"/>
  <p:tag name="MH_ORDER" val="3"/>
</p:tagLst>
</file>

<file path=ppt/tags/tag40.xml><?xml version="1.0" encoding="utf-8"?>
<p:tagLst xmlns:p="http://schemas.openxmlformats.org/presentationml/2006/main">
  <p:tag name="MH" val="20151120155018"/>
  <p:tag name="MH_LIBRARY" val="GRAPHIC"/>
  <p:tag name="MH_TYPE" val="SubTitle"/>
  <p:tag name="MH_ORDER" val="8"/>
</p:tagLst>
</file>

<file path=ppt/tags/tag41.xml><?xml version="1.0" encoding="utf-8"?>
<p:tagLst xmlns:p="http://schemas.openxmlformats.org/presentationml/2006/main">
  <p:tag name="MH" val="20151120155018"/>
  <p:tag name="MH_LIBRARY" val="GRAPHIC"/>
  <p:tag name="MH_TYPE" val="Other"/>
  <p:tag name="MH_ORDER" val="33"/>
</p:tagLst>
</file>

<file path=ppt/tags/tag42.xml><?xml version="1.0" encoding="utf-8"?>
<p:tagLst xmlns:p="http://schemas.openxmlformats.org/presentationml/2006/main">
  <p:tag name="MH" val="20151120155018"/>
  <p:tag name="MH_LIBRARY" val="GRAPHIC"/>
  <p:tag name="MH_TYPE" val="Other"/>
  <p:tag name="MH_ORDER" val="34"/>
</p:tagLst>
</file>

<file path=ppt/tags/tag43.xml><?xml version="1.0" encoding="utf-8"?>
<p:tagLst xmlns:p="http://schemas.openxmlformats.org/presentationml/2006/main">
  <p:tag name="MH" val="20151120155018"/>
  <p:tag name="MH_LIBRARY" val="GRAPHIC"/>
  <p:tag name="MH_TYPE" val="Other"/>
  <p:tag name="MH_ORDER" val="35"/>
</p:tagLst>
</file>

<file path=ppt/tags/tag44.xml><?xml version="1.0" encoding="utf-8"?>
<p:tagLst xmlns:p="http://schemas.openxmlformats.org/presentationml/2006/main">
  <p:tag name="MH" val="20151120155018"/>
  <p:tag name="MH_LIBRARY" val="GRAPHIC"/>
  <p:tag name="MH_TYPE" val="Other"/>
  <p:tag name="MH_ORDER" val="36"/>
</p:tagLst>
</file>

<file path=ppt/tags/tag45.xml><?xml version="1.0" encoding="utf-8"?>
<p:tagLst xmlns:p="http://schemas.openxmlformats.org/presentationml/2006/main">
  <p:tag name="MH" val="20151120155018"/>
  <p:tag name="MH_LIBRARY" val="GRAPHIC"/>
  <p:tag name="MH_TYPE" val="SubTitle"/>
  <p:tag name="MH_ORDER" val="9"/>
</p:tagLst>
</file>

<file path=ppt/tags/tag46.xml><?xml version="1.0" encoding="utf-8"?>
<p:tagLst xmlns:p="http://schemas.openxmlformats.org/presentationml/2006/main">
  <p:tag name="MH" val="20151120155018"/>
  <p:tag name="MH_LIBRARY" val="GRAPHIC"/>
  <p:tag name="MH_TYPE" val="Other"/>
  <p:tag name="MH_ORDER" val="37"/>
</p:tagLst>
</file>

<file path=ppt/tags/tag47.xml><?xml version="1.0" encoding="utf-8"?>
<p:tagLst xmlns:p="http://schemas.openxmlformats.org/presentationml/2006/main">
  <p:tag name="MH" val="20151120155018"/>
  <p:tag name="MH_LIBRARY" val="GRAPHIC"/>
  <p:tag name="MH_TYPE" val="Other"/>
  <p:tag name="MH_ORDER" val="38"/>
</p:tagLst>
</file>

<file path=ppt/tags/tag48.xml><?xml version="1.0" encoding="utf-8"?>
<p:tagLst xmlns:p="http://schemas.openxmlformats.org/presentationml/2006/main">
  <p:tag name="MH" val="20151120155018"/>
  <p:tag name="MH_LIBRARY" val="GRAPHIC"/>
  <p:tag name="MH_TYPE" val="Other"/>
  <p:tag name="MH_ORDER" val="39"/>
</p:tagLst>
</file>

<file path=ppt/tags/tag49.xml><?xml version="1.0" encoding="utf-8"?>
<p:tagLst xmlns:p="http://schemas.openxmlformats.org/presentationml/2006/main">
  <p:tag name="MH" val="20151120155018"/>
  <p:tag name="MH_LIBRARY" val="GRAPHIC"/>
  <p:tag name="MH_TYPE" val="Other"/>
  <p:tag name="MH_ORDER" val="40"/>
</p:tagLst>
</file>

<file path=ppt/tags/tag5.xml><?xml version="1.0" encoding="utf-8"?>
<p:tagLst xmlns:p="http://schemas.openxmlformats.org/presentationml/2006/main">
  <p:tag name="MH" val="20151120155018"/>
  <p:tag name="MH_LIBRARY" val="GRAPHIC"/>
  <p:tag name="MH_TYPE" val="Other"/>
  <p:tag name="MH_ORDER" val="4"/>
</p:tagLst>
</file>

<file path=ppt/tags/tag50.xml><?xml version="1.0" encoding="utf-8"?>
<p:tagLst xmlns:p="http://schemas.openxmlformats.org/presentationml/2006/main">
  <p:tag name="MH" val="20151120155018"/>
  <p:tag name="MH_LIBRARY" val="GRAPHIC"/>
  <p:tag name="MH_TYPE" val="Other"/>
  <p:tag name="MH_ORDER" val="41"/>
</p:tagLst>
</file>

<file path=ppt/tags/tag51.xml><?xml version="1.0" encoding="utf-8"?>
<p:tagLst xmlns:p="http://schemas.openxmlformats.org/presentationml/2006/main">
  <p:tag name="MH" val="20151120155018"/>
  <p:tag name="MH_LIBRARY" val="GRAPHIC"/>
  <p:tag name="MH_TYPE" val="Other"/>
  <p:tag name="MH_ORDER" val="42"/>
</p:tagLst>
</file>

<file path=ppt/tags/tag52.xml><?xml version="1.0" encoding="utf-8"?>
<p:tagLst xmlns:p="http://schemas.openxmlformats.org/presentationml/2006/main">
  <p:tag name="MH" val="20151120155018"/>
  <p:tag name="MH_LIBRARY" val="GRAPHIC"/>
  <p:tag name="MH_TYPE" val="Other"/>
  <p:tag name="MH_ORDER" val="43"/>
</p:tagLst>
</file>

<file path=ppt/tags/tag53.xml><?xml version="1.0" encoding="utf-8"?>
<p:tagLst xmlns:p="http://schemas.openxmlformats.org/presentationml/2006/main">
  <p:tag name="MH" val="20151120155018"/>
  <p:tag name="MH_LIBRARY" val="GRAPHIC"/>
  <p:tag name="MH_TYPE" val="Other"/>
  <p:tag name="MH_ORDER" val="44"/>
</p:tagLst>
</file>

<file path=ppt/tags/tag54.xml><?xml version="1.0" encoding="utf-8"?>
<p:tagLst xmlns:p="http://schemas.openxmlformats.org/presentationml/2006/main">
  <p:tag name="MH" val="20151120155018"/>
  <p:tag name="MH_LIBRARY" val="GRAPHIC"/>
  <p:tag name="MH_TYPE" val="Other"/>
  <p:tag name="MH_ORDER" val="45"/>
</p:tagLst>
</file>

<file path=ppt/tags/tag55.xml><?xml version="1.0" encoding="utf-8"?>
<p:tagLst xmlns:p="http://schemas.openxmlformats.org/presentationml/2006/main">
  <p:tag name="MH" val="20151120155018"/>
  <p:tag name="MH_LIBRARY" val="GRAPHIC"/>
  <p:tag name="MH_TYPE" val="Other"/>
  <p:tag name="MH_ORDER" val="46"/>
</p:tagLst>
</file>

<file path=ppt/tags/tag56.xml><?xml version="1.0" encoding="utf-8"?>
<p:tagLst xmlns:p="http://schemas.openxmlformats.org/presentationml/2006/main">
  <p:tag name="MH" val="20151120155018"/>
  <p:tag name="MH_LIBRARY" val="GRAPHIC"/>
  <p:tag name="MH_TYPE" val="Other"/>
  <p:tag name="MH_ORDER" val="45"/>
</p:tagLst>
</file>

<file path=ppt/tags/tag57.xml><?xml version="1.0" encoding="utf-8"?>
<p:tagLst xmlns:p="http://schemas.openxmlformats.org/presentationml/2006/main">
  <p:tag name="MH" val="20151119213458"/>
  <p:tag name="MH_LIBRARY" val="GRAPHIC"/>
  <p:tag name="MH_TYPE" val="Other"/>
  <p:tag name="MH_ORDER" val="1"/>
</p:tagLst>
</file>

<file path=ppt/tags/tag58.xml><?xml version="1.0" encoding="utf-8"?>
<p:tagLst xmlns:p="http://schemas.openxmlformats.org/presentationml/2006/main">
  <p:tag name="MH" val="20151119213458"/>
  <p:tag name="MH_LIBRARY" val="GRAPHIC"/>
  <p:tag name="MH_TYPE" val="Other"/>
  <p:tag name="MH_ORDER" val="3"/>
</p:tagLst>
</file>

<file path=ppt/tags/tag59.xml><?xml version="1.0" encoding="utf-8"?>
<p:tagLst xmlns:p="http://schemas.openxmlformats.org/presentationml/2006/main">
  <p:tag name="MH" val="20151119213458"/>
  <p:tag name="MH_LIBRARY" val="GRAPHIC"/>
  <p:tag name="MH_TYPE" val="Other"/>
  <p:tag name="MH_ORDER" val="4"/>
</p:tagLst>
</file>

<file path=ppt/tags/tag6.xml><?xml version="1.0" encoding="utf-8"?>
<p:tagLst xmlns:p="http://schemas.openxmlformats.org/presentationml/2006/main">
  <p:tag name="MH" val="20151120155018"/>
  <p:tag name="MH_LIBRARY" val="GRAPHIC"/>
  <p:tag name="MH_TYPE" val="Other"/>
  <p:tag name="MH_ORDER" val="5"/>
</p:tagLst>
</file>

<file path=ppt/tags/tag60.xml><?xml version="1.0" encoding="utf-8"?>
<p:tagLst xmlns:p="http://schemas.openxmlformats.org/presentationml/2006/main">
  <p:tag name="MH" val="20151119213458"/>
  <p:tag name="MH_LIBRARY" val="GRAPHIC"/>
  <p:tag name="MH_TYPE" val="Other"/>
  <p:tag name="MH_ORDER" val="5"/>
</p:tagLst>
</file>

<file path=ppt/tags/tag61.xml><?xml version="1.0" encoding="utf-8"?>
<p:tagLst xmlns:p="http://schemas.openxmlformats.org/presentationml/2006/main">
  <p:tag name="MH" val="20151119213458"/>
  <p:tag name="MH_LIBRARY" val="GRAPHIC"/>
  <p:tag name="MH_TYPE" val="Other"/>
  <p:tag name="MH_ORDER" val="6"/>
</p:tagLst>
</file>

<file path=ppt/tags/tag62.xml><?xml version="1.0" encoding="utf-8"?>
<p:tagLst xmlns:p="http://schemas.openxmlformats.org/presentationml/2006/main">
  <p:tag name="MH" val="20151119213458"/>
  <p:tag name="MH_LIBRARY" val="GRAPHIC"/>
  <p:tag name="MH_TYPE" val="Other"/>
  <p:tag name="MH_ORDER" val="7"/>
</p:tagLst>
</file>

<file path=ppt/tags/tag63.xml><?xml version="1.0" encoding="utf-8"?>
<p:tagLst xmlns:p="http://schemas.openxmlformats.org/presentationml/2006/main">
  <p:tag name="MH" val="20151119213458"/>
  <p:tag name="MH_LIBRARY" val="GRAPHIC"/>
  <p:tag name="MH_TYPE" val="SubTitle"/>
  <p:tag name="MH_ORDER" val="2"/>
</p:tagLst>
</file>

<file path=ppt/tags/tag64.xml><?xml version="1.0" encoding="utf-8"?>
<p:tagLst xmlns:p="http://schemas.openxmlformats.org/presentationml/2006/main">
  <p:tag name="MH" val="20151120082425"/>
  <p:tag name="MH_LIBRARY" val="GRAPHIC"/>
  <p:tag name="MH_TYPE" val="Other"/>
  <p:tag name="MH_ORDER" val="2"/>
</p:tagLst>
</file>

<file path=ppt/tags/tag65.xml><?xml version="1.0" encoding="utf-8"?>
<p:tagLst xmlns:p="http://schemas.openxmlformats.org/presentationml/2006/main">
  <p:tag name="MH" val="20151120082425"/>
  <p:tag name="MH_LIBRARY" val="GRAPHIC"/>
  <p:tag name="MH_TYPE" val="Other"/>
  <p:tag name="MH_ORDER" val="3"/>
</p:tagLst>
</file>

<file path=ppt/tags/tag66.xml><?xml version="1.0" encoding="utf-8"?>
<p:tagLst xmlns:p="http://schemas.openxmlformats.org/presentationml/2006/main">
  <p:tag name="MH" val="20151120082425"/>
  <p:tag name="MH_LIBRARY" val="GRAPHIC"/>
  <p:tag name="MH_TYPE" val="Other"/>
  <p:tag name="MH_ORDER" val="4"/>
</p:tagLst>
</file>

<file path=ppt/tags/tag67.xml><?xml version="1.0" encoding="utf-8"?>
<p:tagLst xmlns:p="http://schemas.openxmlformats.org/presentationml/2006/main">
  <p:tag name="MH" val="20151120082425"/>
  <p:tag name="MH_LIBRARY" val="GRAPHIC"/>
  <p:tag name="MH_TYPE" val="Other"/>
  <p:tag name="MH_ORDER" val="5"/>
</p:tagLst>
</file>

<file path=ppt/tags/tag68.xml><?xml version="1.0" encoding="utf-8"?>
<p:tagLst xmlns:p="http://schemas.openxmlformats.org/presentationml/2006/main">
  <p:tag name="MH" val="20151120082425"/>
  <p:tag name="MH_LIBRARY" val="GRAPHIC"/>
  <p:tag name="MH_TYPE" val="Other"/>
  <p:tag name="MH_ORDER" val="2"/>
</p:tagLst>
</file>

<file path=ppt/tags/tag69.xml><?xml version="1.0" encoding="utf-8"?>
<p:tagLst xmlns:p="http://schemas.openxmlformats.org/presentationml/2006/main">
  <p:tag name="MH" val="20151120082425"/>
  <p:tag name="MH_LIBRARY" val="GRAPHIC"/>
  <p:tag name="MH_TYPE" val="Other"/>
  <p:tag name="MH_ORDER" val="3"/>
</p:tagLst>
</file>

<file path=ppt/tags/tag7.xml><?xml version="1.0" encoding="utf-8"?>
<p:tagLst xmlns:p="http://schemas.openxmlformats.org/presentationml/2006/main">
  <p:tag name="MH" val="20151120155018"/>
  <p:tag name="MH_LIBRARY" val="GRAPHIC"/>
  <p:tag name="MH_TYPE" val="SubTitle"/>
  <p:tag name="MH_ORDER" val="1"/>
</p:tagLst>
</file>

<file path=ppt/tags/tag70.xml><?xml version="1.0" encoding="utf-8"?>
<p:tagLst xmlns:p="http://schemas.openxmlformats.org/presentationml/2006/main">
  <p:tag name="MH" val="20151120082425"/>
  <p:tag name="MH_LIBRARY" val="GRAPHIC"/>
  <p:tag name="MH_TYPE" val="Other"/>
  <p:tag name="MH_ORDER" val="4"/>
</p:tagLst>
</file>

<file path=ppt/tags/tag71.xml><?xml version="1.0" encoding="utf-8"?>
<p:tagLst xmlns:p="http://schemas.openxmlformats.org/presentationml/2006/main">
  <p:tag name="MH" val="20151120082425"/>
  <p:tag name="MH_LIBRARY" val="GRAPHIC"/>
  <p:tag name="MH_TYPE" val="Other"/>
  <p:tag name="MH_ORDER" val="5"/>
</p:tagLst>
</file>

<file path=ppt/tags/tag72.xml><?xml version="1.0" encoding="utf-8"?>
<p:tagLst xmlns:p="http://schemas.openxmlformats.org/presentationml/2006/main">
  <p:tag name="MH" val="20151120082425"/>
  <p:tag name="MH_LIBRARY" val="GRAPHIC"/>
  <p:tag name="MH_TYPE" val="Other"/>
  <p:tag name="MH_ORDER" val="2"/>
</p:tagLst>
</file>

<file path=ppt/tags/tag73.xml><?xml version="1.0" encoding="utf-8"?>
<p:tagLst xmlns:p="http://schemas.openxmlformats.org/presentationml/2006/main">
  <p:tag name="MH" val="20151120082425"/>
  <p:tag name="MH_LIBRARY" val="GRAPHIC"/>
  <p:tag name="MH_TYPE" val="Other"/>
  <p:tag name="MH_ORDER" val="3"/>
</p:tagLst>
</file>

<file path=ppt/tags/tag74.xml><?xml version="1.0" encoding="utf-8"?>
<p:tagLst xmlns:p="http://schemas.openxmlformats.org/presentationml/2006/main">
  <p:tag name="MH" val="20151120082425"/>
  <p:tag name="MH_LIBRARY" val="GRAPHIC"/>
  <p:tag name="MH_TYPE" val="Other"/>
  <p:tag name="MH_ORDER" val="4"/>
</p:tagLst>
</file>

<file path=ppt/tags/tag75.xml><?xml version="1.0" encoding="utf-8"?>
<p:tagLst xmlns:p="http://schemas.openxmlformats.org/presentationml/2006/main">
  <p:tag name="MH" val="20151120082425"/>
  <p:tag name="MH_LIBRARY" val="GRAPHIC"/>
  <p:tag name="MH_TYPE" val="Other"/>
  <p:tag name="MH_ORDER" val="5"/>
</p:tagLst>
</file>

<file path=ppt/tags/tag76.xml><?xml version="1.0" encoding="utf-8"?>
<p:tagLst xmlns:p="http://schemas.openxmlformats.org/presentationml/2006/main">
  <p:tag name="MH" val="20151120082425"/>
  <p:tag name="MH_LIBRARY" val="GRAPHIC"/>
  <p:tag name="MH_TYPE" val="Other"/>
  <p:tag name="MH_ORDER" val="2"/>
</p:tagLst>
</file>

<file path=ppt/tags/tag77.xml><?xml version="1.0" encoding="utf-8"?>
<p:tagLst xmlns:p="http://schemas.openxmlformats.org/presentationml/2006/main">
  <p:tag name="MH" val="20151120082425"/>
  <p:tag name="MH_LIBRARY" val="GRAPHIC"/>
  <p:tag name="MH_TYPE" val="Other"/>
  <p:tag name="MH_ORDER" val="3"/>
</p:tagLst>
</file>

<file path=ppt/tags/tag78.xml><?xml version="1.0" encoding="utf-8"?>
<p:tagLst xmlns:p="http://schemas.openxmlformats.org/presentationml/2006/main">
  <p:tag name="MH" val="20151120082425"/>
  <p:tag name="MH_LIBRARY" val="GRAPHIC"/>
  <p:tag name="MH_TYPE" val="Other"/>
  <p:tag name="MH_ORDER" val="4"/>
</p:tagLst>
</file>

<file path=ppt/tags/tag79.xml><?xml version="1.0" encoding="utf-8"?>
<p:tagLst xmlns:p="http://schemas.openxmlformats.org/presentationml/2006/main">
  <p:tag name="MH" val="20151120082425"/>
  <p:tag name="MH_LIBRARY" val="GRAPHIC"/>
  <p:tag name="MH_TYPE" val="Other"/>
  <p:tag name="MH_ORDER" val="5"/>
</p:tagLst>
</file>

<file path=ppt/tags/tag8.xml><?xml version="1.0" encoding="utf-8"?>
<p:tagLst xmlns:p="http://schemas.openxmlformats.org/presentationml/2006/main">
  <p:tag name="MH" val="20151120155018"/>
  <p:tag name="MH_LIBRARY" val="GRAPHIC"/>
  <p:tag name="MH_TYPE" val="Other"/>
  <p:tag name="MH_ORDER" val="6"/>
</p:tagLst>
</file>

<file path=ppt/tags/tag80.xml><?xml version="1.0" encoding="utf-8"?>
<p:tagLst xmlns:p="http://schemas.openxmlformats.org/presentationml/2006/main">
  <p:tag name="MH" val="20151120082425"/>
  <p:tag name="MH_LIBRARY" val="GRAPHIC"/>
  <p:tag name="MH_TYPE" val="Other"/>
  <p:tag name="MH_ORDER" val="4"/>
</p:tagLst>
</file>

<file path=ppt/tags/tag81.xml><?xml version="1.0" encoding="utf-8"?>
<p:tagLst xmlns:p="http://schemas.openxmlformats.org/presentationml/2006/main">
  <p:tag name="MH" val="20151120082425"/>
  <p:tag name="MH_LIBRARY" val="GRAPHIC"/>
  <p:tag name="MH_TYPE" val="Other"/>
  <p:tag name="MH_ORDER" val="4"/>
</p:tagLst>
</file>

<file path=ppt/tags/tag9.xml><?xml version="1.0" encoding="utf-8"?>
<p:tagLst xmlns:p="http://schemas.openxmlformats.org/presentationml/2006/main">
  <p:tag name="MH" val="20151120155018"/>
  <p:tag name="MH_LIBRARY" val="GRAPHIC"/>
  <p:tag name="MH_TYPE" val="Other"/>
  <p:tag name="MH_ORDER" val="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69">
      <a:dk1>
        <a:srgbClr val="2C5B8F"/>
      </a:dk1>
      <a:lt1>
        <a:srgbClr val="356EAD"/>
      </a:lt1>
      <a:dk2>
        <a:srgbClr val="356EAD"/>
      </a:dk2>
      <a:lt2>
        <a:srgbClr val="3992B5"/>
      </a:lt2>
      <a:accent1>
        <a:srgbClr val="DC8C0A"/>
      </a:accent1>
      <a:accent2>
        <a:srgbClr val="FFFFFF"/>
      </a:accent2>
      <a:accent3>
        <a:srgbClr val="5F5F5F"/>
      </a:accent3>
      <a:accent4>
        <a:srgbClr val="080808"/>
      </a:accent4>
      <a:accent5>
        <a:srgbClr val="080808"/>
      </a:accent5>
      <a:accent6>
        <a:srgbClr val="080808"/>
      </a:accent6>
      <a:hlink>
        <a:srgbClr val="080808"/>
      </a:hlink>
      <a:folHlink>
        <a:srgbClr val="08080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JisuOffice Show</Application>
  <AppVersion>12.000</AppVersion>
  <Characters>0</Characters>
  <CharactersWithSpaces>0</CharactersWithSpaces>
  <Company>User</Company>
  <DocSecurity>0</DocSecurity>
  <HyperlinksChanged>false</HyperlinksChanged>
  <Lines>0</Lines>
  <LinksUpToDate>false</LinksUpToDate>
  <Pages>28</Pages>
  <Paragraphs>549</Paragraphs>
  <Words>3184</Words>
  <TotalTime>0</TotalTime>
  <MMClips>0</MMClips>
  <ScaleCrop>false</ScaleCrop>
  <HeadingPairs>
    <vt:vector size="2" baseType="variant">
      <vt:variant>
        <vt:lpstr>제목</vt:lpstr>
      </vt:variant>
      <vt:variant>
        <vt:i4>1</vt:i4>
      </vt:variant>
    </vt:vector>
  </HeadingPairs>
  <TitlesOfParts>
    <vt:vector size="1" baseType="lpstr">
      <vt:lpstr>Title text</vt:lpstr>
    </vt:vector>
  </TitlesOfParts>
  <SharedDoc>false</SharedDoc>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3</cp:revision>
  <dc:creator>User</dc:creator>
  <cp:lastModifiedBy>Administrator</cp:lastModifiedBy>
  <dc:title>院医疗医药代表蓝色大气动态PPT</dc:title>
  <dcterms:modified xsi:type="dcterms:W3CDTF">2019-01-12T14:22:04Z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2052-1.2.5.490</vt:lpwstr>
  </property>
</Properties>
</file>