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Relationship Id="rId5" Type="http://schemas.openxmlformats.org/officeDocument/2006/relationships/custom-properties" Target="docProps/custom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sldMasterIdLst>
    <p:sldMasterId id="2147483654" r:id="rId7"/>
  </p:sldMasterIdLst>
  <p:notesMasterIdLst>
    <p:notesMasterId r:id="rId9"/>
  </p:notesMasterIdLst>
  <p:sldIdLst>
    <p:sldId id="427" r:id="rId11"/>
    <p:sldId id="407" r:id="rId12"/>
    <p:sldId id="395" r:id="rId14"/>
    <p:sldId id="428" r:id="rId16"/>
    <p:sldId id="431" r:id="rId18"/>
    <p:sldId id="429" r:id="rId20"/>
    <p:sldId id="446" r:id="rId22"/>
    <p:sldId id="447" r:id="rId24"/>
    <p:sldId id="396" r:id="rId26"/>
    <p:sldId id="438" r:id="rId28"/>
    <p:sldId id="449" r:id="rId30"/>
    <p:sldId id="434" r:id="rId32"/>
    <p:sldId id="448" r:id="rId34"/>
    <p:sldId id="435" r:id="rId36"/>
    <p:sldId id="436" r:id="rId38"/>
    <p:sldId id="397" r:id="rId40"/>
    <p:sldId id="439" r:id="rId42"/>
    <p:sldId id="440" r:id="rId44"/>
    <p:sldId id="441" r:id="rId46"/>
    <p:sldId id="398" r:id="rId48"/>
    <p:sldId id="442" r:id="rId50"/>
    <p:sldId id="443" r:id="rId52"/>
    <p:sldId id="444" r:id="rId54"/>
    <p:sldId id="450" r:id="rId56"/>
    <p:sldId id="341" r:id="rId58"/>
    <p:sldId id="465" r:id="rId60"/>
  </p:sldIdLst>
  <p:sldSz cx="9144000" cy="51435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58" userDrawn="1">
          <p15:clr>
            <a:srgbClr val="A4A3A4"/>
          </p15:clr>
        </p15:guide>
        <p15:guide id="1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0E7EB5"/>
    <a:srgbClr val="ADB5BF"/>
    <a:srgbClr val="324565"/>
    <a:srgbClr val="143E6A"/>
    <a:srgbClr val="0B5F84"/>
    <a:srgbClr val="0F7EB3"/>
    <a:srgbClr val="13436C"/>
    <a:srgbClr val="F1F1F1"/>
    <a:srgbClr val="A90202"/>
    <a:srgbClr val="1A20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 snapToGrid="1" snapToObjects="1">
      <p:cViewPr varScale="1">
        <p:scale>
          <a:sx n="93" d="100"/>
          <a:sy n="93" d="100"/>
        </p:scale>
        <p:origin x="282" y="66"/>
      </p:cViewPr>
      <p:guideLst>
        <p:guide orient="horz" pos="258"/>
        <p:guide pos="287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7" Type="http://schemas.openxmlformats.org/officeDocument/2006/relationships/slideMaster" Target="slideMasters/slideMaster1.xml"></Relationship><Relationship Id="rId8" Type="http://schemas.openxmlformats.org/officeDocument/2006/relationships/theme" Target="theme/theme1.xml"></Relationship><Relationship Id="rId9" Type="http://schemas.openxmlformats.org/officeDocument/2006/relationships/notesMaster" Target="notesMasters/notesMaster1.xml"></Relationship><Relationship Id="rId11" Type="http://schemas.openxmlformats.org/officeDocument/2006/relationships/slide" Target="slides/slide1.xml"></Relationship><Relationship Id="rId12" Type="http://schemas.openxmlformats.org/officeDocument/2006/relationships/slide" Target="slides/slide2.xml"></Relationship><Relationship Id="rId14" Type="http://schemas.openxmlformats.org/officeDocument/2006/relationships/slide" Target="slides/slide3.xml"></Relationship><Relationship Id="rId16" Type="http://schemas.openxmlformats.org/officeDocument/2006/relationships/slide" Target="slides/slide4.xml"></Relationship><Relationship Id="rId18" Type="http://schemas.openxmlformats.org/officeDocument/2006/relationships/slide" Target="slides/slide5.xml"></Relationship><Relationship Id="rId20" Type="http://schemas.openxmlformats.org/officeDocument/2006/relationships/slide" Target="slides/slide6.xml"></Relationship><Relationship Id="rId22" Type="http://schemas.openxmlformats.org/officeDocument/2006/relationships/slide" Target="slides/slide7.xml"></Relationship><Relationship Id="rId24" Type="http://schemas.openxmlformats.org/officeDocument/2006/relationships/slide" Target="slides/slide8.xml"></Relationship><Relationship Id="rId26" Type="http://schemas.openxmlformats.org/officeDocument/2006/relationships/slide" Target="slides/slide9.xml"></Relationship><Relationship Id="rId28" Type="http://schemas.openxmlformats.org/officeDocument/2006/relationships/slide" Target="slides/slide10.xml"></Relationship><Relationship Id="rId30" Type="http://schemas.openxmlformats.org/officeDocument/2006/relationships/slide" Target="slides/slide11.xml"></Relationship><Relationship Id="rId32" Type="http://schemas.openxmlformats.org/officeDocument/2006/relationships/slide" Target="slides/slide12.xml"></Relationship><Relationship Id="rId34" Type="http://schemas.openxmlformats.org/officeDocument/2006/relationships/slide" Target="slides/slide13.xml"></Relationship><Relationship Id="rId36" Type="http://schemas.openxmlformats.org/officeDocument/2006/relationships/slide" Target="slides/slide14.xml"></Relationship><Relationship Id="rId38" Type="http://schemas.openxmlformats.org/officeDocument/2006/relationships/slide" Target="slides/slide15.xml"></Relationship><Relationship Id="rId40" Type="http://schemas.openxmlformats.org/officeDocument/2006/relationships/slide" Target="slides/slide16.xml"></Relationship><Relationship Id="rId42" Type="http://schemas.openxmlformats.org/officeDocument/2006/relationships/slide" Target="slides/slide17.xml"></Relationship><Relationship Id="rId44" Type="http://schemas.openxmlformats.org/officeDocument/2006/relationships/slide" Target="slides/slide18.xml"></Relationship><Relationship Id="rId46" Type="http://schemas.openxmlformats.org/officeDocument/2006/relationships/slide" Target="slides/slide19.xml"></Relationship><Relationship Id="rId48" Type="http://schemas.openxmlformats.org/officeDocument/2006/relationships/slide" Target="slides/slide20.xml"></Relationship><Relationship Id="rId50" Type="http://schemas.openxmlformats.org/officeDocument/2006/relationships/slide" Target="slides/slide21.xml"></Relationship><Relationship Id="rId52" Type="http://schemas.openxmlformats.org/officeDocument/2006/relationships/slide" Target="slides/slide22.xml"></Relationship><Relationship Id="rId54" Type="http://schemas.openxmlformats.org/officeDocument/2006/relationships/slide" Target="slides/slide23.xml"></Relationship><Relationship Id="rId56" Type="http://schemas.openxmlformats.org/officeDocument/2006/relationships/slide" Target="slides/slide24.xml"></Relationship><Relationship Id="rId58" Type="http://schemas.openxmlformats.org/officeDocument/2006/relationships/slide" Target="slides/slide25.xml"></Relationship><Relationship Id="rId60" Type="http://schemas.openxmlformats.org/officeDocument/2006/relationships/slide" Target="slides/slide26.xml"></Relationship><Relationship Id="rId63" Type="http://schemas.openxmlformats.org/officeDocument/2006/relationships/viewProps" Target="viewProps.xml"></Relationship><Relationship Id="rId64" Type="http://schemas.openxmlformats.org/officeDocument/2006/relationships/presProps" Target="presProps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.xml"></Relationship></Relationships>
</file>

<file path=ppt/notesSlides/_rels/notesSlide1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0.xml"></Relationship></Relationships>
</file>

<file path=ppt/notesSlides/_rels/notesSlide1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1.xml"></Relationship></Relationships>
</file>

<file path=ppt/notesSlides/_rels/notesSlide1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2.xml"></Relationship></Relationships>
</file>

<file path=ppt/notesSlides/_rels/notesSlide1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3.xml"></Relationship></Relationships>
</file>

<file path=ppt/notesSlides/_rels/notesSlide1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4.xml"></Relationship></Relationships>
</file>

<file path=ppt/notesSlides/_rels/notesSlide1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5.xml"></Relationship></Relationships>
</file>

<file path=ppt/notesSlides/_rels/notesSlide1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6.xml"></Relationship></Relationships>
</file>

<file path=ppt/notesSlides/_rels/notesSlide1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7.xml"></Relationship></Relationships>
</file>

<file path=ppt/notesSlides/_rels/notesSlide1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8.xml"></Relationship></Relationships>
</file>

<file path=ppt/notesSlides/_rels/notesSlide1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19.xml"></Relationship></Relationships>
</file>

<file path=ppt/notesSlides/_rels/notesSlide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.xml"></Relationship></Relationships>
</file>

<file path=ppt/notesSlides/_rels/notesSlide20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0.xml"></Relationship></Relationships>
</file>

<file path=ppt/notesSlides/_rels/notesSlide21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1.xml"></Relationship></Relationships>
</file>

<file path=ppt/notesSlides/_rels/notesSlide22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2.xml"></Relationship></Relationships>
</file>

<file path=ppt/notesSlides/_rels/notesSlide2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3.xml"></Relationship></Relationships>
</file>

<file path=ppt/notesSlides/_rels/notesSlide2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4.xml"></Relationship></Relationships>
</file>

<file path=ppt/notesSlides/_rels/notesSlide2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5.xml"></Relationship></Relationships>
</file>

<file path=ppt/notesSlides/_rels/notesSlide2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26.xml"></Relationship></Relationships>
</file>

<file path=ppt/notesSlides/_rels/notesSlide3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3.xml"></Relationship></Relationships>
</file>

<file path=ppt/notesSlides/_rels/notesSlide4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4.xml"></Relationship></Relationships>
</file>

<file path=ppt/notesSlides/_rels/notesSlide5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5.xml"></Relationship></Relationships>
</file>

<file path=ppt/notesSlides/_rels/notesSlide6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6.xml"></Relationship></Relationships>
</file>

<file path=ppt/notesSlides/_rels/notesSlide7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7.xml"></Relationship></Relationships>
</file>

<file path=ppt/notesSlides/_rels/notesSlide8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8.xml"></Relationship></Relationships>
</file>

<file path=ppt/notesSlides/_rels/notesSlide9.xml.rels><?xml version="1.0" encoding="UTF-8"?>
<Relationships xmlns="http://schemas.openxmlformats.org/package/2006/relationships"><Relationship Id="rId2" Type="http://schemas.openxmlformats.org/officeDocument/2006/relationships/notesMaster" Target="../notesMasters/notesMaster1.xml"></Relationship><Relationship Id="rId3" Type="http://schemas.openxmlformats.org/officeDocument/2006/relationships/slide" Target="../slides/slide9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/>
        </p:txBody>
      </p:sp>
      <p:sp>
        <p:nvSpPr>
          <p:cNvPr id="754" name="Shape 7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模板来自于 http://www.ypppt.com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66000">
                <a:srgbClr val="F4F2F4"/>
              </a:gs>
              <a:gs pos="100000">
                <a:srgbClr val="E7E3E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 advTm="3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7" Type="http://schemas.openxmlformats.org/officeDocument/2006/relationships/notesSlide" Target="../notesSlides/notesSlide1.xml"></Relationship><Relationship Id="rId5" Type="http://schemas.openxmlformats.org/officeDocument/2006/relationships/themeOverride" Target="../theme/themeOverride1.xml"></Relationship><Relationship Id="rId4" Type="http://schemas.openxmlformats.org/officeDocument/2006/relationships/image" Target="../media/image4.jpeg"></Relationship><Relationship Id="rId3" Type="http://schemas.openxmlformats.org/officeDocument/2006/relationships/image" Target="../media/image3.png"></Relationship><Relationship Id="rId2" Type="http://schemas.microsoft.com/office/2007/relationships/media" Target="../media/media1.mp3"></Relationship><Relationship Id="rId1" Type="http://schemas.openxmlformats.org/officeDocument/2006/relationships/audio" Target="../media/media1.mp3"></Relationship><Relationship Id="rId8" Type="http://schemas.openxmlformats.org/officeDocument/2006/relationships/hyperlink" Target="" TargetMode="External"></Relationship><Relationship Id="rId9" Type="http://schemas.openxmlformats.org/officeDocument/2006/relationships/slideLayout" Target="../slideLayouts/slideLayout1.xml"></Relationship></Relationships>
</file>

<file path=ppt/slides/_rels/slide10.xml.rels><?xml version="1.0" encoding="UTF-8"?>
<Relationships xmlns="http://schemas.openxmlformats.org/package/2006/relationships"><Relationship Id="rId6" Type="http://schemas.openxmlformats.org/officeDocument/2006/relationships/notesSlide" Target="../notesSlides/notesSlide10.xml"></Relationship><Relationship Id="rId5" Type="http://schemas.openxmlformats.org/officeDocument/2006/relationships/slideLayout" Target="../slideLayouts/slideLayout2.xml"></Relationship><Relationship Id="rId4" Type="http://schemas.openxmlformats.org/officeDocument/2006/relationships/themeOverride" Target="../theme/themeOverride10.xml"></Relationship><Relationship Id="rId3" Type="http://schemas.openxmlformats.org/officeDocument/2006/relationships/image" Target="../media/image10.jpeg"></Relationship><Relationship Id="rId2" Type="http://schemas.openxmlformats.org/officeDocument/2006/relationships/image" Target="../media/image9.jpeg"></Relationship><Relationship Id="rId1" Type="http://schemas.openxmlformats.org/officeDocument/2006/relationships/image" Target="../media/image8.jpeg"></Relationship></Relationships>
</file>

<file path=ppt/slides/_rels/slide11.xml.rels><?xml version="1.0" encoding="UTF-8"?>
<Relationships xmlns="http://schemas.openxmlformats.org/package/2006/relationships"><Relationship Id="rId4" Type="http://schemas.openxmlformats.org/officeDocument/2006/relationships/notesSlide" Target="../notesSlides/notesSlide11.xml"></Relationship><Relationship Id="rId3" Type="http://schemas.openxmlformats.org/officeDocument/2006/relationships/slideLayout" Target="../slideLayouts/slideLayout5.xml"></Relationship><Relationship Id="rId2" Type="http://schemas.openxmlformats.org/officeDocument/2006/relationships/themeOverride" Target="../theme/themeOverride11.xml"></Relationship><Relationship Id="rId1" Type="http://schemas.openxmlformats.org/officeDocument/2006/relationships/tags" Target="../tags/tag3.xml"></Relationship></Relationships>
</file>

<file path=ppt/slides/_rels/slide12.xml.rels><?xml version="1.0" encoding="UTF-8"?>
<Relationships xmlns="http://schemas.openxmlformats.org/package/2006/relationships"><Relationship Id="rId3" Type="http://schemas.openxmlformats.org/officeDocument/2006/relationships/notesSlide" Target="../notesSlides/notesSlide12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themeOverride" Target="../theme/themeOverride12.xml"></Relationship></Relationships>
</file>

<file path=ppt/slides/_rels/slide13.xml.rels><?xml version="1.0" encoding="UTF-8"?>
<Relationships xmlns="http://schemas.openxmlformats.org/package/2006/relationships"><Relationship Id="rId8" Type="http://schemas.openxmlformats.org/officeDocument/2006/relationships/notesSlide" Target="../notesSlides/notesSlide13.xml"></Relationship><Relationship Id="rId7" Type="http://schemas.openxmlformats.org/officeDocument/2006/relationships/slideLayout" Target="../slideLayouts/slideLayout5.xml"></Relationship><Relationship Id="rId6" Type="http://schemas.openxmlformats.org/officeDocument/2006/relationships/themeOverride" Target="../theme/themeOverride13.xml"></Relationship><Relationship Id="rId5" Type="http://schemas.openxmlformats.org/officeDocument/2006/relationships/tags" Target="../tags/tag4.xml"></Relationship><Relationship Id="rId4" Type="http://schemas.openxmlformats.org/officeDocument/2006/relationships/image" Target="../media/image14.jpeg"></Relationship><Relationship Id="rId3" Type="http://schemas.openxmlformats.org/officeDocument/2006/relationships/image" Target="../media/image13.jpeg"></Relationship><Relationship Id="rId2" Type="http://schemas.openxmlformats.org/officeDocument/2006/relationships/image" Target="../media/image12.jpeg"></Relationship><Relationship Id="rId1" Type="http://schemas.openxmlformats.org/officeDocument/2006/relationships/image" Target="../media/image11.jpeg"></Relationship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notesSlide" Target="../notesSlides/notesSlide14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themeOverride" Target="../theme/themeOverride14.xml"></Relationship></Relationships>
</file>

<file path=ppt/slides/_rels/slide15.xml.rels><?xml version="1.0" encoding="UTF-8"?>
<Relationships xmlns="http://schemas.openxmlformats.org/package/2006/relationships"><Relationship Id="rId7" Type="http://schemas.openxmlformats.org/officeDocument/2006/relationships/notesSlide" Target="../notesSlides/notesSlide15.xml"></Relationship><Relationship Id="rId6" Type="http://schemas.openxmlformats.org/officeDocument/2006/relationships/slideLayout" Target="../slideLayouts/slideLayout2.xml"></Relationship><Relationship Id="rId5" Type="http://schemas.openxmlformats.org/officeDocument/2006/relationships/themeOverride" Target="../theme/themeOverride15.xml"></Relationship><Relationship Id="rId4" Type="http://schemas.openxmlformats.org/officeDocument/2006/relationships/image" Target="../media/image9.jpeg"></Relationship><Relationship Id="rId3" Type="http://schemas.openxmlformats.org/officeDocument/2006/relationships/image" Target="../media/image17.jpeg"></Relationship><Relationship Id="rId2" Type="http://schemas.openxmlformats.org/officeDocument/2006/relationships/image" Target="../media/image16.jpeg"></Relationship><Relationship Id="rId1" Type="http://schemas.openxmlformats.org/officeDocument/2006/relationships/image" Target="../media/image15.jpeg"></Relationship></Relationships>
</file>

<file path=ppt/slides/_rels/slide16.xml.rels><?xml version="1.0" encoding="UTF-8"?>
<Relationships xmlns="http://schemas.openxmlformats.org/package/2006/relationships"><Relationship Id="rId4" Type="http://schemas.openxmlformats.org/officeDocument/2006/relationships/notesSlide" Target="../notesSlides/notesSlide16.xml"></Relationship><Relationship Id="rId3" Type="http://schemas.openxmlformats.org/officeDocument/2006/relationships/slideLayout" Target="../slideLayouts/slideLayout1.xml"></Relationship><Relationship Id="rId2" Type="http://schemas.openxmlformats.org/officeDocument/2006/relationships/themeOverride" Target="../theme/themeOverride16.xml"></Relationship><Relationship Id="rId1" Type="http://schemas.openxmlformats.org/officeDocument/2006/relationships/image" Target="../media/image18.png"></Relationship></Relationships>
</file>

<file path=ppt/slides/_rels/slide17.xml.rels><?xml version="1.0" encoding="UTF-8"?>
<Relationships xmlns="http://schemas.openxmlformats.org/package/2006/relationships"><Relationship Id="rId3" Type="http://schemas.openxmlformats.org/officeDocument/2006/relationships/notesSlide" Target="../notesSlides/notesSlide17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themeOverride" Target="../theme/themeOverride17.xml"></Relationship></Relationships>
</file>

<file path=ppt/slides/_rels/slide18.xml.rels><?xml version="1.0" encoding="UTF-8"?>
<Relationships xmlns="http://schemas.openxmlformats.org/package/2006/relationships"><Relationship Id="rId3" Type="http://schemas.openxmlformats.org/officeDocument/2006/relationships/notesSlide" Target="../notesSlides/notesSlide18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themeOverride" Target="../theme/themeOverride18.xml"></Relationship></Relationships>
</file>

<file path=ppt/slides/_rels/slide19.xml.rels><?xml version="1.0" encoding="UTF-8"?>
<Relationships xmlns="http://schemas.openxmlformats.org/package/2006/relationships"><Relationship Id="rId3" Type="http://schemas.openxmlformats.org/officeDocument/2006/relationships/notesSlide" Target="../notesSlides/notesSlide19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themeOverride" Target="../theme/themeOverride19.xml"></Relationship></Relationships>
</file>

<file path=ppt/slides/_rels/slide2.xml.rels><?xml version="1.0" encoding="UTF-8"?>
<Relationships xmlns="http://schemas.openxmlformats.org/package/2006/relationships"><Relationship Id="rId4" Type="http://schemas.openxmlformats.org/officeDocument/2006/relationships/notesSlide" Target="../notesSlides/notesSlide2.xml"></Relationship><Relationship Id="rId3" Type="http://schemas.openxmlformats.org/officeDocument/2006/relationships/slideLayout" Target="../slideLayouts/slideLayout1.xml"></Relationship><Relationship Id="rId2" Type="http://schemas.openxmlformats.org/officeDocument/2006/relationships/themeOverride" Target="../theme/themeOverride2.xml"></Relationship><Relationship Id="rId1" Type="http://schemas.openxmlformats.org/officeDocument/2006/relationships/image" Target="../media/image5.png"></Relationship></Relationships>
</file>

<file path=ppt/slides/_rels/slide20.xml.rels><?xml version="1.0" encoding="UTF-8"?>
<Relationships xmlns="http://schemas.openxmlformats.org/package/2006/relationships"><Relationship Id="rId4" Type="http://schemas.openxmlformats.org/officeDocument/2006/relationships/notesSlide" Target="../notesSlides/notesSlide20.xml"></Relationship><Relationship Id="rId3" Type="http://schemas.openxmlformats.org/officeDocument/2006/relationships/slideLayout" Target="../slideLayouts/slideLayout1.xml"></Relationship><Relationship Id="rId2" Type="http://schemas.openxmlformats.org/officeDocument/2006/relationships/themeOverride" Target="../theme/themeOverride20.xml"></Relationship><Relationship Id="rId1" Type="http://schemas.openxmlformats.org/officeDocument/2006/relationships/image" Target="../media/image19.png"></Relationship></Relationships>
</file>

<file path=ppt/slides/_rels/slide21.xml.rels><?xml version="1.0" encoding="UTF-8"?>
<Relationships xmlns="http://schemas.openxmlformats.org/package/2006/relationships"><Relationship Id="rId3" Type="http://schemas.openxmlformats.org/officeDocument/2006/relationships/notesSlide" Target="../notesSlides/notesSlide21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themeOverride" Target="../theme/themeOverride21.xml"></Relationship></Relationships>
</file>

<file path=ppt/slides/_rels/slide22.xml.rels><?xml version="1.0" encoding="UTF-8"?>
<Relationships xmlns="http://schemas.openxmlformats.org/package/2006/relationships"><Relationship Id="rId3" Type="http://schemas.openxmlformats.org/officeDocument/2006/relationships/notesSlide" Target="../notesSlides/notesSlide22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themeOverride" Target="../theme/themeOverride22.xml"></Relationship></Relationships>
</file>

<file path=ppt/slides/_rels/slide23.xml.rels><?xml version="1.0" encoding="UTF-8"?>
<Relationships xmlns="http://schemas.openxmlformats.org/package/2006/relationships"><Relationship Id="rId3" Type="http://schemas.openxmlformats.org/officeDocument/2006/relationships/notesSlide" Target="../notesSlides/notesSlide23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themeOverride" Target="../theme/themeOverride23.xml"></Relationship></Relationships>
</file>

<file path=ppt/slides/_rels/slide24.xml.rels><?xml version="1.0" encoding="UTF-8"?>
<Relationships xmlns="http://schemas.openxmlformats.org/package/2006/relationships"><Relationship Id="rId4" Type="http://schemas.openxmlformats.org/officeDocument/2006/relationships/notesSlide" Target="../notesSlides/notesSlide24.xml"></Relationship><Relationship Id="rId3" Type="http://schemas.openxmlformats.org/officeDocument/2006/relationships/slideLayout" Target="../slideLayouts/slideLayout5.xml"></Relationship><Relationship Id="rId2" Type="http://schemas.openxmlformats.org/officeDocument/2006/relationships/themeOverride" Target="../theme/themeOverride24.xml"></Relationship><Relationship Id="rId1" Type="http://schemas.openxmlformats.org/officeDocument/2006/relationships/tags" Target="../tags/tag5.xml"></Relationship></Relationships>
</file>

<file path=ppt/slides/_rels/slide25.xml.rels><?xml version="1.0" encoding="UTF-8"?>
<Relationships xmlns="http://schemas.openxmlformats.org/package/2006/relationships"><Relationship Id="rId5" Type="http://schemas.openxmlformats.org/officeDocument/2006/relationships/notesSlide" Target="../notesSlides/notesSlide25.xml"></Relationship><Relationship Id="rId4" Type="http://schemas.openxmlformats.org/officeDocument/2006/relationships/slideLayout" Target="../slideLayouts/slideLayout1.xml"></Relationship><Relationship Id="rId3" Type="http://schemas.openxmlformats.org/officeDocument/2006/relationships/themeOverride" Target="../theme/themeOverride25.xml"></Relationship><Relationship Id="rId2" Type="http://schemas.openxmlformats.org/officeDocument/2006/relationships/tags" Target="../tags/tag6.xml"></Relationship><Relationship Id="rId1" Type="http://schemas.openxmlformats.org/officeDocument/2006/relationships/image" Target="../media/image4.jpeg"></Relationship></Relationships>
</file>

<file path=ppt/slides/_rels/slide26.xml.rels><?xml version="1.0" encoding="UTF-8"?>
<Relationships xmlns="http://schemas.openxmlformats.org/package/2006/relationships"><Relationship Id="rId3" Type="http://schemas.openxmlformats.org/officeDocument/2006/relationships/notesSlide" Target="../notesSlides/notesSlide26.xml"></Relationship><Relationship Id="rId4" Type="http://schemas.openxmlformats.org/officeDocument/2006/relationships/image" Target="../media/fImage2734850641.jpeg"></Relationship><Relationship Id="rId5" Type="http://schemas.openxmlformats.org/officeDocument/2006/relationships/slideLayout" Target="../slideLayouts/slideLayout5.xml"></Relationship></Relationships>
</file>

<file path=ppt/slides/_rels/slide3.xml.rels><?xml version="1.0" encoding="UTF-8"?>
<Relationships xmlns="http://schemas.openxmlformats.org/package/2006/relationships"><Relationship Id="rId4" Type="http://schemas.openxmlformats.org/officeDocument/2006/relationships/notesSlide" Target="../notesSlides/notesSlide3.xml"></Relationship><Relationship Id="rId3" Type="http://schemas.openxmlformats.org/officeDocument/2006/relationships/slideLayout" Target="../slideLayouts/slideLayout1.xml"></Relationship><Relationship Id="rId2" Type="http://schemas.openxmlformats.org/officeDocument/2006/relationships/themeOverride" Target="../theme/themeOverride3.xml"></Relationship><Relationship Id="rId1" Type="http://schemas.openxmlformats.org/officeDocument/2006/relationships/image" Target="../media/image6.png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notesSlide" Target="../notesSlides/notesSlide4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themeOverride" Target="../theme/themeOverride4.xml"></Relationship></Relationships>
</file>

<file path=ppt/slides/_rels/slide5.xml.rels><?xml version="1.0" encoding="UTF-8"?>
<Relationships xmlns="http://schemas.openxmlformats.org/package/2006/relationships"><Relationship Id="rId4" Type="http://schemas.openxmlformats.org/officeDocument/2006/relationships/notesSlide" Target="../notesSlides/notesSlide5.xml"></Relationship><Relationship Id="rId3" Type="http://schemas.openxmlformats.org/officeDocument/2006/relationships/slideLayout" Target="../slideLayouts/slideLayout2.xml"></Relationship><Relationship Id="rId2" Type="http://schemas.openxmlformats.org/officeDocument/2006/relationships/themeOverride" Target="../theme/themeOverride5.xml"></Relationship><Relationship Id="rId1" Type="http://schemas.openxmlformats.org/officeDocument/2006/relationships/image" Target="../media/image7.jpeg"></Relationship></Relationships>
</file>

<file path=ppt/slides/_rels/slide6.xml.rels><?xml version="1.0" encoding="UTF-8"?>
<Relationships xmlns="http://schemas.openxmlformats.org/package/2006/relationships"><Relationship Id="rId3" Type="http://schemas.openxmlformats.org/officeDocument/2006/relationships/notesSlide" Target="../notesSlides/notesSlide6.xml"></Relationship><Relationship Id="rId2" Type="http://schemas.openxmlformats.org/officeDocument/2006/relationships/slideLayout" Target="../slideLayouts/slideLayout2.xml"></Relationship><Relationship Id="rId1" Type="http://schemas.openxmlformats.org/officeDocument/2006/relationships/themeOverride" Target="../theme/themeOverride6.xml"></Relationship></Relationships>
</file>

<file path=ppt/slides/_rels/slide7.xml.rels><?xml version="1.0" encoding="UTF-8"?>
<Relationships xmlns="http://schemas.openxmlformats.org/package/2006/relationships"><Relationship Id="rId4" Type="http://schemas.openxmlformats.org/officeDocument/2006/relationships/notesSlide" Target="../notesSlides/notesSlide7.xml"></Relationship><Relationship Id="rId3" Type="http://schemas.openxmlformats.org/officeDocument/2006/relationships/slideLayout" Target="../slideLayouts/slideLayout5.xml"></Relationship><Relationship Id="rId2" Type="http://schemas.openxmlformats.org/officeDocument/2006/relationships/themeOverride" Target="../theme/themeOverride7.xml"></Relationship><Relationship Id="rId1" Type="http://schemas.openxmlformats.org/officeDocument/2006/relationships/tags" Target="../tags/tag1.xml"></Relationship></Relationships>
</file>

<file path=ppt/slides/_rels/slide8.xml.rels><?xml version="1.0" encoding="UTF-8"?>
<Relationships xmlns="http://schemas.openxmlformats.org/package/2006/relationships"><Relationship Id="rId4" Type="http://schemas.openxmlformats.org/officeDocument/2006/relationships/notesSlide" Target="../notesSlides/notesSlide8.xml"></Relationship><Relationship Id="rId3" Type="http://schemas.openxmlformats.org/officeDocument/2006/relationships/slideLayout" Target="../slideLayouts/slideLayout5.xml"></Relationship><Relationship Id="rId2" Type="http://schemas.openxmlformats.org/officeDocument/2006/relationships/themeOverride" Target="../theme/themeOverride8.xml"></Relationship><Relationship Id="rId1" Type="http://schemas.openxmlformats.org/officeDocument/2006/relationships/tags" Target="../tags/tag2.xml"></Relationship></Relationships>
</file>

<file path=ppt/slides/_rels/slide9.xml.rels><?xml version="1.0" encoding="UTF-8"?>
<Relationships xmlns="http://schemas.openxmlformats.org/package/2006/relationships"><Relationship Id="rId4" Type="http://schemas.openxmlformats.org/officeDocument/2006/relationships/notesSlide" Target="../notesSlides/notesSlide9.xml"></Relationship><Relationship Id="rId3" Type="http://schemas.openxmlformats.org/officeDocument/2006/relationships/slideLayout" Target="../slideLayouts/slideLayout1.xml"></Relationship><Relationship Id="rId2" Type="http://schemas.openxmlformats.org/officeDocument/2006/relationships/themeOverride" Target="../theme/themeOverride9.xml"></Relationship><Relationship Id="rId1" Type="http://schemas.openxmlformats.org/officeDocument/2006/relationships/image" Target="../media/image6.pn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震撼呐喊节奏空旷.mp3">
            <a:hlinkClick r:id="rId8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751695" y="-304800"/>
            <a:ext cx="609600" cy="6096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0" y="0"/>
            <a:ext cx="9184640" cy="51435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632585" y="1059815"/>
            <a:ext cx="288798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rgbClr val="333333"/>
                </a:solidFill>
                <a:latin typeface="Agency FB" panose="020B0503020202020204" pitchFamily="34" charset="0"/>
                <a:cs typeface="+mn-ea"/>
                <a:sym typeface="+mn-lt"/>
              </a:rPr>
              <a:t>2018</a:t>
            </a:r>
            <a:endParaRPr lang="zh-CN" altLang="en-US" sz="8000" spc="300" dirty="0">
              <a:solidFill>
                <a:srgbClr val="333333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-116840" y="2263140"/>
            <a:ext cx="5337175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0E7EB5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医学医疗</a:t>
            </a:r>
            <a:r>
              <a:rPr lang="en-US" altLang="zh-CN" sz="4000" b="1" dirty="0">
                <a:solidFill>
                  <a:srgbClr val="0E7EB5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PPT</a:t>
            </a:r>
            <a:r>
              <a:rPr lang="zh-CN" altLang="en-US" sz="4000" b="1" dirty="0">
                <a:solidFill>
                  <a:srgbClr val="0E7EB5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模板</a:t>
            </a:r>
            <a:endParaRPr lang="zh-CN" altLang="en-US" sz="4000" b="1" dirty="0">
              <a:solidFill>
                <a:srgbClr val="0E7EB5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51" name="TextBox 7"/>
          <p:cNvSpPr>
            <a:spLocks noChangeArrowheads="1"/>
          </p:cNvSpPr>
          <p:nvPr/>
        </p:nvSpPr>
        <p:spPr bwMode="auto">
          <a:xfrm>
            <a:off x="318770" y="2911475"/>
            <a:ext cx="4534535" cy="24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vert="horz" anchor="t">
            <a:spAutoFit/>
          </a:bodyPr>
          <a:lstStyle/>
          <a:p>
            <a:pPr marL="0" indent="0" algn="ct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cap="none" dirty="0" smtClean="0" b="0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微软雅黑" charset="0"/>
                <a:ea typeface="微软雅黑" charset="0"/>
              </a:rPr>
              <a:t>汇报人：雷少汇报时间：XX年XX月</a:t>
            </a:r>
            <a:endParaRPr lang="ko-KR" altLang="en-US" sz="1600" cap="none" dirty="0" smtClean="0" b="0" strike="noStrike">
              <a:solidFill>
                <a:schemeClr val="tx1">
                  <a:lumMod val="65000"/>
                  <a:lumOff val="35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99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37" grpId="0"/>
      <p:bldP spid="50" grpId="0"/>
      <p:bldP spid="50" grpId="1"/>
      <p:bldP spid="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7679" y="827315"/>
            <a:ext cx="2668182" cy="3904229"/>
            <a:chOff x="187679" y="827315"/>
            <a:chExt cx="2668182" cy="3904229"/>
          </a:xfrm>
        </p:grpSpPr>
        <p:sp>
          <p:nvSpPr>
            <p:cNvPr id="4" name="椭圆 3"/>
            <p:cNvSpPr/>
            <p:nvPr/>
          </p:nvSpPr>
          <p:spPr>
            <a:xfrm>
              <a:off x="470691" y="1638644"/>
              <a:ext cx="2102161" cy="2102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任意多边形 7"/>
            <p:cNvSpPr/>
            <p:nvPr/>
          </p:nvSpPr>
          <p:spPr>
            <a:xfrm>
              <a:off x="470691" y="827315"/>
              <a:ext cx="2102161" cy="543109"/>
            </a:xfrm>
            <a:custGeom>
              <a:avLst/>
              <a:gdLst>
                <a:gd name="connsiteX0" fmla="*/ 72009 w 1669902"/>
                <a:gd name="connsiteY0" fmla="*/ 0 h 540059"/>
                <a:gd name="connsiteX1" fmla="*/ 1597893 w 1669902"/>
                <a:gd name="connsiteY1" fmla="*/ 0 h 540059"/>
                <a:gd name="connsiteX2" fmla="*/ 1669902 w 1669902"/>
                <a:gd name="connsiteY2" fmla="*/ 72009 h 540059"/>
                <a:gd name="connsiteX3" fmla="*/ 1669902 w 1669902"/>
                <a:gd name="connsiteY3" fmla="*/ 360039 h 540059"/>
                <a:gd name="connsiteX4" fmla="*/ 1597893 w 1669902"/>
                <a:gd name="connsiteY4" fmla="*/ 432048 h 540059"/>
                <a:gd name="connsiteX5" fmla="*/ 897598 w 1669902"/>
                <a:gd name="connsiteY5" fmla="*/ 432048 h 540059"/>
                <a:gd name="connsiteX6" fmla="*/ 834952 w 1669902"/>
                <a:gd name="connsiteY6" fmla="*/ 540059 h 540059"/>
                <a:gd name="connsiteX7" fmla="*/ 772306 w 1669902"/>
                <a:gd name="connsiteY7" fmla="*/ 432048 h 540059"/>
                <a:gd name="connsiteX8" fmla="*/ 72009 w 1669902"/>
                <a:gd name="connsiteY8" fmla="*/ 432048 h 540059"/>
                <a:gd name="connsiteX9" fmla="*/ 0 w 1669902"/>
                <a:gd name="connsiteY9" fmla="*/ 360039 h 540059"/>
                <a:gd name="connsiteX10" fmla="*/ 0 w 1669902"/>
                <a:gd name="connsiteY10" fmla="*/ 72009 h 540059"/>
                <a:gd name="connsiteX11" fmla="*/ 72009 w 1669902"/>
                <a:gd name="connsiteY11" fmla="*/ 0 h 5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9902" h="540059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  <a:endParaRPr lang="zh-CN" altLang="en-US" b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87679" y="3810633"/>
              <a:ext cx="2668182" cy="920911"/>
              <a:chOff x="914779" y="4316078"/>
              <a:chExt cx="2328148" cy="803550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161724" y="4316078"/>
                <a:ext cx="1834261" cy="276999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lvl="0" algn="ctr"/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20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14779" y="4593073"/>
                <a:ext cx="2328148" cy="526555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2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2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563266" y="1763113"/>
              <a:ext cx="1917025" cy="1853240"/>
            </a:xfrm>
            <a:prstGeom prst="ellips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25000" y="827317"/>
            <a:ext cx="2668182" cy="3904227"/>
            <a:chOff x="3225000" y="827317"/>
            <a:chExt cx="2668182" cy="3904227"/>
          </a:xfrm>
        </p:grpSpPr>
        <p:sp>
          <p:nvSpPr>
            <p:cNvPr id="5" name="椭圆 4"/>
            <p:cNvSpPr/>
            <p:nvPr/>
          </p:nvSpPr>
          <p:spPr>
            <a:xfrm>
              <a:off x="3539937" y="1638649"/>
              <a:ext cx="2102161" cy="21021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 8"/>
            <p:cNvSpPr/>
            <p:nvPr/>
          </p:nvSpPr>
          <p:spPr>
            <a:xfrm>
              <a:off x="3539937" y="827317"/>
              <a:ext cx="2102161" cy="543109"/>
            </a:xfrm>
            <a:custGeom>
              <a:avLst/>
              <a:gdLst>
                <a:gd name="connsiteX0" fmla="*/ 72009 w 1669902"/>
                <a:gd name="connsiteY0" fmla="*/ 0 h 540059"/>
                <a:gd name="connsiteX1" fmla="*/ 1597893 w 1669902"/>
                <a:gd name="connsiteY1" fmla="*/ 0 h 540059"/>
                <a:gd name="connsiteX2" fmla="*/ 1669902 w 1669902"/>
                <a:gd name="connsiteY2" fmla="*/ 72009 h 540059"/>
                <a:gd name="connsiteX3" fmla="*/ 1669902 w 1669902"/>
                <a:gd name="connsiteY3" fmla="*/ 360039 h 540059"/>
                <a:gd name="connsiteX4" fmla="*/ 1597893 w 1669902"/>
                <a:gd name="connsiteY4" fmla="*/ 432048 h 540059"/>
                <a:gd name="connsiteX5" fmla="*/ 897598 w 1669902"/>
                <a:gd name="connsiteY5" fmla="*/ 432048 h 540059"/>
                <a:gd name="connsiteX6" fmla="*/ 834952 w 1669902"/>
                <a:gd name="connsiteY6" fmla="*/ 540059 h 540059"/>
                <a:gd name="connsiteX7" fmla="*/ 772306 w 1669902"/>
                <a:gd name="connsiteY7" fmla="*/ 432048 h 540059"/>
                <a:gd name="connsiteX8" fmla="*/ 72009 w 1669902"/>
                <a:gd name="connsiteY8" fmla="*/ 432048 h 540059"/>
                <a:gd name="connsiteX9" fmla="*/ 0 w 1669902"/>
                <a:gd name="connsiteY9" fmla="*/ 360039 h 540059"/>
                <a:gd name="connsiteX10" fmla="*/ 0 w 1669902"/>
                <a:gd name="connsiteY10" fmla="*/ 72009 h 540059"/>
                <a:gd name="connsiteX11" fmla="*/ 72009 w 1669902"/>
                <a:gd name="connsiteY11" fmla="*/ 0 h 5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9902" h="540059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  <a:endParaRPr lang="zh-CN" altLang="en-US" b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539937" y="3810636"/>
              <a:ext cx="2102161" cy="31745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/>
              <a:r>
                <a:rPr lang="zh-CN" altLang="en-US" sz="20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sz="20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225000" y="4128084"/>
              <a:ext cx="2668182" cy="60346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632511" y="1763116"/>
              <a:ext cx="1917025" cy="1853240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88139" y="827317"/>
            <a:ext cx="2668182" cy="3904227"/>
            <a:chOff x="6288139" y="827317"/>
            <a:chExt cx="2668182" cy="3904227"/>
          </a:xfrm>
        </p:grpSpPr>
        <p:sp>
          <p:nvSpPr>
            <p:cNvPr id="6" name="椭圆 5"/>
            <p:cNvSpPr/>
            <p:nvPr/>
          </p:nvSpPr>
          <p:spPr>
            <a:xfrm>
              <a:off x="6609182" y="1638649"/>
              <a:ext cx="2102161" cy="21021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 9"/>
            <p:cNvSpPr/>
            <p:nvPr/>
          </p:nvSpPr>
          <p:spPr>
            <a:xfrm>
              <a:off x="6609182" y="827317"/>
              <a:ext cx="2102161" cy="543109"/>
            </a:xfrm>
            <a:custGeom>
              <a:avLst/>
              <a:gdLst>
                <a:gd name="connsiteX0" fmla="*/ 72009 w 1669902"/>
                <a:gd name="connsiteY0" fmla="*/ 0 h 540059"/>
                <a:gd name="connsiteX1" fmla="*/ 1597893 w 1669902"/>
                <a:gd name="connsiteY1" fmla="*/ 0 h 540059"/>
                <a:gd name="connsiteX2" fmla="*/ 1669902 w 1669902"/>
                <a:gd name="connsiteY2" fmla="*/ 72009 h 540059"/>
                <a:gd name="connsiteX3" fmla="*/ 1669902 w 1669902"/>
                <a:gd name="connsiteY3" fmla="*/ 360039 h 540059"/>
                <a:gd name="connsiteX4" fmla="*/ 1597893 w 1669902"/>
                <a:gd name="connsiteY4" fmla="*/ 432048 h 540059"/>
                <a:gd name="connsiteX5" fmla="*/ 897598 w 1669902"/>
                <a:gd name="connsiteY5" fmla="*/ 432048 h 540059"/>
                <a:gd name="connsiteX6" fmla="*/ 834952 w 1669902"/>
                <a:gd name="connsiteY6" fmla="*/ 540059 h 540059"/>
                <a:gd name="connsiteX7" fmla="*/ 772306 w 1669902"/>
                <a:gd name="connsiteY7" fmla="*/ 432048 h 540059"/>
                <a:gd name="connsiteX8" fmla="*/ 72009 w 1669902"/>
                <a:gd name="connsiteY8" fmla="*/ 432048 h 540059"/>
                <a:gd name="connsiteX9" fmla="*/ 0 w 1669902"/>
                <a:gd name="connsiteY9" fmla="*/ 360039 h 540059"/>
                <a:gd name="connsiteX10" fmla="*/ 0 w 1669902"/>
                <a:gd name="connsiteY10" fmla="*/ 72009 h 540059"/>
                <a:gd name="connsiteX11" fmla="*/ 72009 w 1669902"/>
                <a:gd name="connsiteY11" fmla="*/ 0 h 5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9902" h="540059">
                  <a:moveTo>
                    <a:pt x="72009" y="0"/>
                  </a:moveTo>
                  <a:lnTo>
                    <a:pt x="1597893" y="0"/>
                  </a:lnTo>
                  <a:cubicBezTo>
                    <a:pt x="1637662" y="0"/>
                    <a:pt x="1669902" y="32240"/>
                    <a:pt x="1669902" y="72009"/>
                  </a:cubicBezTo>
                  <a:lnTo>
                    <a:pt x="1669902" y="360039"/>
                  </a:lnTo>
                  <a:cubicBezTo>
                    <a:pt x="1669902" y="399808"/>
                    <a:pt x="1637662" y="432048"/>
                    <a:pt x="1597893" y="432048"/>
                  </a:cubicBezTo>
                  <a:lnTo>
                    <a:pt x="897598" y="432048"/>
                  </a:lnTo>
                  <a:lnTo>
                    <a:pt x="834952" y="540059"/>
                  </a:lnTo>
                  <a:lnTo>
                    <a:pt x="772306" y="432048"/>
                  </a:lnTo>
                  <a:lnTo>
                    <a:pt x="72009" y="432048"/>
                  </a:lnTo>
                  <a:cubicBezTo>
                    <a:pt x="32240" y="432048"/>
                    <a:pt x="0" y="399808"/>
                    <a:pt x="0" y="360039"/>
                  </a:cubicBezTo>
                  <a:lnTo>
                    <a:pt x="0" y="72009"/>
                  </a:lnTo>
                  <a:cubicBezTo>
                    <a:pt x="0" y="32240"/>
                    <a:pt x="32240" y="0"/>
                    <a:pt x="720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>
              <a:normAutofit/>
            </a:bodyPr>
            <a:lstStyle/>
            <a:p>
              <a:pPr algn="ctr"/>
              <a:r>
                <a:rPr lang="zh-CN" altLang="en-US" b="1">
                  <a:solidFill>
                    <a:schemeClr val="bg1">
                      <a:lumMod val="95000"/>
                    </a:schemeClr>
                  </a:solidFill>
                </a:rPr>
                <a:t>标题文本预设</a:t>
              </a:r>
              <a:endParaRPr lang="zh-CN" altLang="en-US" b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609182" y="3810636"/>
              <a:ext cx="2102161" cy="317456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/>
              <a:r>
                <a:rPr lang="zh-CN" altLang="en-US" sz="2000" b="1">
                  <a:solidFill>
                    <a:schemeClr val="accent3"/>
                  </a:solidFill>
                </a:rPr>
                <a:t>标题文本预设</a:t>
              </a:r>
              <a:endParaRPr lang="zh-CN" altLang="en-US" sz="2000" b="1">
                <a:solidFill>
                  <a:schemeClr val="accent3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288139" y="4128084"/>
              <a:ext cx="2668182" cy="60346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701757" y="1763116"/>
              <a:ext cx="1917025" cy="185324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20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3920406" y="459416"/>
            <a:ext cx="1237336" cy="4223612"/>
            <a:chOff x="3920406" y="459416"/>
            <a:chExt cx="1237336" cy="4223612"/>
          </a:xfrm>
        </p:grpSpPr>
        <p:sp>
          <p:nvSpPr>
            <p:cNvPr id="3" name="îṣļîḑé-Freeform: Shape 4"/>
            <p:cNvSpPr/>
            <p:nvPr/>
          </p:nvSpPr>
          <p:spPr bwMode="auto">
            <a:xfrm>
              <a:off x="4184831" y="3362341"/>
              <a:ext cx="924050" cy="1320687"/>
            </a:xfrm>
            <a:custGeom>
              <a:avLst/>
              <a:gdLst>
                <a:gd name="T0" fmla="*/ 103 w 270"/>
                <a:gd name="T1" fmla="*/ 388 h 388"/>
                <a:gd name="T2" fmla="*/ 0 w 270"/>
                <a:gd name="T3" fmla="*/ 267 h 388"/>
                <a:gd name="T4" fmla="*/ 243 w 270"/>
                <a:gd name="T5" fmla="*/ 0 h 388"/>
                <a:gd name="T6" fmla="*/ 260 w 270"/>
                <a:gd name="T7" fmla="*/ 109 h 388"/>
                <a:gd name="T8" fmla="*/ 269 w 270"/>
                <a:gd name="T9" fmla="*/ 178 h 388"/>
                <a:gd name="T10" fmla="*/ 264 w 270"/>
                <a:gd name="T11" fmla="*/ 200 h 388"/>
                <a:gd name="T12" fmla="*/ 108 w 270"/>
                <a:gd name="T13" fmla="*/ 384 h 388"/>
                <a:gd name="T14" fmla="*/ 103 w 270"/>
                <a:gd name="T15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88">
                  <a:moveTo>
                    <a:pt x="103" y="388"/>
                  </a:moveTo>
                  <a:cubicBezTo>
                    <a:pt x="69" y="347"/>
                    <a:pt x="35" y="308"/>
                    <a:pt x="0" y="267"/>
                  </a:cubicBezTo>
                  <a:cubicBezTo>
                    <a:pt x="81" y="179"/>
                    <a:pt x="160" y="91"/>
                    <a:pt x="243" y="0"/>
                  </a:cubicBezTo>
                  <a:cubicBezTo>
                    <a:pt x="249" y="39"/>
                    <a:pt x="255" y="74"/>
                    <a:pt x="260" y="109"/>
                  </a:cubicBezTo>
                  <a:cubicBezTo>
                    <a:pt x="263" y="132"/>
                    <a:pt x="267" y="155"/>
                    <a:pt x="269" y="178"/>
                  </a:cubicBezTo>
                  <a:cubicBezTo>
                    <a:pt x="270" y="185"/>
                    <a:pt x="268" y="195"/>
                    <a:pt x="264" y="200"/>
                  </a:cubicBezTo>
                  <a:cubicBezTo>
                    <a:pt x="212" y="262"/>
                    <a:pt x="160" y="323"/>
                    <a:pt x="108" y="384"/>
                  </a:cubicBezTo>
                  <a:cubicBezTo>
                    <a:pt x="107" y="385"/>
                    <a:pt x="106" y="386"/>
                    <a:pt x="103" y="38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" name="îṣľíḍè-Freeform: Shape 3"/>
            <p:cNvSpPr/>
            <p:nvPr/>
          </p:nvSpPr>
          <p:spPr bwMode="auto">
            <a:xfrm>
              <a:off x="3920406" y="459416"/>
              <a:ext cx="1237336" cy="1221527"/>
            </a:xfrm>
            <a:custGeom>
              <a:avLst/>
              <a:gdLst>
                <a:gd name="T0" fmla="*/ 114 w 361"/>
                <a:gd name="T1" fmla="*/ 359 h 359"/>
                <a:gd name="T2" fmla="*/ 129 w 361"/>
                <a:gd name="T3" fmla="*/ 254 h 359"/>
                <a:gd name="T4" fmla="*/ 118 w 361"/>
                <a:gd name="T5" fmla="*/ 225 h 359"/>
                <a:gd name="T6" fmla="*/ 28 w 361"/>
                <a:gd name="T7" fmla="*/ 130 h 359"/>
                <a:gd name="T8" fmla="*/ 43 w 361"/>
                <a:gd name="T9" fmla="*/ 55 h 359"/>
                <a:gd name="T10" fmla="*/ 318 w 361"/>
                <a:gd name="T11" fmla="*/ 53 h 359"/>
                <a:gd name="T12" fmla="*/ 325 w 361"/>
                <a:gd name="T13" fmla="*/ 58 h 359"/>
                <a:gd name="T14" fmla="*/ 337 w 361"/>
                <a:gd name="T15" fmla="*/ 125 h 359"/>
                <a:gd name="T16" fmla="*/ 244 w 361"/>
                <a:gd name="T17" fmla="*/ 226 h 359"/>
                <a:gd name="T18" fmla="*/ 232 w 361"/>
                <a:gd name="T19" fmla="*/ 249 h 359"/>
                <a:gd name="T20" fmla="*/ 226 w 361"/>
                <a:gd name="T21" fmla="*/ 260 h 359"/>
                <a:gd name="T22" fmla="*/ 120 w 361"/>
                <a:gd name="T23" fmla="*/ 357 h 359"/>
                <a:gd name="T24" fmla="*/ 114 w 361"/>
                <a:gd name="T25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1" h="359">
                  <a:moveTo>
                    <a:pt x="114" y="359"/>
                  </a:moveTo>
                  <a:cubicBezTo>
                    <a:pt x="119" y="324"/>
                    <a:pt x="124" y="289"/>
                    <a:pt x="129" y="254"/>
                  </a:cubicBezTo>
                  <a:cubicBezTo>
                    <a:pt x="131" y="242"/>
                    <a:pt x="128" y="234"/>
                    <a:pt x="118" y="225"/>
                  </a:cubicBezTo>
                  <a:cubicBezTo>
                    <a:pt x="87" y="195"/>
                    <a:pt x="55" y="164"/>
                    <a:pt x="28" y="130"/>
                  </a:cubicBezTo>
                  <a:cubicBezTo>
                    <a:pt x="0" y="96"/>
                    <a:pt x="5" y="78"/>
                    <a:pt x="43" y="55"/>
                  </a:cubicBezTo>
                  <a:cubicBezTo>
                    <a:pt x="134" y="0"/>
                    <a:pt x="226" y="0"/>
                    <a:pt x="318" y="53"/>
                  </a:cubicBezTo>
                  <a:cubicBezTo>
                    <a:pt x="320" y="55"/>
                    <a:pt x="323" y="56"/>
                    <a:pt x="325" y="58"/>
                  </a:cubicBezTo>
                  <a:cubicBezTo>
                    <a:pt x="356" y="81"/>
                    <a:pt x="361" y="96"/>
                    <a:pt x="337" y="125"/>
                  </a:cubicBezTo>
                  <a:cubicBezTo>
                    <a:pt x="308" y="161"/>
                    <a:pt x="275" y="192"/>
                    <a:pt x="244" y="226"/>
                  </a:cubicBezTo>
                  <a:cubicBezTo>
                    <a:pt x="238" y="232"/>
                    <a:pt x="236" y="241"/>
                    <a:pt x="232" y="249"/>
                  </a:cubicBezTo>
                  <a:cubicBezTo>
                    <a:pt x="230" y="253"/>
                    <a:pt x="229" y="258"/>
                    <a:pt x="226" y="260"/>
                  </a:cubicBezTo>
                  <a:cubicBezTo>
                    <a:pt x="191" y="293"/>
                    <a:pt x="156" y="325"/>
                    <a:pt x="120" y="357"/>
                  </a:cubicBezTo>
                  <a:cubicBezTo>
                    <a:pt x="119" y="358"/>
                    <a:pt x="117" y="359"/>
                    <a:pt x="114" y="35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íṩľíḍè-Freeform: Shape 5"/>
            <p:cNvSpPr/>
            <p:nvPr/>
          </p:nvSpPr>
          <p:spPr bwMode="auto">
            <a:xfrm>
              <a:off x="3975016" y="2764511"/>
              <a:ext cx="1051951" cy="1299131"/>
            </a:xfrm>
            <a:custGeom>
              <a:avLst/>
              <a:gdLst>
                <a:gd name="T0" fmla="*/ 4 w 307"/>
                <a:gd name="T1" fmla="*/ 382 h 382"/>
                <a:gd name="T2" fmla="*/ 1 w 307"/>
                <a:gd name="T3" fmla="*/ 350 h 382"/>
                <a:gd name="T4" fmla="*/ 6 w 307"/>
                <a:gd name="T5" fmla="*/ 310 h 382"/>
                <a:gd name="T6" fmla="*/ 15 w 307"/>
                <a:gd name="T7" fmla="*/ 287 h 382"/>
                <a:gd name="T8" fmla="*/ 268 w 307"/>
                <a:gd name="T9" fmla="*/ 10 h 382"/>
                <a:gd name="T10" fmla="*/ 278 w 307"/>
                <a:gd name="T11" fmla="*/ 0 h 382"/>
                <a:gd name="T12" fmla="*/ 289 w 307"/>
                <a:gd name="T13" fmla="*/ 66 h 382"/>
                <a:gd name="T14" fmla="*/ 289 w 307"/>
                <a:gd name="T15" fmla="*/ 72 h 382"/>
                <a:gd name="T16" fmla="*/ 255 w 307"/>
                <a:gd name="T17" fmla="*/ 162 h 382"/>
                <a:gd name="T18" fmla="*/ 24 w 307"/>
                <a:gd name="T19" fmla="*/ 371 h 382"/>
                <a:gd name="T20" fmla="*/ 12 w 307"/>
                <a:gd name="T21" fmla="*/ 382 h 382"/>
                <a:gd name="T22" fmla="*/ 4 w 307"/>
                <a:gd name="T2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7" h="382">
                  <a:moveTo>
                    <a:pt x="4" y="382"/>
                  </a:moveTo>
                  <a:cubicBezTo>
                    <a:pt x="3" y="371"/>
                    <a:pt x="0" y="360"/>
                    <a:pt x="1" y="350"/>
                  </a:cubicBezTo>
                  <a:cubicBezTo>
                    <a:pt x="1" y="337"/>
                    <a:pt x="3" y="323"/>
                    <a:pt x="6" y="310"/>
                  </a:cubicBezTo>
                  <a:cubicBezTo>
                    <a:pt x="7" y="302"/>
                    <a:pt x="10" y="293"/>
                    <a:pt x="15" y="287"/>
                  </a:cubicBezTo>
                  <a:cubicBezTo>
                    <a:pt x="99" y="195"/>
                    <a:pt x="184" y="102"/>
                    <a:pt x="268" y="10"/>
                  </a:cubicBezTo>
                  <a:cubicBezTo>
                    <a:pt x="270" y="7"/>
                    <a:pt x="273" y="5"/>
                    <a:pt x="278" y="0"/>
                  </a:cubicBezTo>
                  <a:cubicBezTo>
                    <a:pt x="282" y="24"/>
                    <a:pt x="285" y="45"/>
                    <a:pt x="289" y="66"/>
                  </a:cubicBezTo>
                  <a:cubicBezTo>
                    <a:pt x="289" y="68"/>
                    <a:pt x="288" y="71"/>
                    <a:pt x="289" y="72"/>
                  </a:cubicBezTo>
                  <a:cubicBezTo>
                    <a:pt x="307" y="114"/>
                    <a:pt x="283" y="137"/>
                    <a:pt x="255" y="162"/>
                  </a:cubicBezTo>
                  <a:cubicBezTo>
                    <a:pt x="177" y="231"/>
                    <a:pt x="101" y="301"/>
                    <a:pt x="24" y="371"/>
                  </a:cubicBezTo>
                  <a:cubicBezTo>
                    <a:pt x="20" y="375"/>
                    <a:pt x="16" y="378"/>
                    <a:pt x="12" y="382"/>
                  </a:cubicBezTo>
                  <a:cubicBezTo>
                    <a:pt x="9" y="382"/>
                    <a:pt x="7" y="382"/>
                    <a:pt x="4" y="382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íṩľíḍè-Freeform: Shape 6"/>
            <p:cNvSpPr/>
            <p:nvPr/>
          </p:nvSpPr>
          <p:spPr bwMode="auto">
            <a:xfrm>
              <a:off x="4071302" y="2160932"/>
              <a:ext cx="824890" cy="1141051"/>
            </a:xfrm>
            <a:custGeom>
              <a:avLst/>
              <a:gdLst>
                <a:gd name="T0" fmla="*/ 225 w 241"/>
                <a:gd name="T1" fmla="*/ 0 h 335"/>
                <a:gd name="T2" fmla="*/ 240 w 241"/>
                <a:gd name="T3" fmla="*/ 107 h 335"/>
                <a:gd name="T4" fmla="*/ 233 w 241"/>
                <a:gd name="T5" fmla="*/ 126 h 335"/>
                <a:gd name="T6" fmla="*/ 7 w 241"/>
                <a:gd name="T7" fmla="*/ 332 h 335"/>
                <a:gd name="T8" fmla="*/ 0 w 241"/>
                <a:gd name="T9" fmla="*/ 335 h 335"/>
                <a:gd name="T10" fmla="*/ 16 w 241"/>
                <a:gd name="T11" fmla="*/ 232 h 335"/>
                <a:gd name="T12" fmla="*/ 23 w 241"/>
                <a:gd name="T13" fmla="*/ 220 h 335"/>
                <a:gd name="T14" fmla="*/ 217 w 241"/>
                <a:gd name="T15" fmla="*/ 6 h 335"/>
                <a:gd name="T16" fmla="*/ 225 w 241"/>
                <a:gd name="T1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335">
                  <a:moveTo>
                    <a:pt x="225" y="0"/>
                  </a:moveTo>
                  <a:cubicBezTo>
                    <a:pt x="230" y="37"/>
                    <a:pt x="236" y="72"/>
                    <a:pt x="240" y="107"/>
                  </a:cubicBezTo>
                  <a:cubicBezTo>
                    <a:pt x="241" y="113"/>
                    <a:pt x="238" y="122"/>
                    <a:pt x="233" y="126"/>
                  </a:cubicBezTo>
                  <a:cubicBezTo>
                    <a:pt x="158" y="195"/>
                    <a:pt x="83" y="263"/>
                    <a:pt x="7" y="332"/>
                  </a:cubicBezTo>
                  <a:cubicBezTo>
                    <a:pt x="6" y="333"/>
                    <a:pt x="4" y="333"/>
                    <a:pt x="0" y="335"/>
                  </a:cubicBezTo>
                  <a:cubicBezTo>
                    <a:pt x="5" y="299"/>
                    <a:pt x="10" y="266"/>
                    <a:pt x="16" y="232"/>
                  </a:cubicBezTo>
                  <a:cubicBezTo>
                    <a:pt x="16" y="227"/>
                    <a:pt x="20" y="223"/>
                    <a:pt x="23" y="220"/>
                  </a:cubicBezTo>
                  <a:cubicBezTo>
                    <a:pt x="87" y="148"/>
                    <a:pt x="152" y="77"/>
                    <a:pt x="217" y="6"/>
                  </a:cubicBezTo>
                  <a:cubicBezTo>
                    <a:pt x="219" y="4"/>
                    <a:pt x="220" y="3"/>
                    <a:pt x="225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íṩľíḍè-Freeform: Shape 7"/>
            <p:cNvSpPr/>
            <p:nvPr/>
          </p:nvSpPr>
          <p:spPr bwMode="auto">
            <a:xfrm>
              <a:off x="4194891" y="1563102"/>
              <a:ext cx="609326" cy="925487"/>
            </a:xfrm>
            <a:custGeom>
              <a:avLst/>
              <a:gdLst>
                <a:gd name="T0" fmla="*/ 0 w 178"/>
                <a:gd name="T1" fmla="*/ 270 h 272"/>
                <a:gd name="T2" fmla="*/ 16 w 178"/>
                <a:gd name="T3" fmla="*/ 162 h 272"/>
                <a:gd name="T4" fmla="*/ 24 w 178"/>
                <a:gd name="T5" fmla="*/ 149 h 272"/>
                <a:gd name="T6" fmla="*/ 156 w 178"/>
                <a:gd name="T7" fmla="*/ 4 h 272"/>
                <a:gd name="T8" fmla="*/ 163 w 178"/>
                <a:gd name="T9" fmla="*/ 0 h 272"/>
                <a:gd name="T10" fmla="*/ 178 w 178"/>
                <a:gd name="T11" fmla="*/ 107 h 272"/>
                <a:gd name="T12" fmla="*/ 173 w 178"/>
                <a:gd name="T13" fmla="*/ 118 h 272"/>
                <a:gd name="T14" fmla="*/ 5 w 178"/>
                <a:gd name="T15" fmla="*/ 272 h 272"/>
                <a:gd name="T16" fmla="*/ 0 w 178"/>
                <a:gd name="T17" fmla="*/ 27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72">
                  <a:moveTo>
                    <a:pt x="0" y="270"/>
                  </a:moveTo>
                  <a:cubicBezTo>
                    <a:pt x="5" y="234"/>
                    <a:pt x="10" y="198"/>
                    <a:pt x="16" y="162"/>
                  </a:cubicBezTo>
                  <a:cubicBezTo>
                    <a:pt x="16" y="158"/>
                    <a:pt x="20" y="153"/>
                    <a:pt x="24" y="149"/>
                  </a:cubicBezTo>
                  <a:cubicBezTo>
                    <a:pt x="68" y="101"/>
                    <a:pt x="112" y="53"/>
                    <a:pt x="156" y="4"/>
                  </a:cubicBezTo>
                  <a:cubicBezTo>
                    <a:pt x="157" y="3"/>
                    <a:pt x="159" y="2"/>
                    <a:pt x="163" y="0"/>
                  </a:cubicBezTo>
                  <a:cubicBezTo>
                    <a:pt x="168" y="36"/>
                    <a:pt x="173" y="71"/>
                    <a:pt x="178" y="107"/>
                  </a:cubicBezTo>
                  <a:cubicBezTo>
                    <a:pt x="178" y="110"/>
                    <a:pt x="176" y="116"/>
                    <a:pt x="173" y="118"/>
                  </a:cubicBezTo>
                  <a:cubicBezTo>
                    <a:pt x="117" y="170"/>
                    <a:pt x="61" y="221"/>
                    <a:pt x="5" y="272"/>
                  </a:cubicBezTo>
                  <a:cubicBezTo>
                    <a:pt x="3" y="271"/>
                    <a:pt x="1" y="271"/>
                    <a:pt x="0" y="27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58231" y="653424"/>
            <a:ext cx="2910344" cy="2601244"/>
            <a:chOff x="4758231" y="653424"/>
            <a:chExt cx="2910344" cy="2601244"/>
          </a:xfrm>
        </p:grpSpPr>
        <p:cxnSp>
          <p:nvCxnSpPr>
            <p:cNvPr id="8" name="íṩľíḍè-Straight Connector 8"/>
            <p:cNvCxnSpPr/>
            <p:nvPr/>
          </p:nvCxnSpPr>
          <p:spPr>
            <a:xfrm>
              <a:off x="4804218" y="2353502"/>
              <a:ext cx="2571022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íṩľíḍè-Oval 9"/>
            <p:cNvSpPr/>
            <p:nvPr/>
          </p:nvSpPr>
          <p:spPr>
            <a:xfrm>
              <a:off x="7306260" y="2284522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chemeClr val="accent6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10" name="íṩľíḍè-Straight Connector 10"/>
            <p:cNvCxnSpPr/>
            <p:nvPr/>
          </p:nvCxnSpPr>
          <p:spPr>
            <a:xfrm>
              <a:off x="4758231" y="722404"/>
              <a:ext cx="2617009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íṩľíḍè-Oval 11"/>
            <p:cNvSpPr/>
            <p:nvPr/>
          </p:nvSpPr>
          <p:spPr>
            <a:xfrm>
              <a:off x="7306260" y="653424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íṩľíḍè-TextBox 16"/>
            <p:cNvSpPr txBox="1"/>
            <p:nvPr/>
          </p:nvSpPr>
          <p:spPr>
            <a:xfrm>
              <a:off x="5085887" y="928092"/>
              <a:ext cx="417422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accent2"/>
                  </a:solidFill>
                  <a:latin typeface="Impact" panose="020B0806030902050204" pitchFamily="34" charset="0"/>
                </a:rPr>
                <a:t>02</a:t>
              </a:r>
              <a:endParaRPr lang="en-US" sz="2800">
                <a:solidFill>
                  <a:schemeClr val="accent2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7" name="Group 32"/>
            <p:cNvGrpSpPr/>
            <p:nvPr/>
          </p:nvGrpSpPr>
          <p:grpSpPr>
            <a:xfrm>
              <a:off x="5582417" y="968151"/>
              <a:ext cx="2086158" cy="646331"/>
              <a:chOff x="7443222" y="1139659"/>
              <a:chExt cx="2781544" cy="861775"/>
            </a:xfrm>
          </p:grpSpPr>
          <p:sp>
            <p:nvSpPr>
              <p:cNvPr id="29" name="íṩľíḍè-Rectangle 17"/>
              <p:cNvSpPr/>
              <p:nvPr/>
            </p:nvSpPr>
            <p:spPr>
              <a:xfrm>
                <a:off x="7448893" y="1447436"/>
                <a:ext cx="2775873" cy="553998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30" name="íṩľíḍè-TextBox 18"/>
              <p:cNvSpPr txBox="1"/>
              <p:nvPr/>
            </p:nvSpPr>
            <p:spPr>
              <a:xfrm>
                <a:off x="7443222" y="1139659"/>
                <a:ext cx="1261884" cy="307777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8" name="íṩľíḍè-TextBox 19"/>
            <p:cNvSpPr txBox="1"/>
            <p:nvPr/>
          </p:nvSpPr>
          <p:spPr>
            <a:xfrm>
              <a:off x="5085887" y="2583325"/>
              <a:ext cx="425838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accent5"/>
                  </a:solidFill>
                  <a:latin typeface="Impact" panose="020B0806030902050204" pitchFamily="34" charset="0"/>
                </a:rPr>
                <a:t>03</a:t>
              </a:r>
              <a:endParaRPr lang="en-US" sz="2800">
                <a:solidFill>
                  <a:schemeClr val="accent5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9" name="Group 31"/>
            <p:cNvGrpSpPr/>
            <p:nvPr/>
          </p:nvGrpSpPr>
          <p:grpSpPr>
            <a:xfrm>
              <a:off x="5582417" y="2608337"/>
              <a:ext cx="2086158" cy="646331"/>
              <a:chOff x="7443222" y="3346637"/>
              <a:chExt cx="2781544" cy="861775"/>
            </a:xfrm>
          </p:grpSpPr>
          <p:sp>
            <p:nvSpPr>
              <p:cNvPr id="27" name="íṩľíḍè-Rectangle 20"/>
              <p:cNvSpPr/>
              <p:nvPr/>
            </p:nvSpPr>
            <p:spPr>
              <a:xfrm>
                <a:off x="7448893" y="3654414"/>
                <a:ext cx="2775873" cy="553998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28" name="íṩľíḍè-TextBox 21"/>
              <p:cNvSpPr txBox="1"/>
              <p:nvPr/>
            </p:nvSpPr>
            <p:spPr>
              <a:xfrm>
                <a:off x="7443222" y="3346637"/>
                <a:ext cx="1261884" cy="307777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1477323" y="1408332"/>
            <a:ext cx="2832536" cy="2411004"/>
            <a:chOff x="1477323" y="1408332"/>
            <a:chExt cx="2832536" cy="2411004"/>
          </a:xfrm>
        </p:grpSpPr>
        <p:cxnSp>
          <p:nvCxnSpPr>
            <p:cNvPr id="12" name="íṩľíḍè-Straight Connector 12"/>
            <p:cNvCxnSpPr/>
            <p:nvPr/>
          </p:nvCxnSpPr>
          <p:spPr>
            <a:xfrm flipH="1">
              <a:off x="1834469" y="2229913"/>
              <a:ext cx="2475390" cy="0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íṩľíḍè-Oval 13"/>
            <p:cNvSpPr/>
            <p:nvPr/>
          </p:nvSpPr>
          <p:spPr>
            <a:xfrm flipH="1">
              <a:off x="1818298" y="2160932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chemeClr val="accent6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cxnSp>
          <p:nvCxnSpPr>
            <p:cNvPr id="14" name="íṩľíḍè-Straight Connector 14"/>
            <p:cNvCxnSpPr/>
            <p:nvPr/>
          </p:nvCxnSpPr>
          <p:spPr>
            <a:xfrm flipH="1">
              <a:off x="1606320" y="3750355"/>
              <a:ext cx="2588573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íṩľíḍè-Oval 15"/>
            <p:cNvSpPr/>
            <p:nvPr/>
          </p:nvSpPr>
          <p:spPr>
            <a:xfrm flipH="1">
              <a:off x="1537340" y="3681375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íṩľíḍè-TextBox 22"/>
            <p:cNvSpPr txBox="1"/>
            <p:nvPr/>
          </p:nvSpPr>
          <p:spPr>
            <a:xfrm>
              <a:off x="3650429" y="1408332"/>
              <a:ext cx="384962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accent6"/>
                  </a:solidFill>
                  <a:latin typeface="Impact" panose="020B0806030902050204" pitchFamily="34" charset="0"/>
                </a:rPr>
                <a:t>01</a:t>
              </a:r>
              <a:endParaRPr lang="en-US" sz="2800">
                <a:solidFill>
                  <a:schemeClr val="accent6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íṩľíḍè-Rectangle 23"/>
            <p:cNvSpPr/>
            <p:nvPr/>
          </p:nvSpPr>
          <p:spPr>
            <a:xfrm>
              <a:off x="1630677" y="1680943"/>
              <a:ext cx="1979846" cy="415499"/>
            </a:xfrm>
            <a:prstGeom prst="rect">
              <a:avLst/>
            </a:prstGeom>
          </p:spPr>
          <p:txBody>
            <a:bodyPr wrap="square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 </a:t>
              </a:r>
              <a:endParaRPr lang="zh-CN" altLang="en-US" sz="1000"/>
            </a:p>
          </p:txBody>
        </p:sp>
        <p:sp>
          <p:nvSpPr>
            <p:cNvPr id="22" name="íṩľíḍè-TextBox 24"/>
            <p:cNvSpPr txBox="1"/>
            <p:nvPr/>
          </p:nvSpPr>
          <p:spPr>
            <a:xfrm>
              <a:off x="2664110" y="1450111"/>
              <a:ext cx="946413" cy="230833"/>
            </a:xfrm>
            <a:prstGeom prst="rect">
              <a:avLst/>
            </a:prstGeom>
            <a:noFill/>
          </p:spPr>
          <p:txBody>
            <a:bodyPr wrap="none" anchor="b" anchorCtr="0">
              <a:normAutofit fontScale="775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accent6"/>
                  </a:solidFill>
                </a:rPr>
                <a:t>标题文本预设</a:t>
              </a:r>
              <a:endParaRPr lang="zh-CN" altLang="en-US" sz="1400" b="1">
                <a:solidFill>
                  <a:schemeClr val="accent6"/>
                </a:solidFill>
              </a:endParaRPr>
            </a:p>
          </p:txBody>
        </p:sp>
        <p:sp>
          <p:nvSpPr>
            <p:cNvPr id="23" name="íṩľíḍè-TextBox 25"/>
            <p:cNvSpPr txBox="1"/>
            <p:nvPr/>
          </p:nvSpPr>
          <p:spPr>
            <a:xfrm>
              <a:off x="3433203" y="2935821"/>
              <a:ext cx="417422" cy="39241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r>
                <a:rPr lang="en-US" sz="2800">
                  <a:solidFill>
                    <a:schemeClr val="accent3"/>
                  </a:solidFill>
                  <a:latin typeface="Impact" panose="020B0806030902050204" pitchFamily="34" charset="0"/>
                </a:rPr>
                <a:t>04</a:t>
              </a:r>
              <a:endParaRPr lang="en-US" sz="2800">
                <a:solidFill>
                  <a:schemeClr val="accent3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4" name="Group 30"/>
            <p:cNvGrpSpPr/>
            <p:nvPr/>
          </p:nvGrpSpPr>
          <p:grpSpPr>
            <a:xfrm>
              <a:off x="1477323" y="2966063"/>
              <a:ext cx="1979846" cy="646331"/>
              <a:chOff x="1969764" y="3816631"/>
              <a:chExt cx="2639794" cy="861775"/>
            </a:xfrm>
          </p:grpSpPr>
          <p:sp>
            <p:nvSpPr>
              <p:cNvPr id="25" name="íṩľíḍè-Rectangle 26"/>
              <p:cNvSpPr/>
              <p:nvPr/>
            </p:nvSpPr>
            <p:spPr>
              <a:xfrm>
                <a:off x="1969764" y="4124408"/>
                <a:ext cx="2639794" cy="553998"/>
              </a:xfrm>
              <a:prstGeom prst="rect">
                <a:avLst/>
              </a:prstGeom>
            </p:spPr>
            <p:txBody>
              <a:bodyPr wrap="square" anchor="t" anchorCtr="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 </a:t>
                </a:r>
                <a:endParaRPr lang="zh-CN" altLang="en-US" sz="1000"/>
              </a:p>
            </p:txBody>
          </p:sp>
          <p:sp>
            <p:nvSpPr>
              <p:cNvPr id="26" name="íṩľíḍè-TextBox 27"/>
              <p:cNvSpPr txBox="1"/>
              <p:nvPr/>
            </p:nvSpPr>
            <p:spPr>
              <a:xfrm>
                <a:off x="3347674" y="3816631"/>
                <a:ext cx="1261884" cy="307777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77500" lnSpcReduction="20000"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31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18633" y="1005575"/>
            <a:ext cx="4810797" cy="2385412"/>
            <a:chOff x="10223500" y="4203700"/>
            <a:chExt cx="12611101" cy="6253163"/>
          </a:xfrm>
        </p:grpSpPr>
        <p:grpSp>
          <p:nvGrpSpPr>
            <p:cNvPr id="18" name="组合 17"/>
            <p:cNvGrpSpPr/>
            <p:nvPr/>
          </p:nvGrpSpPr>
          <p:grpSpPr bwMode="auto">
            <a:xfrm>
              <a:off x="13893800" y="47498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4" name="任意多边形: 形状 73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组合 18"/>
            <p:cNvGrpSpPr/>
            <p:nvPr/>
          </p:nvGrpSpPr>
          <p:grpSpPr bwMode="auto">
            <a:xfrm>
              <a:off x="21310600" y="83693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2" name="任意多边形: 形状 71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任意多边形: 形状 72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0" name="任意多边形: 形状 19"/>
            <p:cNvSpPr/>
            <p:nvPr/>
          </p:nvSpPr>
          <p:spPr bwMode="auto">
            <a:xfrm>
              <a:off x="10528300" y="7839075"/>
              <a:ext cx="285750" cy="34925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784" y="11826"/>
                  </a:moveTo>
                  <a:cubicBezTo>
                    <a:pt x="17796" y="11816"/>
                    <a:pt x="17807" y="11807"/>
                    <a:pt x="17819" y="11796"/>
                  </a:cubicBezTo>
                  <a:cubicBezTo>
                    <a:pt x="17829" y="11807"/>
                    <a:pt x="17840" y="11816"/>
                    <a:pt x="17850" y="11826"/>
                  </a:cubicBezTo>
                  <a:cubicBezTo>
                    <a:pt x="17850" y="11826"/>
                    <a:pt x="17784" y="11826"/>
                    <a:pt x="17784" y="11826"/>
                  </a:cubicBezTo>
                  <a:close/>
                  <a:moveTo>
                    <a:pt x="17041" y="3085"/>
                  </a:moveTo>
                  <a:cubicBezTo>
                    <a:pt x="15797" y="2236"/>
                    <a:pt x="14209" y="1725"/>
                    <a:pt x="12477" y="1725"/>
                  </a:cubicBezTo>
                  <a:cubicBezTo>
                    <a:pt x="8492" y="1725"/>
                    <a:pt x="5263" y="4422"/>
                    <a:pt x="5263" y="7749"/>
                  </a:cubicBezTo>
                  <a:cubicBezTo>
                    <a:pt x="5263" y="8138"/>
                    <a:pt x="5309" y="8518"/>
                    <a:pt x="5394" y="8887"/>
                  </a:cubicBezTo>
                  <a:cubicBezTo>
                    <a:pt x="2265" y="9735"/>
                    <a:pt x="0" y="12189"/>
                    <a:pt x="0" y="15085"/>
                  </a:cubicBezTo>
                  <a:cubicBezTo>
                    <a:pt x="0" y="18682"/>
                    <a:pt x="3494" y="21600"/>
                    <a:pt x="7804" y="21600"/>
                  </a:cubicBezTo>
                  <a:cubicBezTo>
                    <a:pt x="8176" y="21600"/>
                    <a:pt x="8543" y="21576"/>
                    <a:pt x="8901" y="21534"/>
                  </a:cubicBezTo>
                  <a:lnTo>
                    <a:pt x="21600" y="21534"/>
                  </a:lnTo>
                  <a:lnTo>
                    <a:pt x="21600" y="0"/>
                  </a:lnTo>
                  <a:cubicBezTo>
                    <a:pt x="19696" y="572"/>
                    <a:pt x="18091" y="1669"/>
                    <a:pt x="17041" y="3085"/>
                  </a:cubicBezTo>
                  <a:close/>
                  <a:moveTo>
                    <a:pt x="17041" y="3085"/>
                  </a:move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0814050" y="7834313"/>
              <a:ext cx="273050" cy="35560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2560" y="7020"/>
                  </a:moveTo>
                  <a:cubicBezTo>
                    <a:pt x="12373" y="3119"/>
                    <a:pt x="8246" y="0"/>
                    <a:pt x="3178" y="0"/>
                  </a:cubicBezTo>
                  <a:cubicBezTo>
                    <a:pt x="2062" y="0"/>
                    <a:pt x="993" y="154"/>
                    <a:pt x="0" y="431"/>
                  </a:cubicBezTo>
                  <a:lnTo>
                    <a:pt x="0" y="21557"/>
                  </a:lnTo>
                  <a:lnTo>
                    <a:pt x="11194" y="21557"/>
                  </a:lnTo>
                  <a:cubicBezTo>
                    <a:pt x="11529" y="21586"/>
                    <a:pt x="11866" y="21600"/>
                    <a:pt x="12210" y="21600"/>
                  </a:cubicBezTo>
                  <a:cubicBezTo>
                    <a:pt x="17396" y="21600"/>
                    <a:pt x="21600" y="18335"/>
                    <a:pt x="21600" y="14307"/>
                  </a:cubicBezTo>
                  <a:cubicBezTo>
                    <a:pt x="21600" y="10371"/>
                    <a:pt x="17582" y="7164"/>
                    <a:pt x="12560" y="7020"/>
                  </a:cubicBezTo>
                  <a:close/>
                  <a:moveTo>
                    <a:pt x="12560" y="7020"/>
                  </a:moveTo>
                </a:path>
              </a:pathLst>
            </a:custGeom>
            <a:solidFill>
              <a:srgbClr val="CDCDCD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7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2" name="组合 21"/>
            <p:cNvGrpSpPr/>
            <p:nvPr/>
          </p:nvGrpSpPr>
          <p:grpSpPr bwMode="auto">
            <a:xfrm>
              <a:off x="21272500" y="57912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70" name="任意多边形: 形状 69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组合 22"/>
            <p:cNvGrpSpPr/>
            <p:nvPr/>
          </p:nvGrpSpPr>
          <p:grpSpPr bwMode="auto">
            <a:xfrm>
              <a:off x="15913100" y="82677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68" name="任意多边形: 形状 67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任意多边形: 形状 68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8148301" y="5078413"/>
              <a:ext cx="2781300" cy="1419225"/>
              <a:chOff x="18148301" y="5078413"/>
              <a:chExt cx="2781300" cy="1419225"/>
            </a:xfrm>
          </p:grpSpPr>
          <p:sp>
            <p:nvSpPr>
              <p:cNvPr id="64" name="任意多边形: 形状 63"/>
              <p:cNvSpPr/>
              <p:nvPr/>
            </p:nvSpPr>
            <p:spPr bwMode="auto">
              <a:xfrm>
                <a:off x="18461038" y="5108575"/>
                <a:ext cx="1155700" cy="13890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5" name="组合 64"/>
              <p:cNvGrpSpPr/>
              <p:nvPr/>
            </p:nvGrpSpPr>
            <p:grpSpPr bwMode="auto">
              <a:xfrm>
                <a:off x="18148301" y="5078413"/>
                <a:ext cx="2781300" cy="1416050"/>
                <a:chOff x="0" y="0"/>
                <a:chExt cx="1752" cy="892"/>
              </a:xfrm>
            </p:grpSpPr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925" y="0"/>
                  <a:ext cx="690" cy="892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2560" y="7020"/>
                      </a:moveTo>
                      <a:cubicBezTo>
                        <a:pt x="12373" y="3119"/>
                        <a:pt x="8246" y="0"/>
                        <a:pt x="3178" y="0"/>
                      </a:cubicBezTo>
                      <a:cubicBezTo>
                        <a:pt x="2062" y="0"/>
                        <a:pt x="993" y="154"/>
                        <a:pt x="0" y="431"/>
                      </a:cubicBezTo>
                      <a:lnTo>
                        <a:pt x="0" y="21557"/>
                      </a:lnTo>
                      <a:lnTo>
                        <a:pt x="11194" y="21557"/>
                      </a:lnTo>
                      <a:cubicBezTo>
                        <a:pt x="11529" y="21586"/>
                        <a:pt x="11866" y="21600"/>
                        <a:pt x="12210" y="21600"/>
                      </a:cubicBezTo>
                      <a:cubicBezTo>
                        <a:pt x="17396" y="21600"/>
                        <a:pt x="21600" y="18335"/>
                        <a:pt x="21600" y="14307"/>
                      </a:cubicBezTo>
                      <a:cubicBezTo>
                        <a:pt x="21600" y="10371"/>
                        <a:pt x="17582" y="7164"/>
                        <a:pt x="12560" y="7020"/>
                      </a:cubicBezTo>
                      <a:close/>
                      <a:moveTo>
                        <a:pt x="12560" y="7020"/>
                      </a:move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7" name="矩形 66"/>
                <p:cNvSpPr/>
                <p:nvPr/>
              </p:nvSpPr>
              <p:spPr bwMode="auto">
                <a:xfrm>
                  <a:off x="0" y="448"/>
                  <a:ext cx="1752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5" name="组合 24"/>
            <p:cNvGrpSpPr/>
            <p:nvPr/>
          </p:nvGrpSpPr>
          <p:grpSpPr bwMode="auto">
            <a:xfrm>
              <a:off x="20053301" y="6370638"/>
              <a:ext cx="2781300" cy="1420812"/>
              <a:chOff x="0" y="0"/>
              <a:chExt cx="1752" cy="894"/>
            </a:xfrm>
          </p:grpSpPr>
          <p:sp>
            <p:nvSpPr>
              <p:cNvPr id="61" name="任意多边形: 形状 60"/>
              <p:cNvSpPr/>
              <p:nvPr/>
            </p:nvSpPr>
            <p:spPr bwMode="auto">
              <a:xfrm>
                <a:off x="157" y="19"/>
                <a:ext cx="728" cy="8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任意多边形: 形状 61"/>
              <p:cNvSpPr/>
              <p:nvPr/>
            </p:nvSpPr>
            <p:spPr bwMode="auto">
              <a:xfrm>
                <a:off x="885" y="0"/>
                <a:ext cx="690" cy="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矩形 62"/>
              <p:cNvSpPr/>
              <p:nvPr/>
            </p:nvSpPr>
            <p:spPr bwMode="auto">
              <a:xfrm>
                <a:off x="0" y="426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</a:rPr>
                  <a:t>关键词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 bwMode="auto">
            <a:xfrm>
              <a:off x="10223500" y="6489700"/>
              <a:ext cx="2489201" cy="1073150"/>
              <a:chOff x="0" y="0"/>
              <a:chExt cx="1568" cy="675"/>
            </a:xfrm>
          </p:grpSpPr>
          <p:grpSp>
            <p:nvGrpSpPr>
              <p:cNvPr id="57" name="组合 56"/>
              <p:cNvGrpSpPr/>
              <p:nvPr/>
            </p:nvGrpSpPr>
            <p:grpSpPr bwMode="auto">
              <a:xfrm>
                <a:off x="272" y="0"/>
                <a:ext cx="1065" cy="675"/>
                <a:chOff x="0" y="0"/>
                <a:chExt cx="1065" cy="675"/>
              </a:xfrm>
            </p:grpSpPr>
            <p:sp>
              <p:nvSpPr>
                <p:cNvPr id="59" name="任意多边形: 形状 58"/>
                <p:cNvSpPr/>
                <p:nvPr/>
              </p:nvSpPr>
              <p:spPr bwMode="auto">
                <a:xfrm>
                  <a:off x="0" y="16"/>
                  <a:ext cx="546" cy="65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7784" y="11826"/>
                      </a:moveTo>
                      <a:cubicBezTo>
                        <a:pt x="17796" y="11816"/>
                        <a:pt x="17807" y="11807"/>
                        <a:pt x="17819" y="11796"/>
                      </a:cubicBezTo>
                      <a:cubicBezTo>
                        <a:pt x="17829" y="11807"/>
                        <a:pt x="17840" y="11816"/>
                        <a:pt x="17850" y="11826"/>
                      </a:cubicBezTo>
                      <a:cubicBezTo>
                        <a:pt x="17850" y="11826"/>
                        <a:pt x="17784" y="11826"/>
                        <a:pt x="17784" y="11826"/>
                      </a:cubicBezTo>
                      <a:close/>
                      <a:moveTo>
                        <a:pt x="17041" y="3085"/>
                      </a:moveTo>
                      <a:cubicBezTo>
                        <a:pt x="15797" y="2236"/>
                        <a:pt x="14209" y="1725"/>
                        <a:pt x="12477" y="1725"/>
                      </a:cubicBezTo>
                      <a:cubicBezTo>
                        <a:pt x="8492" y="1725"/>
                        <a:pt x="5263" y="4422"/>
                        <a:pt x="5263" y="7749"/>
                      </a:cubicBezTo>
                      <a:cubicBezTo>
                        <a:pt x="5263" y="8138"/>
                        <a:pt x="5309" y="8518"/>
                        <a:pt x="5394" y="8887"/>
                      </a:cubicBezTo>
                      <a:cubicBezTo>
                        <a:pt x="2265" y="9735"/>
                        <a:pt x="0" y="12189"/>
                        <a:pt x="0" y="15085"/>
                      </a:cubicBezTo>
                      <a:cubicBezTo>
                        <a:pt x="0" y="18682"/>
                        <a:pt x="3494" y="21600"/>
                        <a:pt x="7804" y="21600"/>
                      </a:cubicBezTo>
                      <a:cubicBezTo>
                        <a:pt x="8176" y="21600"/>
                        <a:pt x="8543" y="21576"/>
                        <a:pt x="8901" y="21534"/>
                      </a:cubicBezTo>
                      <a:lnTo>
                        <a:pt x="21600" y="21534"/>
                      </a:lnTo>
                      <a:lnTo>
                        <a:pt x="21600" y="0"/>
                      </a:lnTo>
                      <a:cubicBezTo>
                        <a:pt x="19696" y="572"/>
                        <a:pt x="18091" y="1669"/>
                        <a:pt x="17041" y="3085"/>
                      </a:cubicBezTo>
                      <a:close/>
                      <a:moveTo>
                        <a:pt x="17041" y="3085"/>
                      </a:moveTo>
                    </a:path>
                  </a:pathLst>
                </a:custGeom>
                <a:solidFill>
                  <a:schemeClr val="accent4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0" name="任意多边形: 形状 59"/>
                <p:cNvSpPr/>
                <p:nvPr/>
              </p:nvSpPr>
              <p:spPr bwMode="auto">
                <a:xfrm>
                  <a:off x="547" y="0"/>
                  <a:ext cx="518" cy="67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2560" y="7020"/>
                      </a:moveTo>
                      <a:cubicBezTo>
                        <a:pt x="12373" y="3119"/>
                        <a:pt x="8246" y="0"/>
                        <a:pt x="3178" y="0"/>
                      </a:cubicBezTo>
                      <a:cubicBezTo>
                        <a:pt x="2062" y="0"/>
                        <a:pt x="993" y="154"/>
                        <a:pt x="0" y="431"/>
                      </a:cubicBezTo>
                      <a:lnTo>
                        <a:pt x="0" y="21557"/>
                      </a:lnTo>
                      <a:lnTo>
                        <a:pt x="11194" y="21557"/>
                      </a:lnTo>
                      <a:cubicBezTo>
                        <a:pt x="11529" y="21586"/>
                        <a:pt x="11866" y="21600"/>
                        <a:pt x="12210" y="21600"/>
                      </a:cubicBezTo>
                      <a:cubicBezTo>
                        <a:pt x="17396" y="21600"/>
                        <a:pt x="21600" y="18335"/>
                        <a:pt x="21600" y="14307"/>
                      </a:cubicBezTo>
                      <a:cubicBezTo>
                        <a:pt x="21600" y="10371"/>
                        <a:pt x="17582" y="7164"/>
                        <a:pt x="12560" y="7020"/>
                      </a:cubicBezTo>
                      <a:close/>
                      <a:moveTo>
                        <a:pt x="12560" y="7020"/>
                      </a:moveTo>
                    </a:path>
                  </a:pathLst>
                </a:custGeom>
                <a:solidFill>
                  <a:schemeClr val="accent4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>
                          <a:alpha val="70000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58" name="矩形 57"/>
              <p:cNvSpPr/>
              <p:nvPr/>
            </p:nvSpPr>
            <p:spPr bwMode="auto">
              <a:xfrm>
                <a:off x="0" y="287"/>
                <a:ext cx="156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</a:rPr>
                  <a:t>关键词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1468100" y="5073650"/>
              <a:ext cx="2781300" cy="1419225"/>
              <a:chOff x="11468100" y="5073650"/>
              <a:chExt cx="2781300" cy="1419225"/>
            </a:xfrm>
          </p:grpSpPr>
          <p:sp>
            <p:nvSpPr>
              <p:cNvPr id="53" name="任意多边形: 形状 52"/>
              <p:cNvSpPr/>
              <p:nvPr/>
            </p:nvSpPr>
            <p:spPr bwMode="auto">
              <a:xfrm>
                <a:off x="12836525" y="5073650"/>
                <a:ext cx="1095375" cy="14160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2">
                  <a:alpha val="8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4" name="组合 53"/>
              <p:cNvGrpSpPr/>
              <p:nvPr/>
            </p:nvGrpSpPr>
            <p:grpSpPr bwMode="auto">
              <a:xfrm>
                <a:off x="11468100" y="5102225"/>
                <a:ext cx="2781300" cy="1390650"/>
                <a:chOff x="0" y="0"/>
                <a:chExt cx="1752" cy="875"/>
              </a:xfrm>
            </p:grpSpPr>
            <p:sp>
              <p:nvSpPr>
                <p:cNvPr id="55" name="任意多边形: 形状 54"/>
                <p:cNvSpPr/>
                <p:nvPr/>
              </p:nvSpPr>
              <p:spPr bwMode="auto">
                <a:xfrm>
                  <a:off x="134" y="0"/>
                  <a:ext cx="728" cy="875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600">
                      <a:moveTo>
                        <a:pt x="17784" y="11826"/>
                      </a:moveTo>
                      <a:cubicBezTo>
                        <a:pt x="17796" y="11816"/>
                        <a:pt x="17807" y="11807"/>
                        <a:pt x="17819" y="11796"/>
                      </a:cubicBezTo>
                      <a:cubicBezTo>
                        <a:pt x="17829" y="11807"/>
                        <a:pt x="17840" y="11816"/>
                        <a:pt x="17850" y="11826"/>
                      </a:cubicBezTo>
                      <a:cubicBezTo>
                        <a:pt x="17850" y="11826"/>
                        <a:pt x="17784" y="11826"/>
                        <a:pt x="17784" y="11826"/>
                      </a:cubicBezTo>
                      <a:close/>
                      <a:moveTo>
                        <a:pt x="17041" y="3085"/>
                      </a:moveTo>
                      <a:cubicBezTo>
                        <a:pt x="15797" y="2236"/>
                        <a:pt x="14209" y="1725"/>
                        <a:pt x="12477" y="1725"/>
                      </a:cubicBezTo>
                      <a:cubicBezTo>
                        <a:pt x="8492" y="1725"/>
                        <a:pt x="5263" y="4422"/>
                        <a:pt x="5263" y="7749"/>
                      </a:cubicBezTo>
                      <a:cubicBezTo>
                        <a:pt x="5263" y="8138"/>
                        <a:pt x="5309" y="8518"/>
                        <a:pt x="5394" y="8887"/>
                      </a:cubicBezTo>
                      <a:cubicBezTo>
                        <a:pt x="2265" y="9735"/>
                        <a:pt x="0" y="12189"/>
                        <a:pt x="0" y="15085"/>
                      </a:cubicBezTo>
                      <a:cubicBezTo>
                        <a:pt x="0" y="18682"/>
                        <a:pt x="3494" y="21600"/>
                        <a:pt x="7804" y="21600"/>
                      </a:cubicBezTo>
                      <a:cubicBezTo>
                        <a:pt x="8176" y="21600"/>
                        <a:pt x="8543" y="21576"/>
                        <a:pt x="8901" y="21534"/>
                      </a:cubicBezTo>
                      <a:lnTo>
                        <a:pt x="21600" y="21534"/>
                      </a:lnTo>
                      <a:lnTo>
                        <a:pt x="21600" y="0"/>
                      </a:lnTo>
                      <a:cubicBezTo>
                        <a:pt x="19696" y="572"/>
                        <a:pt x="18091" y="1669"/>
                        <a:pt x="17041" y="3085"/>
                      </a:cubicBezTo>
                      <a:close/>
                      <a:moveTo>
                        <a:pt x="17041" y="3085"/>
                      </a:moveTo>
                    </a:path>
                  </a:pathLst>
                </a:custGeom>
                <a:solidFill>
                  <a:schemeClr val="accent2">
                    <a:alpha val="8999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>
                          <a:alpha val="89999"/>
                        </a:schemeClr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0" y="433"/>
                  <a:ext cx="1752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>
                  <a:normAutofit fontScale="85000" lnSpcReduction="20000"/>
                </a:bodyPr>
                <a:lstStyle/>
                <a:p>
                  <a:pPr algn="ctr"/>
                  <a:r>
                    <a:rPr lang="zh-CN" altLang="en-US">
                      <a:solidFill>
                        <a:schemeClr val="bg1"/>
                      </a:solidFill>
                    </a:rPr>
                    <a:t>关键词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8" name="组合 27"/>
            <p:cNvGrpSpPr/>
            <p:nvPr/>
          </p:nvGrpSpPr>
          <p:grpSpPr bwMode="auto">
            <a:xfrm>
              <a:off x="18122900" y="49022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51" name="任意多边形: 形状 50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9" name="组合 28"/>
            <p:cNvGrpSpPr/>
            <p:nvPr/>
          </p:nvGrpSpPr>
          <p:grpSpPr bwMode="auto">
            <a:xfrm>
              <a:off x="15062200" y="9039225"/>
              <a:ext cx="2781300" cy="1417638"/>
              <a:chOff x="0" y="-290"/>
              <a:chExt cx="1752" cy="893"/>
            </a:xfrm>
          </p:grpSpPr>
          <p:sp>
            <p:nvSpPr>
              <p:cNvPr id="48" name="任意多边形: 形状 47"/>
              <p:cNvSpPr/>
              <p:nvPr/>
            </p:nvSpPr>
            <p:spPr bwMode="auto">
              <a:xfrm>
                <a:off x="136" y="-272"/>
                <a:ext cx="728" cy="8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1">
                  <a:lumMod val="40000"/>
                  <a:lumOff val="60000"/>
                  <a:alpha val="8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864" y="-290"/>
                <a:ext cx="690" cy="89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1">
                  <a:lumMod val="40000"/>
                  <a:lumOff val="60000"/>
                  <a:alpha val="8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8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矩形 49"/>
              <p:cNvSpPr/>
              <p:nvPr/>
            </p:nvSpPr>
            <p:spPr bwMode="auto">
              <a:xfrm>
                <a:off x="0" y="158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fontScale="85000" lnSpcReduction="20000"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</a:rPr>
                  <a:t>关键词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 bwMode="auto">
            <a:xfrm>
              <a:off x="15646400" y="4203700"/>
              <a:ext cx="558800" cy="355600"/>
              <a:chOff x="0" y="0"/>
              <a:chExt cx="352" cy="224"/>
            </a:xfrm>
            <a:solidFill>
              <a:schemeClr val="bg1">
                <a:lumMod val="85000"/>
              </a:schemeClr>
            </a:solidFill>
          </p:grpSpPr>
          <p:sp>
            <p:nvSpPr>
              <p:cNvPr id="46" name="任意多边形: 形状 45"/>
              <p:cNvSpPr/>
              <p:nvPr/>
            </p:nvSpPr>
            <p:spPr bwMode="auto">
              <a:xfrm>
                <a:off x="0" y="2"/>
                <a:ext cx="180" cy="22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180" y="0"/>
                <a:ext cx="172" cy="22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1" name="组合 30"/>
            <p:cNvGrpSpPr/>
            <p:nvPr/>
          </p:nvGrpSpPr>
          <p:grpSpPr bwMode="auto">
            <a:xfrm>
              <a:off x="11452225" y="7269164"/>
              <a:ext cx="4076700" cy="2562225"/>
              <a:chOff x="0" y="0"/>
              <a:chExt cx="2567" cy="1613"/>
            </a:xfrm>
          </p:grpSpPr>
          <p:sp>
            <p:nvSpPr>
              <p:cNvPr id="42" name="任意多边形: 形状 41"/>
              <p:cNvSpPr/>
              <p:nvPr/>
            </p:nvSpPr>
            <p:spPr bwMode="auto">
              <a:xfrm>
                <a:off x="0" y="31"/>
                <a:ext cx="1317" cy="158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1318" y="0"/>
                <a:ext cx="1249" cy="161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441" y="1068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</a:rPr>
                  <a:t>关键词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 bwMode="auto">
              <a:xfrm>
                <a:off x="977" y="359"/>
                <a:ext cx="389" cy="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r>
                  <a:rPr lang="en-US" sz="4400">
                    <a:solidFill>
                      <a:schemeClr val="bg1"/>
                    </a:solidFill>
                  </a:rPr>
                  <a:t>8</a:t>
                </a:r>
                <a:endParaRPr lang="en-US" sz="4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 bwMode="auto">
            <a:xfrm>
              <a:off x="13577888" y="4557713"/>
              <a:ext cx="5403849" cy="3409950"/>
              <a:chOff x="0" y="0"/>
              <a:chExt cx="3403" cy="2147"/>
            </a:xfrm>
          </p:grpSpPr>
          <p:sp>
            <p:nvSpPr>
              <p:cNvPr id="38" name="任意多边形: 形状 37"/>
              <p:cNvSpPr/>
              <p:nvPr/>
            </p:nvSpPr>
            <p:spPr bwMode="auto">
              <a:xfrm>
                <a:off x="0" y="45"/>
                <a:ext cx="1750" cy="210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1743" y="0"/>
                <a:ext cx="1660" cy="214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矩形 39"/>
              <p:cNvSpPr/>
              <p:nvPr/>
            </p:nvSpPr>
            <p:spPr bwMode="auto">
              <a:xfrm>
                <a:off x="495" y="1400"/>
                <a:ext cx="236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</a:rPr>
                  <a:t>关键词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 bwMode="auto">
              <a:xfrm>
                <a:off x="694" y="744"/>
                <a:ext cx="1905" cy="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4000">
                    <a:solidFill>
                      <a:schemeClr val="bg1"/>
                    </a:solidFill>
                  </a:rPr>
                  <a:t>关键词</a:t>
                </a:r>
                <a:endParaRPr lang="zh-CN" altLang="en-US" sz="4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 bwMode="auto">
            <a:xfrm>
              <a:off x="17135475" y="7180265"/>
              <a:ext cx="4076700" cy="2559050"/>
              <a:chOff x="0" y="0"/>
              <a:chExt cx="2567" cy="1612"/>
            </a:xfrm>
          </p:grpSpPr>
          <p:sp>
            <p:nvSpPr>
              <p:cNvPr id="34" name="任意多边形: 形状 33"/>
              <p:cNvSpPr/>
              <p:nvPr/>
            </p:nvSpPr>
            <p:spPr bwMode="auto">
              <a:xfrm>
                <a:off x="0" y="30"/>
                <a:ext cx="1317" cy="158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7784" y="11826"/>
                    </a:moveTo>
                    <a:cubicBezTo>
                      <a:pt x="17796" y="11816"/>
                      <a:pt x="17807" y="11807"/>
                      <a:pt x="17819" y="11796"/>
                    </a:cubicBezTo>
                    <a:cubicBezTo>
                      <a:pt x="17829" y="11807"/>
                      <a:pt x="17840" y="11816"/>
                      <a:pt x="17850" y="11826"/>
                    </a:cubicBezTo>
                    <a:cubicBezTo>
                      <a:pt x="17850" y="11826"/>
                      <a:pt x="17784" y="11826"/>
                      <a:pt x="17784" y="11826"/>
                    </a:cubicBezTo>
                    <a:close/>
                    <a:moveTo>
                      <a:pt x="17041" y="3085"/>
                    </a:moveTo>
                    <a:cubicBezTo>
                      <a:pt x="15797" y="2236"/>
                      <a:pt x="14209" y="1725"/>
                      <a:pt x="12477" y="1725"/>
                    </a:cubicBezTo>
                    <a:cubicBezTo>
                      <a:pt x="8492" y="1725"/>
                      <a:pt x="5263" y="4422"/>
                      <a:pt x="5263" y="7749"/>
                    </a:cubicBezTo>
                    <a:cubicBezTo>
                      <a:pt x="5263" y="8138"/>
                      <a:pt x="5309" y="8518"/>
                      <a:pt x="5394" y="8887"/>
                    </a:cubicBezTo>
                    <a:cubicBezTo>
                      <a:pt x="2265" y="9735"/>
                      <a:pt x="0" y="12189"/>
                      <a:pt x="0" y="15085"/>
                    </a:cubicBezTo>
                    <a:cubicBezTo>
                      <a:pt x="0" y="18682"/>
                      <a:pt x="3494" y="21600"/>
                      <a:pt x="7804" y="21600"/>
                    </a:cubicBezTo>
                    <a:cubicBezTo>
                      <a:pt x="8176" y="21600"/>
                      <a:pt x="8543" y="21576"/>
                      <a:pt x="8901" y="21534"/>
                    </a:cubicBezTo>
                    <a:lnTo>
                      <a:pt x="21600" y="21534"/>
                    </a:lnTo>
                    <a:lnTo>
                      <a:pt x="21600" y="0"/>
                    </a:lnTo>
                    <a:cubicBezTo>
                      <a:pt x="19696" y="572"/>
                      <a:pt x="18091" y="1669"/>
                      <a:pt x="17041" y="3085"/>
                    </a:cubicBezTo>
                    <a:close/>
                    <a:moveTo>
                      <a:pt x="17041" y="3085"/>
                    </a:moveTo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1318" y="0"/>
                <a:ext cx="1249" cy="161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2560" y="7020"/>
                    </a:moveTo>
                    <a:cubicBezTo>
                      <a:pt x="12373" y="3119"/>
                      <a:pt x="8246" y="0"/>
                      <a:pt x="3178" y="0"/>
                    </a:cubicBezTo>
                    <a:cubicBezTo>
                      <a:pt x="2062" y="0"/>
                      <a:pt x="993" y="154"/>
                      <a:pt x="0" y="431"/>
                    </a:cubicBezTo>
                    <a:lnTo>
                      <a:pt x="0" y="21557"/>
                    </a:lnTo>
                    <a:lnTo>
                      <a:pt x="11194" y="21557"/>
                    </a:lnTo>
                    <a:cubicBezTo>
                      <a:pt x="11529" y="21586"/>
                      <a:pt x="11866" y="21600"/>
                      <a:pt x="12210" y="21600"/>
                    </a:cubicBezTo>
                    <a:cubicBezTo>
                      <a:pt x="17396" y="21600"/>
                      <a:pt x="21600" y="18335"/>
                      <a:pt x="21600" y="14307"/>
                    </a:cubicBezTo>
                    <a:cubicBezTo>
                      <a:pt x="21600" y="10371"/>
                      <a:pt x="17582" y="7164"/>
                      <a:pt x="12560" y="7020"/>
                    </a:cubicBezTo>
                    <a:close/>
                    <a:moveTo>
                      <a:pt x="12560" y="7020"/>
                    </a:moveTo>
                  </a:path>
                </a:pathLst>
              </a:custGeom>
              <a:solidFill>
                <a:schemeClr val="accent2">
                  <a:lumMod val="75000"/>
                  <a:alpha val="7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>
                        <a:alpha val="70000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445" y="1060"/>
                <a:ext cx="175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600">
                    <a:solidFill>
                      <a:schemeClr val="bg1"/>
                    </a:solidFill>
                  </a:rPr>
                  <a:t>关键词</a:t>
                </a:r>
                <a:endParaRPr 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 bwMode="auto">
              <a:xfrm>
                <a:off x="957" y="252"/>
                <a:ext cx="476" cy="1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r>
                  <a:rPr lang="en-US" sz="5400">
                    <a:solidFill>
                      <a:schemeClr val="bg1"/>
                    </a:solidFill>
                  </a:rPr>
                  <a:t>9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084986" y="3646822"/>
            <a:ext cx="6974029" cy="642945"/>
            <a:chOff x="1768931" y="3638220"/>
            <a:chExt cx="9298705" cy="857260"/>
          </a:xfrm>
        </p:grpSpPr>
        <p:grpSp>
          <p:nvGrpSpPr>
            <p:cNvPr id="6" name="组合 5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16" name="文本框 26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文本框 26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14" name="文本框 26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文本框 26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12" name="文本框 26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文本框 26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10" name="文本框 25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" name="文本框 25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</p:grpSp>
      </p:grpSp>
      <p:sp>
        <p:nvSpPr>
          <p:cNvPr id="76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25b3b4d-49c8-4996-931a-c94bc2352d14"/>
          <p:cNvGrpSpPr>
            <a:grpSpLocks noChangeAspect="1"/>
          </p:cNvGrpSpPr>
          <p:nvPr/>
        </p:nvGrpSpPr>
        <p:grpSpPr>
          <a:xfrm>
            <a:off x="377321" y="999921"/>
            <a:ext cx="8788533" cy="2755441"/>
            <a:chOff x="503095" y="1333228"/>
            <a:chExt cx="11718044" cy="3673921"/>
          </a:xfrm>
        </p:grpSpPr>
        <p:cxnSp>
          <p:nvCxnSpPr>
            <p:cNvPr id="3" name="i$liḋe-Straight Connector 30"/>
            <p:cNvCxnSpPr/>
            <p:nvPr/>
          </p:nvCxnSpPr>
          <p:spPr>
            <a:xfrm>
              <a:off x="1344861" y="3262500"/>
              <a:ext cx="2518891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olid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i$liḋe-Straight Connector 1"/>
            <p:cNvCxnSpPr/>
            <p:nvPr/>
          </p:nvCxnSpPr>
          <p:spPr>
            <a:xfrm>
              <a:off x="11501139" y="3260482"/>
              <a:ext cx="7200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olid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i$liḋe-Straight Connector 2"/>
            <p:cNvCxnSpPr/>
            <p:nvPr/>
          </p:nvCxnSpPr>
          <p:spPr>
            <a:xfrm>
              <a:off x="8447107" y="3260482"/>
              <a:ext cx="14400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olid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i$liḋe-Straight Connector 3"/>
            <p:cNvCxnSpPr/>
            <p:nvPr/>
          </p:nvCxnSpPr>
          <p:spPr>
            <a:xfrm>
              <a:off x="5422027" y="3262500"/>
              <a:ext cx="14400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olid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i$liḋe-Straight Connector 5"/>
            <p:cNvCxnSpPr/>
            <p:nvPr/>
          </p:nvCxnSpPr>
          <p:spPr>
            <a:xfrm rot="5400000">
              <a:off x="1074861" y="3007968"/>
              <a:ext cx="540000" cy="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olid"/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$liḋe-Parallelogram 4"/>
            <p:cNvSpPr/>
            <p:nvPr/>
          </p:nvSpPr>
          <p:spPr>
            <a:xfrm>
              <a:off x="780221" y="1333228"/>
              <a:ext cx="2304451" cy="1622728"/>
            </a:xfrm>
            <a:prstGeom prst="parallelogram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i$liḋe-Parallelogram 6"/>
            <p:cNvSpPr/>
            <p:nvPr/>
          </p:nvSpPr>
          <p:spPr>
            <a:xfrm>
              <a:off x="3554433" y="2403667"/>
              <a:ext cx="2304451" cy="1622728"/>
            </a:xfrm>
            <a:prstGeom prst="parallelogram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i$liḋe-Parallelogram 10"/>
            <p:cNvSpPr/>
            <p:nvPr/>
          </p:nvSpPr>
          <p:spPr>
            <a:xfrm>
              <a:off x="6587158" y="2403667"/>
              <a:ext cx="2304450" cy="1622728"/>
            </a:xfrm>
            <a:prstGeom prst="parallelogram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i$liḋe-Parallelogram 14"/>
            <p:cNvSpPr/>
            <p:nvPr/>
          </p:nvSpPr>
          <p:spPr>
            <a:xfrm>
              <a:off x="9676671" y="2403667"/>
              <a:ext cx="2304451" cy="1622728"/>
            </a:xfrm>
            <a:prstGeom prst="parallelogram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2" name="Group 7"/>
            <p:cNvGrpSpPr/>
            <p:nvPr/>
          </p:nvGrpSpPr>
          <p:grpSpPr>
            <a:xfrm>
              <a:off x="503095" y="2655689"/>
              <a:ext cx="1707372" cy="352288"/>
              <a:chOff x="706283" y="5442427"/>
              <a:chExt cx="1707372" cy="352288"/>
            </a:xfrm>
          </p:grpSpPr>
          <p:sp>
            <p:nvSpPr>
              <p:cNvPr id="34" name="i$liḋe-Parallelogram 8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i$liḋe-TextBox 9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3293016" y="3819577"/>
              <a:ext cx="1707372" cy="352288"/>
              <a:chOff x="706283" y="5442427"/>
              <a:chExt cx="1707372" cy="352288"/>
            </a:xfrm>
          </p:grpSpPr>
          <p:sp>
            <p:nvSpPr>
              <p:cNvPr id="32" name="i$liḋe-Parallelogram 12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i$liḋe-TextBox 13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4" name="Group 16"/>
            <p:cNvGrpSpPr/>
            <p:nvPr/>
          </p:nvGrpSpPr>
          <p:grpSpPr>
            <a:xfrm>
              <a:off x="6347048" y="3819577"/>
              <a:ext cx="1707372" cy="352288"/>
              <a:chOff x="706283" y="5442427"/>
              <a:chExt cx="1707372" cy="352288"/>
            </a:xfrm>
          </p:grpSpPr>
          <p:sp>
            <p:nvSpPr>
              <p:cNvPr id="30" name="i$liḋe-Parallelogram 17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i$liḋe-TextBox 18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9372052" y="3819577"/>
              <a:ext cx="1707372" cy="352288"/>
              <a:chOff x="706283" y="5442427"/>
              <a:chExt cx="1707372" cy="352288"/>
            </a:xfrm>
          </p:grpSpPr>
          <p:sp>
            <p:nvSpPr>
              <p:cNvPr id="28" name="i$liḋe-Parallelogram 22"/>
              <p:cNvSpPr>
                <a:spLocks noChangeAspect="1"/>
              </p:cNvSpPr>
              <p:nvPr/>
            </p:nvSpPr>
            <p:spPr>
              <a:xfrm>
                <a:off x="706283" y="5442427"/>
                <a:ext cx="1707372" cy="352288"/>
              </a:xfrm>
              <a:prstGeom prst="parallelogram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i$liḋe-TextBox 23"/>
              <p:cNvSpPr txBox="1"/>
              <p:nvPr/>
            </p:nvSpPr>
            <p:spPr>
              <a:xfrm>
                <a:off x="928054" y="5470080"/>
                <a:ext cx="1277257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lvl="0" algn="ctr"/>
                <a:r>
                  <a:rPr lang="zh-CN" altLang="en-US" sz="1400" b="1">
                    <a:solidFill>
                      <a:schemeClr val="accent6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6" name="Group 31"/>
            <p:cNvGrpSpPr/>
            <p:nvPr/>
          </p:nvGrpSpPr>
          <p:grpSpPr>
            <a:xfrm>
              <a:off x="503643" y="3319739"/>
              <a:ext cx="2155254" cy="742255"/>
              <a:chOff x="7645071" y="5225450"/>
              <a:chExt cx="2155254" cy="742255"/>
            </a:xfrm>
          </p:grpSpPr>
          <p:sp>
            <p:nvSpPr>
              <p:cNvPr id="26" name="i$liḋe-TextBox 32"/>
              <p:cNvSpPr txBox="1"/>
              <p:nvPr/>
            </p:nvSpPr>
            <p:spPr>
              <a:xfrm>
                <a:off x="7645071" y="5533227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  <a:endParaRPr lang="zh-CN" altLang="en-US" sz="1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i$liḋe-Rectangle 33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7" name="Group 34"/>
            <p:cNvGrpSpPr/>
            <p:nvPr/>
          </p:nvGrpSpPr>
          <p:grpSpPr>
            <a:xfrm>
              <a:off x="3293016" y="4264894"/>
              <a:ext cx="2155254" cy="742255"/>
              <a:chOff x="7645071" y="5225450"/>
              <a:chExt cx="2155254" cy="742255"/>
            </a:xfrm>
          </p:grpSpPr>
          <p:sp>
            <p:nvSpPr>
              <p:cNvPr id="24" name="i$liḋe-TextBox 35"/>
              <p:cNvSpPr txBox="1"/>
              <p:nvPr/>
            </p:nvSpPr>
            <p:spPr>
              <a:xfrm>
                <a:off x="7645071" y="5533227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  <a:endParaRPr lang="zh-CN" altLang="en-US" sz="1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i$liḋe-Rectangle 36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8" name="Group 37"/>
            <p:cNvGrpSpPr/>
            <p:nvPr/>
          </p:nvGrpSpPr>
          <p:grpSpPr>
            <a:xfrm>
              <a:off x="6347048" y="4264894"/>
              <a:ext cx="2155254" cy="742255"/>
              <a:chOff x="7645071" y="5225450"/>
              <a:chExt cx="2155254" cy="742255"/>
            </a:xfrm>
          </p:grpSpPr>
          <p:sp>
            <p:nvSpPr>
              <p:cNvPr id="22" name="i$liḋe-TextBox 38"/>
              <p:cNvSpPr txBox="1"/>
              <p:nvPr/>
            </p:nvSpPr>
            <p:spPr>
              <a:xfrm>
                <a:off x="7645071" y="5533227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  <a:endParaRPr lang="zh-CN" altLang="en-US" sz="1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i$liḋe-Rectangle 39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19" name="Group 40"/>
            <p:cNvGrpSpPr/>
            <p:nvPr/>
          </p:nvGrpSpPr>
          <p:grpSpPr>
            <a:xfrm>
              <a:off x="9370608" y="4264894"/>
              <a:ext cx="2155254" cy="742255"/>
              <a:chOff x="7645071" y="5225450"/>
              <a:chExt cx="2155254" cy="742255"/>
            </a:xfrm>
          </p:grpSpPr>
          <p:sp>
            <p:nvSpPr>
              <p:cNvPr id="20" name="i$liḋe-TextBox 41"/>
              <p:cNvSpPr txBox="1"/>
              <p:nvPr/>
            </p:nvSpPr>
            <p:spPr>
              <a:xfrm>
                <a:off x="7645071" y="5533227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  <a:endParaRPr lang="zh-CN" altLang="en-US" sz="1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i$liḋe-Rectangle 42"/>
              <p:cNvSpPr/>
              <p:nvPr/>
            </p:nvSpPr>
            <p:spPr>
              <a:xfrm>
                <a:off x="7645071" y="5225450"/>
                <a:ext cx="2155254" cy="307777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zh-CN" altLang="en-US" sz="1400" b="1">
                    <a:solidFill>
                      <a:schemeClr val="accent6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6"/>
                  </a:solidFill>
                </a:endParaRPr>
              </a:p>
            </p:txBody>
          </p:sp>
        </p:grpSp>
      </p:grpSp>
      <p:sp>
        <p:nvSpPr>
          <p:cNvPr id="36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00199" y="3968909"/>
            <a:ext cx="5712670" cy="591770"/>
            <a:chOff x="1667114" y="5698221"/>
            <a:chExt cx="8410731" cy="789392"/>
          </a:xfrm>
        </p:grpSpPr>
        <p:sp>
          <p:nvSpPr>
            <p:cNvPr id="50" name="左中括号 49"/>
            <p:cNvSpPr/>
            <p:nvPr/>
          </p:nvSpPr>
          <p:spPr>
            <a:xfrm>
              <a:off x="1667114" y="5698221"/>
              <a:ext cx="92378" cy="789390"/>
            </a:xfrm>
            <a:prstGeom prst="leftBracket">
              <a:avLst/>
            </a:prstGeom>
            <a:ln w="254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1" name="左中括号 50"/>
            <p:cNvSpPr/>
            <p:nvPr/>
          </p:nvSpPr>
          <p:spPr>
            <a:xfrm flipH="1">
              <a:off x="9996684" y="5698223"/>
              <a:ext cx="81161" cy="789390"/>
            </a:xfrm>
            <a:prstGeom prst="leftBracket">
              <a:avLst/>
            </a:prstGeom>
            <a:ln w="25400" cap="rnd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6" name="文本框 21"/>
          <p:cNvSpPr txBox="1"/>
          <p:nvPr/>
        </p:nvSpPr>
        <p:spPr bwMode="auto">
          <a:xfrm>
            <a:off x="1794416" y="4052904"/>
            <a:ext cx="5324247" cy="14542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fontScale="70000" lnSpcReduction="20000"/>
          </a:bodyPr>
          <a:lstStyle/>
          <a:p>
            <a:pPr algn="ctr" latinLnBrk="0">
              <a:lnSpc>
                <a:spcPct val="110000"/>
              </a:lnSpc>
              <a:buClr>
                <a:prstClr val="white"/>
              </a:buClr>
              <a:defRPr/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4416" y="4198329"/>
            <a:ext cx="5324247" cy="223956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</a:rPr>
              <a:t>此部分内容作为文字排版占位显示 （建议使用主题字体）如需更改请在（设置形状格式）菜单下（文本选项）中调整</a:t>
            </a:r>
            <a:endParaRPr lang="zh-CN" altLang="en-US" sz="1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1223" y="1250039"/>
            <a:ext cx="8745882" cy="2034086"/>
            <a:chOff x="251223" y="1250039"/>
            <a:chExt cx="8745882" cy="2034086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51223" y="2297604"/>
              <a:ext cx="870942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等腰三角形 7"/>
            <p:cNvSpPr/>
            <p:nvPr/>
          </p:nvSpPr>
          <p:spPr>
            <a:xfrm rot="10800000">
              <a:off x="348962" y="2304738"/>
              <a:ext cx="1387536" cy="54292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椭圆 8"/>
            <p:cNvSpPr/>
            <p:nvPr/>
          </p:nvSpPr>
          <p:spPr>
            <a:xfrm>
              <a:off x="753410" y="2454758"/>
              <a:ext cx="578644" cy="57864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1784856" y="1747526"/>
              <a:ext cx="1387536" cy="54292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2189302" y="1561788"/>
              <a:ext cx="578644" cy="57864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3242181" y="2304738"/>
              <a:ext cx="1387536" cy="54292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椭圆 12"/>
            <p:cNvSpPr/>
            <p:nvPr/>
          </p:nvSpPr>
          <p:spPr>
            <a:xfrm>
              <a:off x="3646628" y="2454757"/>
              <a:ext cx="578644" cy="57864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4663787" y="1747526"/>
              <a:ext cx="1387536" cy="54292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5068233" y="1561788"/>
              <a:ext cx="578644" cy="57864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 13"/>
            <p:cNvSpPr/>
            <p:nvPr/>
          </p:nvSpPr>
          <p:spPr bwMode="auto">
            <a:xfrm>
              <a:off x="875066" y="2551008"/>
              <a:ext cx="394917" cy="394917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任意多边形 14"/>
            <p:cNvSpPr/>
            <p:nvPr/>
          </p:nvSpPr>
          <p:spPr bwMode="auto">
            <a:xfrm>
              <a:off x="2281165" y="1650703"/>
              <a:ext cx="394917" cy="394917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任意多边形 15"/>
            <p:cNvSpPr/>
            <p:nvPr/>
          </p:nvSpPr>
          <p:spPr bwMode="auto">
            <a:xfrm>
              <a:off x="3738490" y="2551008"/>
              <a:ext cx="394917" cy="394917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任意多边形 16"/>
            <p:cNvSpPr/>
            <p:nvPr/>
          </p:nvSpPr>
          <p:spPr bwMode="auto">
            <a:xfrm>
              <a:off x="5160096" y="1660350"/>
              <a:ext cx="394917" cy="394917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51223" y="1250039"/>
              <a:ext cx="1610368" cy="791755"/>
              <a:chOff x="2029658" y="1666719"/>
              <a:chExt cx="2147157" cy="1055674"/>
            </a:xfrm>
          </p:grpSpPr>
          <p:sp>
            <p:nvSpPr>
              <p:cNvPr id="47" name="文本框 32"/>
              <p:cNvSpPr txBox="1"/>
              <p:nvPr/>
            </p:nvSpPr>
            <p:spPr bwMode="auto">
              <a:xfrm>
                <a:off x="2029658" y="1666719"/>
                <a:ext cx="214715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20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2015</a:t>
                </a:r>
                <a:endParaRPr lang="en-US" altLang="ko-KR" sz="2000" dirty="0">
                  <a:solidFill>
                    <a:schemeClr val="accent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029658" y="2168395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文本框 34"/>
              <p:cNvSpPr txBox="1"/>
              <p:nvPr/>
            </p:nvSpPr>
            <p:spPr bwMode="auto">
              <a:xfrm>
                <a:off x="2029658" y="1974496"/>
                <a:ext cx="2147157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70000" lnSpcReduction="20000"/>
              </a:bodyPr>
              <a:lstStyle/>
              <a:p>
                <a:pPr algn="ctr" latinLnBrk="0">
                  <a:lnSpc>
                    <a:spcPct val="11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151585" y="1250039"/>
              <a:ext cx="1610368" cy="791755"/>
              <a:chOff x="5896807" y="1666719"/>
              <a:chExt cx="2147157" cy="1055674"/>
            </a:xfrm>
          </p:grpSpPr>
          <p:sp>
            <p:nvSpPr>
              <p:cNvPr id="44" name="文本框 29"/>
              <p:cNvSpPr txBox="1"/>
              <p:nvPr/>
            </p:nvSpPr>
            <p:spPr bwMode="auto">
              <a:xfrm>
                <a:off x="5896807" y="1666719"/>
                <a:ext cx="214715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200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2017</a:t>
                </a:r>
                <a:endParaRPr lang="en-US" altLang="ko-KR" sz="2000" dirty="0">
                  <a:solidFill>
                    <a:schemeClr val="accent3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5896807" y="2168395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文本框 31"/>
              <p:cNvSpPr txBox="1"/>
              <p:nvPr/>
            </p:nvSpPr>
            <p:spPr bwMode="auto">
              <a:xfrm>
                <a:off x="5896807" y="1974496"/>
                <a:ext cx="2147157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70000" lnSpcReduction="20000"/>
              </a:bodyPr>
              <a:lstStyle/>
              <a:p>
                <a:pPr algn="ctr" latinLnBrk="0">
                  <a:lnSpc>
                    <a:spcPct val="11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660335" y="2492370"/>
              <a:ext cx="1610368" cy="791755"/>
              <a:chOff x="3908474" y="3323160"/>
              <a:chExt cx="2147157" cy="1055674"/>
            </a:xfrm>
          </p:grpSpPr>
          <p:sp>
            <p:nvSpPr>
              <p:cNvPr id="41" name="文本框 26"/>
              <p:cNvSpPr txBox="1"/>
              <p:nvPr/>
            </p:nvSpPr>
            <p:spPr bwMode="auto">
              <a:xfrm>
                <a:off x="3908474" y="3323160"/>
                <a:ext cx="214715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200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2016</a:t>
                </a:r>
                <a:endParaRPr lang="en-US" altLang="ko-KR" sz="2000" dirty="0">
                  <a:solidFill>
                    <a:schemeClr val="accent2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908474" y="3824836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文本框 28"/>
              <p:cNvSpPr txBox="1"/>
              <p:nvPr/>
            </p:nvSpPr>
            <p:spPr bwMode="auto">
              <a:xfrm>
                <a:off x="3908474" y="3630937"/>
                <a:ext cx="2147157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70000" lnSpcReduction="20000"/>
              </a:bodyPr>
              <a:lstStyle/>
              <a:p>
                <a:pPr algn="ctr" latinLnBrk="0">
                  <a:lnSpc>
                    <a:spcPct val="11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560697" y="2492370"/>
              <a:ext cx="1610368" cy="791755"/>
              <a:chOff x="7775623" y="3323160"/>
              <a:chExt cx="2147157" cy="1055674"/>
            </a:xfrm>
          </p:grpSpPr>
          <p:sp>
            <p:nvSpPr>
              <p:cNvPr id="38" name="文本框 23"/>
              <p:cNvSpPr txBox="1"/>
              <p:nvPr/>
            </p:nvSpPr>
            <p:spPr bwMode="auto">
              <a:xfrm>
                <a:off x="7775623" y="3323160"/>
                <a:ext cx="214715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2000"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2018</a:t>
                </a:r>
                <a:endParaRPr lang="en-US" altLang="ko-KR" sz="2000" dirty="0">
                  <a:solidFill>
                    <a:schemeClr val="accent4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7775623" y="3824836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（建议使用主题字体）</a:t>
                </a: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文本框 25"/>
              <p:cNvSpPr txBox="1"/>
              <p:nvPr/>
            </p:nvSpPr>
            <p:spPr bwMode="auto">
              <a:xfrm>
                <a:off x="7775623" y="3630937"/>
                <a:ext cx="2147157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70000" lnSpcReduction="20000"/>
              </a:bodyPr>
              <a:lstStyle/>
              <a:p>
                <a:pPr algn="ctr" latinLnBrk="0">
                  <a:lnSpc>
                    <a:spcPct val="11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24" name="等腰三角形 23"/>
            <p:cNvSpPr/>
            <p:nvPr/>
          </p:nvSpPr>
          <p:spPr>
            <a:xfrm rot="10800000">
              <a:off x="6073523" y="2304738"/>
              <a:ext cx="1387536" cy="542925"/>
            </a:xfrm>
            <a:prstGeom prst="triangle">
              <a:avLst/>
            </a:prstGeom>
            <a:solidFill>
              <a:schemeClr val="accent5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椭圆 24"/>
            <p:cNvSpPr/>
            <p:nvPr/>
          </p:nvSpPr>
          <p:spPr>
            <a:xfrm>
              <a:off x="6477969" y="2454757"/>
              <a:ext cx="578644" cy="57864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 41"/>
            <p:cNvSpPr/>
            <p:nvPr/>
          </p:nvSpPr>
          <p:spPr bwMode="auto">
            <a:xfrm>
              <a:off x="6569831" y="2551008"/>
              <a:ext cx="394917" cy="394917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982926" y="1250039"/>
              <a:ext cx="1610368" cy="791755"/>
              <a:chOff x="5896807" y="1666719"/>
              <a:chExt cx="2147157" cy="1055674"/>
            </a:xfrm>
          </p:grpSpPr>
          <p:sp>
            <p:nvSpPr>
              <p:cNvPr id="35" name="文本框 43"/>
              <p:cNvSpPr txBox="1"/>
              <p:nvPr/>
            </p:nvSpPr>
            <p:spPr bwMode="auto">
              <a:xfrm>
                <a:off x="5896807" y="1666719"/>
                <a:ext cx="214715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2000">
                    <a:solidFill>
                      <a:schemeClr val="accent5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2019</a:t>
                </a:r>
                <a:endParaRPr lang="en-US" altLang="ko-KR" sz="2000" dirty="0">
                  <a:solidFill>
                    <a:schemeClr val="accent5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5896807" y="2168395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文本框 45"/>
              <p:cNvSpPr txBox="1"/>
              <p:nvPr/>
            </p:nvSpPr>
            <p:spPr bwMode="auto">
              <a:xfrm>
                <a:off x="5896807" y="1974496"/>
                <a:ext cx="2147157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70000" lnSpcReduction="20000"/>
              </a:bodyPr>
              <a:lstStyle/>
              <a:p>
                <a:pPr algn="ctr" latinLnBrk="0">
                  <a:lnSpc>
                    <a:spcPct val="11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28" name="等腰三角形 27"/>
            <p:cNvSpPr/>
            <p:nvPr/>
          </p:nvSpPr>
          <p:spPr>
            <a:xfrm>
              <a:off x="7489828" y="1747526"/>
              <a:ext cx="1387536" cy="542925"/>
            </a:xfrm>
            <a:prstGeom prst="triangle">
              <a:avLst/>
            </a:prstGeom>
            <a:solidFill>
              <a:schemeClr val="accent6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9" name="椭圆 28"/>
            <p:cNvSpPr/>
            <p:nvPr/>
          </p:nvSpPr>
          <p:spPr>
            <a:xfrm rot="10800000">
              <a:off x="7894274" y="1561788"/>
              <a:ext cx="578644" cy="57864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 49"/>
            <p:cNvSpPr/>
            <p:nvPr/>
          </p:nvSpPr>
          <p:spPr bwMode="auto">
            <a:xfrm>
              <a:off x="7986137" y="1660350"/>
              <a:ext cx="394917" cy="394917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386737" y="2492370"/>
              <a:ext cx="1610368" cy="791755"/>
              <a:chOff x="7775623" y="3323160"/>
              <a:chExt cx="2147157" cy="1055674"/>
            </a:xfrm>
          </p:grpSpPr>
          <p:sp>
            <p:nvSpPr>
              <p:cNvPr id="32" name="文本框 51"/>
              <p:cNvSpPr txBox="1"/>
              <p:nvPr/>
            </p:nvSpPr>
            <p:spPr bwMode="auto">
              <a:xfrm>
                <a:off x="7775623" y="3323160"/>
                <a:ext cx="2147157" cy="307777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85000" lnSpcReduction="20000"/>
              </a:bodyPr>
              <a:lstStyle/>
              <a:p>
                <a:pPr algn="ctr">
                  <a:buClr>
                    <a:prstClr val="white"/>
                  </a:buClr>
                  <a:defRPr/>
                </a:pPr>
                <a:r>
                  <a:rPr lang="en-US" altLang="ko-KR" sz="2000">
                    <a:solidFill>
                      <a:schemeClr val="accent6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2020</a:t>
                </a:r>
                <a:endParaRPr lang="en-US" altLang="ko-KR" sz="2000" dirty="0">
                  <a:solidFill>
                    <a:schemeClr val="accent6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775623" y="3824836"/>
                <a:ext cx="2147157" cy="553998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（建议使用主题字体）</a:t>
                </a: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文本框 53"/>
              <p:cNvSpPr txBox="1"/>
              <p:nvPr/>
            </p:nvSpPr>
            <p:spPr bwMode="auto">
              <a:xfrm>
                <a:off x="7775623" y="3630937"/>
                <a:ext cx="2147157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fontScale="70000" lnSpcReduction="20000"/>
              </a:bodyPr>
              <a:lstStyle/>
              <a:p>
                <a:pPr algn="ctr" latinLnBrk="0">
                  <a:lnSpc>
                    <a:spcPct val="110000"/>
                  </a:lnSpc>
                  <a:buClr>
                    <a:prstClr val="white"/>
                  </a:buClr>
                  <a:defRPr/>
                </a:pPr>
                <a:r>
                  <a:rPr lang="zh-CN" altLang="en-US" sz="1400" b="1">
                    <a:solidFill>
                      <a:schemeClr val="accent6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6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52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8"/>
          <p:cNvSpPr/>
          <p:nvPr/>
        </p:nvSpPr>
        <p:spPr bwMode="auto">
          <a:xfrm>
            <a:off x="3281661" y="1437624"/>
            <a:ext cx="2592288" cy="25922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5" name="Rectangle: Diagonal Corners Rounded 1"/>
          <p:cNvSpPr/>
          <p:nvPr/>
        </p:nvSpPr>
        <p:spPr>
          <a:xfrm>
            <a:off x="4685817" y="1194597"/>
            <a:ext cx="1419550" cy="1419630"/>
          </a:xfrm>
          <a:prstGeom prst="round2Diag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43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Rectangle: Diagonal Corners Rounded 6"/>
          <p:cNvSpPr/>
          <p:nvPr/>
        </p:nvSpPr>
        <p:spPr>
          <a:xfrm>
            <a:off x="3038634" y="1194597"/>
            <a:ext cx="1419550" cy="1419630"/>
          </a:xfrm>
          <a:prstGeom prst="round2Diag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43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Rectangle: Diagonal Corners Rounded 7"/>
          <p:cNvSpPr/>
          <p:nvPr/>
        </p:nvSpPr>
        <p:spPr>
          <a:xfrm>
            <a:off x="4685817" y="2787774"/>
            <a:ext cx="1419550" cy="1419630"/>
          </a:xfrm>
          <a:prstGeom prst="round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43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Rectangle: Diagonal Corners Rounded 9"/>
          <p:cNvSpPr/>
          <p:nvPr/>
        </p:nvSpPr>
        <p:spPr>
          <a:xfrm>
            <a:off x="3038634" y="2787774"/>
            <a:ext cx="1419550" cy="1419630"/>
          </a:xfrm>
          <a:prstGeom prst="round2Diag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430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9" name="Group 15"/>
          <p:cNvGrpSpPr/>
          <p:nvPr/>
        </p:nvGrpSpPr>
        <p:grpSpPr>
          <a:xfrm>
            <a:off x="1160422" y="1415236"/>
            <a:ext cx="1616440" cy="556691"/>
            <a:chOff x="2387588" y="5225450"/>
            <a:chExt cx="2155254" cy="742255"/>
          </a:xfrm>
        </p:grpSpPr>
        <p:sp>
          <p:nvSpPr>
            <p:cNvPr id="19" name="TextBox 16"/>
            <p:cNvSpPr txBox="1"/>
            <p:nvPr/>
          </p:nvSpPr>
          <p:spPr>
            <a:xfrm>
              <a:off x="2387588" y="5533227"/>
              <a:ext cx="2155254" cy="43447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 rtl="1">
                <a:lnSpc>
                  <a:spcPct val="120000"/>
                </a:lnSpc>
              </a:pPr>
              <a:r>
                <a:rPr lang="zh-CN" altLang="en-US" sz="1000" dirty="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ysClr val="windowText" lastClr="000000"/>
                  </a:solidFill>
                </a:rPr>
              </a:br>
              <a:r>
                <a:rPr lang="zh-CN" altLang="en-US" sz="1000" dirty="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17"/>
            <p:cNvSpPr/>
            <p:nvPr/>
          </p:nvSpPr>
          <p:spPr>
            <a:xfrm>
              <a:off x="2387588" y="5225450"/>
              <a:ext cx="215525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  <a:endParaRPr lang="zh-CN" altLang="en-US" sz="14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6369534" y="1485812"/>
            <a:ext cx="1616440" cy="556691"/>
            <a:chOff x="7645071" y="5225450"/>
            <a:chExt cx="2155254" cy="742255"/>
          </a:xfrm>
        </p:grpSpPr>
        <p:sp>
          <p:nvSpPr>
            <p:cNvPr id="17" name="TextBox 19"/>
            <p:cNvSpPr txBox="1"/>
            <p:nvPr/>
          </p:nvSpPr>
          <p:spPr>
            <a:xfrm>
              <a:off x="7645071" y="5533227"/>
              <a:ext cx="2155254" cy="43447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rtl="1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00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angle 20"/>
            <p:cNvSpPr/>
            <p:nvPr/>
          </p:nvSpPr>
          <p:spPr>
            <a:xfrm>
              <a:off x="7645071" y="5225450"/>
              <a:ext cx="215525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  <a:endParaRPr lang="zh-CN" altLang="en-US" sz="14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1" name="Group 21"/>
          <p:cNvGrpSpPr/>
          <p:nvPr/>
        </p:nvGrpSpPr>
        <p:grpSpPr>
          <a:xfrm>
            <a:off x="1160422" y="3338267"/>
            <a:ext cx="1616440" cy="556691"/>
            <a:chOff x="2387588" y="5225450"/>
            <a:chExt cx="2155254" cy="742255"/>
          </a:xfrm>
        </p:grpSpPr>
        <p:sp>
          <p:nvSpPr>
            <p:cNvPr id="15" name="TextBox 22"/>
            <p:cNvSpPr txBox="1"/>
            <p:nvPr/>
          </p:nvSpPr>
          <p:spPr>
            <a:xfrm>
              <a:off x="2387588" y="5533227"/>
              <a:ext cx="2155254" cy="43447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 rtl="1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0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23"/>
            <p:cNvSpPr/>
            <p:nvPr/>
          </p:nvSpPr>
          <p:spPr>
            <a:xfrm>
              <a:off x="2387588" y="5225450"/>
              <a:ext cx="215525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  <a:endParaRPr lang="zh-CN" altLang="en-US" sz="1400" b="1">
                <a:solidFill>
                  <a:schemeClr val="accent3"/>
                </a:solidFill>
              </a:endParaRPr>
            </a:p>
          </p:txBody>
        </p:sp>
      </p:grpSp>
      <p:grpSp>
        <p:nvGrpSpPr>
          <p:cNvPr id="12" name="Group 24"/>
          <p:cNvGrpSpPr/>
          <p:nvPr/>
        </p:nvGrpSpPr>
        <p:grpSpPr>
          <a:xfrm>
            <a:off x="6369534" y="3408842"/>
            <a:ext cx="1616440" cy="556691"/>
            <a:chOff x="7645071" y="5225450"/>
            <a:chExt cx="2155254" cy="742255"/>
          </a:xfrm>
        </p:grpSpPr>
        <p:sp>
          <p:nvSpPr>
            <p:cNvPr id="13" name="TextBox 25"/>
            <p:cNvSpPr txBox="1"/>
            <p:nvPr/>
          </p:nvSpPr>
          <p:spPr>
            <a:xfrm>
              <a:off x="7645071" y="5533227"/>
              <a:ext cx="2155254" cy="43447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rtl="1">
                <a:lnSpc>
                  <a:spcPct val="120000"/>
                </a:lnSpc>
              </a:pPr>
              <a:r>
                <a:rPr lang="zh-CN" altLang="en-US" sz="1000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ysClr val="windowText" lastClr="000000"/>
                  </a:solidFill>
                </a:rPr>
              </a:br>
              <a:r>
                <a:rPr lang="zh-CN" altLang="en-US" sz="1000">
                  <a:solidFill>
                    <a:sysClr val="windowText" lastClr="000000"/>
                  </a:solidFill>
                </a:rPr>
                <a:t>（建议使用主题字体）</a:t>
              </a:r>
              <a:endParaRPr lang="zh-CN" altLang="en-US" sz="100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7645071" y="5225450"/>
              <a:ext cx="215525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  <a:endParaRPr lang="zh-CN" altLang="en-US" sz="1400" b="1">
                <a:solidFill>
                  <a:schemeClr val="accent4"/>
                </a:solidFill>
              </a:endParaRPr>
            </a:p>
          </p:txBody>
        </p:sp>
      </p:grpSp>
      <p:sp>
        <p:nvSpPr>
          <p:cNvPr id="21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8"/>
          <p:cNvSpPr txBox="1"/>
          <p:nvPr/>
        </p:nvSpPr>
        <p:spPr>
          <a:xfrm>
            <a:off x="3203848" y="2116544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标题文本预设</a:t>
            </a:r>
            <a:endParaRPr lang="en-GB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3" name="TextBox 49"/>
          <p:cNvSpPr txBox="1"/>
          <p:nvPr/>
        </p:nvSpPr>
        <p:spPr>
          <a:xfrm>
            <a:off x="3203848" y="2787774"/>
            <a:ext cx="33503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2267744" y="1995686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华康雅宋体W9(P)" panose="02020900000000000000" pitchFamily="18" charset="-122"/>
                <a:cs typeface="+mn-ea"/>
                <a:sym typeface="+mn-lt"/>
              </a:rPr>
              <a:t>03</a:t>
            </a:r>
            <a:endParaRPr lang="en-GB" altLang="zh-CN" sz="8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9068"/>
            <a:ext cx="3843018" cy="38430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6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2603437" y="2641303"/>
            <a:ext cx="5983241" cy="1854438"/>
            <a:chOff x="2603437" y="2641303"/>
            <a:chExt cx="5983241" cy="1854438"/>
          </a:xfrm>
        </p:grpSpPr>
        <p:sp>
          <p:nvSpPr>
            <p:cNvPr id="8" name="Freeform: Shape 15"/>
            <p:cNvSpPr/>
            <p:nvPr/>
          </p:nvSpPr>
          <p:spPr>
            <a:xfrm flipH="1">
              <a:off x="4501209" y="310617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/>
                <a:t>标题文本预设</a:t>
              </a:r>
              <a:endParaRPr lang="zh-CN" altLang="en-US"/>
            </a:p>
          </p:txBody>
        </p:sp>
        <p:sp>
          <p:nvSpPr>
            <p:cNvPr id="9" name="Freeform: Shape 16"/>
            <p:cNvSpPr/>
            <p:nvPr/>
          </p:nvSpPr>
          <p:spPr>
            <a:xfrm rot="5400000" flipH="1">
              <a:off x="6507801" y="3304427"/>
              <a:ext cx="145987" cy="251702"/>
            </a:xfrm>
            <a:custGeom>
              <a:avLst/>
              <a:gdLst>
                <a:gd name="connsiteX0" fmla="*/ 194649 w 194649"/>
                <a:gd name="connsiteY0" fmla="*/ 335602 h 335602"/>
                <a:gd name="connsiteX1" fmla="*/ 0 w 194649"/>
                <a:gd name="connsiteY1" fmla="*/ 335602 h 335602"/>
                <a:gd name="connsiteX2" fmla="*/ 0 w 194649"/>
                <a:gd name="connsiteY2" fmla="*/ 0 h 3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649" h="335602">
                  <a:moveTo>
                    <a:pt x="194649" y="335602"/>
                  </a:moveTo>
                  <a:lnTo>
                    <a:pt x="0" y="335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13"/>
            <p:cNvSpPr/>
            <p:nvPr/>
          </p:nvSpPr>
          <p:spPr>
            <a:xfrm rot="5400000" flipH="1">
              <a:off x="6497583" y="3442671"/>
              <a:ext cx="145988" cy="251702"/>
            </a:xfrm>
            <a:custGeom>
              <a:avLst/>
              <a:gdLst>
                <a:gd name="connsiteX0" fmla="*/ 194651 w 194651"/>
                <a:gd name="connsiteY0" fmla="*/ 1 h 335603"/>
                <a:gd name="connsiteX1" fmla="*/ 194651 w 194651"/>
                <a:gd name="connsiteY1" fmla="*/ 335603 h 335603"/>
                <a:gd name="connsiteX2" fmla="*/ 0 w 194651"/>
                <a:gd name="connsiteY2" fmla="*/ 335603 h 335603"/>
                <a:gd name="connsiteX3" fmla="*/ 194650 w 194651"/>
                <a:gd name="connsiteY3" fmla="*/ 0 h 33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51" h="335603">
                  <a:moveTo>
                    <a:pt x="194651" y="1"/>
                  </a:moveTo>
                  <a:lnTo>
                    <a:pt x="194651" y="335603"/>
                  </a:lnTo>
                  <a:lnTo>
                    <a:pt x="0" y="335603"/>
                  </a:lnTo>
                  <a:lnTo>
                    <a:pt x="1946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14"/>
            <p:cNvSpPr/>
            <p:nvPr/>
          </p:nvSpPr>
          <p:spPr>
            <a:xfrm flipH="1">
              <a:off x="4490991" y="349552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/>
                <a:t>标题文本预设</a:t>
              </a:r>
              <a:endParaRPr lang="zh-CN" altLang="en-US"/>
            </a:p>
          </p:txBody>
        </p:sp>
        <p:grpSp>
          <p:nvGrpSpPr>
            <p:cNvPr id="13" name="Group 24"/>
            <p:cNvGrpSpPr/>
            <p:nvPr/>
          </p:nvGrpSpPr>
          <p:grpSpPr>
            <a:xfrm>
              <a:off x="6732240" y="2641303"/>
              <a:ext cx="1854438" cy="1854438"/>
              <a:chOff x="484285" y="1616468"/>
              <a:chExt cx="2472584" cy="2472584"/>
            </a:xfrm>
          </p:grpSpPr>
          <p:sp>
            <p:nvSpPr>
              <p:cNvPr id="29" name="Freeform: Shape 25"/>
              <p:cNvSpPr/>
              <p:nvPr/>
            </p:nvSpPr>
            <p:spPr bwMode="auto">
              <a:xfrm rot="4026370">
                <a:off x="484285" y="1616468"/>
                <a:ext cx="2472584" cy="2472584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Oval 26"/>
              <p:cNvSpPr/>
              <p:nvPr/>
            </p:nvSpPr>
            <p:spPr bwMode="auto">
              <a:xfrm rot="4026370">
                <a:off x="749260" y="1881297"/>
                <a:ext cx="1943725" cy="194258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Freeform: Shape 41"/>
            <p:cNvSpPr/>
            <p:nvPr/>
          </p:nvSpPr>
          <p:spPr bwMode="auto">
            <a:xfrm>
              <a:off x="7295603" y="3214522"/>
              <a:ext cx="727713" cy="707740"/>
            </a:xfrm>
            <a:custGeom>
              <a:avLst/>
              <a:gdLst>
                <a:gd name="T0" fmla="*/ 580 w 814"/>
                <a:gd name="T1" fmla="*/ 0 h 792"/>
                <a:gd name="T2" fmla="*/ 344 w 814"/>
                <a:gd name="T3" fmla="*/ 168 h 792"/>
                <a:gd name="T4" fmla="*/ 343 w 814"/>
                <a:gd name="T5" fmla="*/ 169 h 792"/>
                <a:gd name="T6" fmla="*/ 87 w 814"/>
                <a:gd name="T7" fmla="*/ 427 h 792"/>
                <a:gd name="T8" fmla="*/ 4 w 814"/>
                <a:gd name="T9" fmla="*/ 680 h 792"/>
                <a:gd name="T10" fmla="*/ 87 w 814"/>
                <a:gd name="T11" fmla="*/ 792 h 792"/>
                <a:gd name="T12" fmla="*/ 325 w 814"/>
                <a:gd name="T13" fmla="*/ 732 h 792"/>
                <a:gd name="T14" fmla="*/ 745 w 814"/>
                <a:gd name="T15" fmla="*/ 326 h 792"/>
                <a:gd name="T16" fmla="*/ 396 w 814"/>
                <a:gd name="T17" fmla="*/ 589 h 792"/>
                <a:gd name="T18" fmla="*/ 613 w 814"/>
                <a:gd name="T19" fmla="*/ 290 h 792"/>
                <a:gd name="T20" fmla="*/ 588 w 814"/>
                <a:gd name="T21" fmla="*/ 414 h 792"/>
                <a:gd name="T22" fmla="*/ 397 w 814"/>
                <a:gd name="T23" fmla="*/ 607 h 792"/>
                <a:gd name="T24" fmla="*/ 366 w 814"/>
                <a:gd name="T25" fmla="*/ 501 h 792"/>
                <a:gd name="T26" fmla="*/ 283 w 814"/>
                <a:gd name="T27" fmla="*/ 422 h 792"/>
                <a:gd name="T28" fmla="*/ 571 w 814"/>
                <a:gd name="T29" fmla="*/ 221 h 792"/>
                <a:gd name="T30" fmla="*/ 366 w 814"/>
                <a:gd name="T31" fmla="*/ 501 h 792"/>
                <a:gd name="T32" fmla="*/ 189 w 814"/>
                <a:gd name="T33" fmla="*/ 395 h 792"/>
                <a:gd name="T34" fmla="*/ 493 w 814"/>
                <a:gd name="T35" fmla="*/ 177 h 792"/>
                <a:gd name="T36" fmla="*/ 103 w 814"/>
                <a:gd name="T37" fmla="*/ 739 h 792"/>
                <a:gd name="T38" fmla="*/ 50 w 814"/>
                <a:gd name="T39" fmla="*/ 705 h 792"/>
                <a:gd name="T40" fmla="*/ 78 w 814"/>
                <a:gd name="T41" fmla="*/ 597 h 792"/>
                <a:gd name="T42" fmla="*/ 195 w 814"/>
                <a:gd name="T43" fmla="*/ 715 h 792"/>
                <a:gd name="T44" fmla="*/ 220 w 814"/>
                <a:gd name="T45" fmla="*/ 709 h 792"/>
                <a:gd name="T46" fmla="*/ 85 w 814"/>
                <a:gd name="T47" fmla="*/ 572 h 792"/>
                <a:gd name="T48" fmla="*/ 119 w 814"/>
                <a:gd name="T49" fmla="*/ 466 h 792"/>
                <a:gd name="T50" fmla="*/ 320 w 814"/>
                <a:gd name="T51" fmla="*/ 681 h 792"/>
                <a:gd name="T52" fmla="*/ 220 w 814"/>
                <a:gd name="T53" fmla="*/ 709 h 792"/>
                <a:gd name="T54" fmla="*/ 668 w 814"/>
                <a:gd name="T55" fmla="*/ 333 h 792"/>
                <a:gd name="T56" fmla="*/ 606 w 814"/>
                <a:gd name="T57" fmla="*/ 186 h 792"/>
                <a:gd name="T58" fmla="*/ 500 w 814"/>
                <a:gd name="T59" fmla="*/ 81 h 792"/>
                <a:gd name="T60" fmla="*/ 693 w 814"/>
                <a:gd name="T61" fmla="*/ 99 h 792"/>
                <a:gd name="T62" fmla="*/ 710 w 814"/>
                <a:gd name="T63" fmla="*/ 29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4" h="792">
                  <a:moveTo>
                    <a:pt x="728" y="64"/>
                  </a:moveTo>
                  <a:cubicBezTo>
                    <a:pt x="687" y="23"/>
                    <a:pt x="633" y="0"/>
                    <a:pt x="580" y="0"/>
                  </a:cubicBezTo>
                  <a:cubicBezTo>
                    <a:pt x="536" y="0"/>
                    <a:pt x="495" y="17"/>
                    <a:pt x="465" y="46"/>
                  </a:cubicBezTo>
                  <a:cubicBezTo>
                    <a:pt x="344" y="168"/>
                    <a:pt x="344" y="168"/>
                    <a:pt x="344" y="168"/>
                  </a:cubicBezTo>
                  <a:cubicBezTo>
                    <a:pt x="344" y="168"/>
                    <a:pt x="344" y="168"/>
                    <a:pt x="343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87" y="427"/>
                    <a:pt x="87" y="427"/>
                    <a:pt x="87" y="427"/>
                  </a:cubicBezTo>
                  <a:cubicBezTo>
                    <a:pt x="75" y="439"/>
                    <a:pt x="67" y="453"/>
                    <a:pt x="62" y="469"/>
                  </a:cubicBezTo>
                  <a:cubicBezTo>
                    <a:pt x="4" y="680"/>
                    <a:pt x="4" y="680"/>
                    <a:pt x="4" y="680"/>
                  </a:cubicBezTo>
                  <a:cubicBezTo>
                    <a:pt x="4" y="680"/>
                    <a:pt x="0" y="697"/>
                    <a:pt x="0" y="705"/>
                  </a:cubicBezTo>
                  <a:cubicBezTo>
                    <a:pt x="0" y="753"/>
                    <a:pt x="39" y="792"/>
                    <a:pt x="87" y="792"/>
                  </a:cubicBezTo>
                  <a:cubicBezTo>
                    <a:pt x="96" y="792"/>
                    <a:pt x="115" y="787"/>
                    <a:pt x="115" y="787"/>
                  </a:cubicBezTo>
                  <a:cubicBezTo>
                    <a:pt x="325" y="732"/>
                    <a:pt x="325" y="732"/>
                    <a:pt x="325" y="732"/>
                  </a:cubicBezTo>
                  <a:cubicBezTo>
                    <a:pt x="341" y="727"/>
                    <a:pt x="356" y="719"/>
                    <a:pt x="367" y="707"/>
                  </a:cubicBezTo>
                  <a:cubicBezTo>
                    <a:pt x="745" y="326"/>
                    <a:pt x="745" y="326"/>
                    <a:pt x="745" y="326"/>
                  </a:cubicBezTo>
                  <a:cubicBezTo>
                    <a:pt x="814" y="258"/>
                    <a:pt x="806" y="142"/>
                    <a:pt x="728" y="64"/>
                  </a:cubicBezTo>
                  <a:close/>
                  <a:moveTo>
                    <a:pt x="396" y="589"/>
                  </a:moveTo>
                  <a:cubicBezTo>
                    <a:pt x="394" y="567"/>
                    <a:pt x="388" y="545"/>
                    <a:pt x="379" y="524"/>
                  </a:cubicBezTo>
                  <a:cubicBezTo>
                    <a:pt x="613" y="290"/>
                    <a:pt x="613" y="290"/>
                    <a:pt x="613" y="290"/>
                  </a:cubicBezTo>
                  <a:cubicBezTo>
                    <a:pt x="627" y="335"/>
                    <a:pt x="620" y="382"/>
                    <a:pt x="588" y="414"/>
                  </a:cubicBezTo>
                  <a:cubicBezTo>
                    <a:pt x="588" y="414"/>
                    <a:pt x="588" y="414"/>
                    <a:pt x="588" y="414"/>
                  </a:cubicBezTo>
                  <a:cubicBezTo>
                    <a:pt x="588" y="415"/>
                    <a:pt x="588" y="415"/>
                    <a:pt x="588" y="415"/>
                  </a:cubicBezTo>
                  <a:cubicBezTo>
                    <a:pt x="397" y="607"/>
                    <a:pt x="397" y="607"/>
                    <a:pt x="397" y="607"/>
                  </a:cubicBezTo>
                  <a:cubicBezTo>
                    <a:pt x="397" y="601"/>
                    <a:pt x="397" y="595"/>
                    <a:pt x="396" y="589"/>
                  </a:cubicBezTo>
                  <a:close/>
                  <a:moveTo>
                    <a:pt x="366" y="501"/>
                  </a:moveTo>
                  <a:cubicBezTo>
                    <a:pt x="357" y="486"/>
                    <a:pt x="346" y="472"/>
                    <a:pt x="333" y="459"/>
                  </a:cubicBezTo>
                  <a:cubicBezTo>
                    <a:pt x="318" y="443"/>
                    <a:pt x="301" y="432"/>
                    <a:pt x="283" y="422"/>
                  </a:cubicBezTo>
                  <a:cubicBezTo>
                    <a:pt x="519" y="186"/>
                    <a:pt x="519" y="186"/>
                    <a:pt x="519" y="186"/>
                  </a:cubicBezTo>
                  <a:cubicBezTo>
                    <a:pt x="537" y="194"/>
                    <a:pt x="555" y="206"/>
                    <a:pt x="571" y="221"/>
                  </a:cubicBezTo>
                  <a:cubicBezTo>
                    <a:pt x="584" y="235"/>
                    <a:pt x="594" y="250"/>
                    <a:pt x="602" y="265"/>
                  </a:cubicBezTo>
                  <a:lnTo>
                    <a:pt x="366" y="501"/>
                  </a:lnTo>
                  <a:close/>
                  <a:moveTo>
                    <a:pt x="260" y="410"/>
                  </a:moveTo>
                  <a:cubicBezTo>
                    <a:pt x="237" y="401"/>
                    <a:pt x="213" y="395"/>
                    <a:pt x="189" y="395"/>
                  </a:cubicBezTo>
                  <a:cubicBezTo>
                    <a:pt x="379" y="203"/>
                    <a:pt x="379" y="203"/>
                    <a:pt x="379" y="203"/>
                  </a:cubicBezTo>
                  <a:cubicBezTo>
                    <a:pt x="408" y="175"/>
                    <a:pt x="451" y="166"/>
                    <a:pt x="493" y="177"/>
                  </a:cubicBezTo>
                  <a:lnTo>
                    <a:pt x="260" y="410"/>
                  </a:lnTo>
                  <a:close/>
                  <a:moveTo>
                    <a:pt x="103" y="739"/>
                  </a:moveTo>
                  <a:cubicBezTo>
                    <a:pt x="100" y="740"/>
                    <a:pt x="92" y="742"/>
                    <a:pt x="86" y="743"/>
                  </a:cubicBezTo>
                  <a:cubicBezTo>
                    <a:pt x="66" y="742"/>
                    <a:pt x="50" y="726"/>
                    <a:pt x="50" y="705"/>
                  </a:cubicBezTo>
                  <a:cubicBezTo>
                    <a:pt x="50" y="701"/>
                    <a:pt x="51" y="694"/>
                    <a:pt x="52" y="691"/>
                  </a:cubicBezTo>
                  <a:cubicBezTo>
                    <a:pt x="78" y="597"/>
                    <a:pt x="78" y="597"/>
                    <a:pt x="78" y="597"/>
                  </a:cubicBezTo>
                  <a:cubicBezTo>
                    <a:pt x="106" y="596"/>
                    <a:pt x="137" y="607"/>
                    <a:pt x="161" y="631"/>
                  </a:cubicBezTo>
                  <a:cubicBezTo>
                    <a:pt x="185" y="656"/>
                    <a:pt x="196" y="687"/>
                    <a:pt x="195" y="715"/>
                  </a:cubicBezTo>
                  <a:lnTo>
                    <a:pt x="103" y="739"/>
                  </a:lnTo>
                  <a:close/>
                  <a:moveTo>
                    <a:pt x="220" y="709"/>
                  </a:moveTo>
                  <a:cubicBezTo>
                    <a:pt x="219" y="676"/>
                    <a:pt x="206" y="641"/>
                    <a:pt x="178" y="614"/>
                  </a:cubicBezTo>
                  <a:cubicBezTo>
                    <a:pt x="152" y="588"/>
                    <a:pt x="119" y="573"/>
                    <a:pt x="85" y="572"/>
                  </a:cubicBezTo>
                  <a:cubicBezTo>
                    <a:pt x="110" y="482"/>
                    <a:pt x="110" y="482"/>
                    <a:pt x="110" y="482"/>
                  </a:cubicBezTo>
                  <a:cubicBezTo>
                    <a:pt x="111" y="477"/>
                    <a:pt x="115" y="471"/>
                    <a:pt x="119" y="466"/>
                  </a:cubicBezTo>
                  <a:cubicBezTo>
                    <a:pt x="169" y="430"/>
                    <a:pt x="245" y="440"/>
                    <a:pt x="298" y="494"/>
                  </a:cubicBezTo>
                  <a:cubicBezTo>
                    <a:pt x="355" y="550"/>
                    <a:pt x="363" y="632"/>
                    <a:pt x="320" y="681"/>
                  </a:cubicBezTo>
                  <a:cubicBezTo>
                    <a:pt x="317" y="682"/>
                    <a:pt x="314" y="684"/>
                    <a:pt x="311" y="685"/>
                  </a:cubicBezTo>
                  <a:lnTo>
                    <a:pt x="220" y="709"/>
                  </a:lnTo>
                  <a:close/>
                  <a:moveTo>
                    <a:pt x="710" y="291"/>
                  </a:moveTo>
                  <a:cubicBezTo>
                    <a:pt x="668" y="333"/>
                    <a:pt x="668" y="333"/>
                    <a:pt x="668" y="333"/>
                  </a:cubicBezTo>
                  <a:cubicBezTo>
                    <a:pt x="668" y="328"/>
                    <a:pt x="669" y="322"/>
                    <a:pt x="669" y="317"/>
                  </a:cubicBezTo>
                  <a:cubicBezTo>
                    <a:pt x="664" y="269"/>
                    <a:pt x="642" y="223"/>
                    <a:pt x="606" y="186"/>
                  </a:cubicBezTo>
                  <a:cubicBezTo>
                    <a:pt x="565" y="146"/>
                    <a:pt x="512" y="123"/>
                    <a:pt x="459" y="123"/>
                  </a:cubicBezTo>
                  <a:cubicBezTo>
                    <a:pt x="500" y="81"/>
                    <a:pt x="500" y="81"/>
                    <a:pt x="500" y="81"/>
                  </a:cubicBezTo>
                  <a:cubicBezTo>
                    <a:pt x="520" y="61"/>
                    <a:pt x="549" y="50"/>
                    <a:pt x="580" y="50"/>
                  </a:cubicBezTo>
                  <a:cubicBezTo>
                    <a:pt x="620" y="50"/>
                    <a:pt x="661" y="68"/>
                    <a:pt x="693" y="99"/>
                  </a:cubicBezTo>
                  <a:cubicBezTo>
                    <a:pt x="722" y="128"/>
                    <a:pt x="740" y="165"/>
                    <a:pt x="742" y="202"/>
                  </a:cubicBezTo>
                  <a:cubicBezTo>
                    <a:pt x="745" y="237"/>
                    <a:pt x="733" y="268"/>
                    <a:pt x="710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Group 30"/>
            <p:cNvGrpSpPr/>
            <p:nvPr/>
          </p:nvGrpSpPr>
          <p:grpSpPr>
            <a:xfrm>
              <a:off x="2603437" y="3089596"/>
              <a:ext cx="1897772" cy="755243"/>
              <a:chOff x="8328246" y="2276873"/>
              <a:chExt cx="2198694" cy="1006991"/>
            </a:xfrm>
          </p:grpSpPr>
          <p:sp>
            <p:nvSpPr>
              <p:cNvPr id="20" name="TextBox 31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32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7322" y="951570"/>
            <a:ext cx="5997355" cy="1854438"/>
            <a:chOff x="557322" y="951570"/>
            <a:chExt cx="5997355" cy="1854438"/>
          </a:xfrm>
        </p:grpSpPr>
        <p:sp>
          <p:nvSpPr>
            <p:cNvPr id="4" name="Freeform: Shape 8"/>
            <p:cNvSpPr/>
            <p:nvPr/>
          </p:nvSpPr>
          <p:spPr>
            <a:xfrm>
              <a:off x="2689056" y="152188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/>
                <a:t>标题文本预设</a:t>
              </a:r>
              <a:endParaRPr lang="zh-CN" altLang="en-US"/>
            </a:p>
          </p:txBody>
        </p:sp>
        <p:sp>
          <p:nvSpPr>
            <p:cNvPr id="5" name="Freeform: Shape 9"/>
            <p:cNvSpPr/>
            <p:nvPr/>
          </p:nvSpPr>
          <p:spPr>
            <a:xfrm rot="16200000">
              <a:off x="2490212" y="1720137"/>
              <a:ext cx="145987" cy="251702"/>
            </a:xfrm>
            <a:custGeom>
              <a:avLst/>
              <a:gdLst>
                <a:gd name="connsiteX0" fmla="*/ 194649 w 194649"/>
                <a:gd name="connsiteY0" fmla="*/ 335602 h 335602"/>
                <a:gd name="connsiteX1" fmla="*/ 0 w 194649"/>
                <a:gd name="connsiteY1" fmla="*/ 335602 h 335602"/>
                <a:gd name="connsiteX2" fmla="*/ 0 w 194649"/>
                <a:gd name="connsiteY2" fmla="*/ 0 h 3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649" h="335602">
                  <a:moveTo>
                    <a:pt x="194649" y="335602"/>
                  </a:moveTo>
                  <a:lnTo>
                    <a:pt x="0" y="33560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6"/>
            <p:cNvSpPr/>
            <p:nvPr/>
          </p:nvSpPr>
          <p:spPr>
            <a:xfrm rot="16200000">
              <a:off x="2500429" y="1858381"/>
              <a:ext cx="145988" cy="251702"/>
            </a:xfrm>
            <a:custGeom>
              <a:avLst/>
              <a:gdLst>
                <a:gd name="connsiteX0" fmla="*/ 194651 w 194651"/>
                <a:gd name="connsiteY0" fmla="*/ 1 h 335603"/>
                <a:gd name="connsiteX1" fmla="*/ 194651 w 194651"/>
                <a:gd name="connsiteY1" fmla="*/ 335603 h 335603"/>
                <a:gd name="connsiteX2" fmla="*/ 0 w 194651"/>
                <a:gd name="connsiteY2" fmla="*/ 335603 h 335603"/>
                <a:gd name="connsiteX3" fmla="*/ 194650 w 194651"/>
                <a:gd name="connsiteY3" fmla="*/ 0 h 33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51" h="335603">
                  <a:moveTo>
                    <a:pt x="194651" y="1"/>
                  </a:moveTo>
                  <a:lnTo>
                    <a:pt x="194651" y="335603"/>
                  </a:lnTo>
                  <a:lnTo>
                    <a:pt x="0" y="335603"/>
                  </a:lnTo>
                  <a:lnTo>
                    <a:pt x="194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2699274" y="191123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dirty="0"/>
                <a:t>标题文本预设</a:t>
              </a:r>
              <a:endParaRPr lang="zh-CN" altLang="en-US" dirty="0"/>
            </a:p>
          </p:txBody>
        </p:sp>
        <p:grpSp>
          <p:nvGrpSpPr>
            <p:cNvPr id="12" name="Group 21"/>
            <p:cNvGrpSpPr/>
            <p:nvPr/>
          </p:nvGrpSpPr>
          <p:grpSpPr>
            <a:xfrm>
              <a:off x="557322" y="951570"/>
              <a:ext cx="1854438" cy="1854438"/>
              <a:chOff x="484285" y="1616468"/>
              <a:chExt cx="2472584" cy="2472584"/>
            </a:xfrm>
          </p:grpSpPr>
          <p:sp>
            <p:nvSpPr>
              <p:cNvPr id="31" name="Freeform: Shape 22"/>
              <p:cNvSpPr/>
              <p:nvPr/>
            </p:nvSpPr>
            <p:spPr bwMode="auto">
              <a:xfrm rot="4026370">
                <a:off x="484285" y="1616468"/>
                <a:ext cx="2472584" cy="2472584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Oval 23"/>
              <p:cNvSpPr/>
              <p:nvPr/>
            </p:nvSpPr>
            <p:spPr bwMode="auto">
              <a:xfrm rot="4026370">
                <a:off x="749260" y="1881297"/>
                <a:ext cx="1943725" cy="19425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33"/>
            <p:cNvGrpSpPr/>
            <p:nvPr/>
          </p:nvGrpSpPr>
          <p:grpSpPr>
            <a:xfrm>
              <a:off x="1108013" y="1486155"/>
              <a:ext cx="753056" cy="716555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22" name="Freeform: Shape 34"/>
              <p:cNvSpPr/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35"/>
              <p:cNvSpPr/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Freeform: Shape 36"/>
              <p:cNvSpPr/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Freeform: Shape 37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38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39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40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" name="Group 42"/>
            <p:cNvGrpSpPr/>
            <p:nvPr/>
          </p:nvGrpSpPr>
          <p:grpSpPr>
            <a:xfrm>
              <a:off x="4642791" y="1529265"/>
              <a:ext cx="1911886" cy="755243"/>
              <a:chOff x="1197898" y="2503545"/>
              <a:chExt cx="2198693" cy="1006991"/>
            </a:xfrm>
          </p:grpSpPr>
          <p:sp>
            <p:nvSpPr>
              <p:cNvPr id="18" name="TextBox 43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44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3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971940" y="1816444"/>
            <a:ext cx="3202017" cy="2782318"/>
            <a:chOff x="3961158" y="1844824"/>
            <a:chExt cx="4269356" cy="3709757"/>
          </a:xfrm>
        </p:grpSpPr>
        <p:sp>
          <p:nvSpPr>
            <p:cNvPr id="14" name="Freeform: Shape 102"/>
            <p:cNvSpPr/>
            <p:nvPr/>
          </p:nvSpPr>
          <p:spPr bwMode="auto">
            <a:xfrm>
              <a:off x="5012818" y="3595982"/>
              <a:ext cx="2913774" cy="1891058"/>
            </a:xfrm>
            <a:custGeom>
              <a:avLst/>
              <a:gdLst/>
              <a:ahLst/>
              <a:cxnLst>
                <a:cxn ang="0">
                  <a:pos x="833" y="282"/>
                </a:cxn>
                <a:cxn ang="0">
                  <a:pos x="382" y="311"/>
                </a:cxn>
                <a:cxn ang="0">
                  <a:pos x="138" y="0"/>
                </a:cxn>
                <a:cxn ang="0">
                  <a:pos x="1" y="81"/>
                </a:cxn>
                <a:cxn ang="0">
                  <a:pos x="331" y="456"/>
                </a:cxn>
                <a:cxn ang="0">
                  <a:pos x="825" y="361"/>
                </a:cxn>
                <a:cxn ang="0">
                  <a:pos x="833" y="282"/>
                </a:cxn>
              </a:cxnLst>
              <a:rect l="0" t="0" r="r" b="b"/>
              <a:pathLst>
                <a:path w="836" h="542">
                  <a:moveTo>
                    <a:pt x="833" y="282"/>
                  </a:moveTo>
                  <a:cubicBezTo>
                    <a:pt x="746" y="366"/>
                    <a:pt x="570" y="366"/>
                    <a:pt x="382" y="311"/>
                  </a:cubicBezTo>
                  <a:cubicBezTo>
                    <a:pt x="216" y="263"/>
                    <a:pt x="144" y="103"/>
                    <a:pt x="138" y="0"/>
                  </a:cubicBezTo>
                  <a:cubicBezTo>
                    <a:pt x="119" y="19"/>
                    <a:pt x="0" y="54"/>
                    <a:pt x="1" y="81"/>
                  </a:cubicBezTo>
                  <a:cubicBezTo>
                    <a:pt x="2" y="138"/>
                    <a:pt x="107" y="371"/>
                    <a:pt x="331" y="456"/>
                  </a:cubicBezTo>
                  <a:cubicBezTo>
                    <a:pt x="556" y="542"/>
                    <a:pt x="777" y="499"/>
                    <a:pt x="825" y="361"/>
                  </a:cubicBezTo>
                  <a:cubicBezTo>
                    <a:pt x="834" y="336"/>
                    <a:pt x="836" y="309"/>
                    <a:pt x="833" y="2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103"/>
            <p:cNvSpPr/>
            <p:nvPr/>
          </p:nvSpPr>
          <p:spPr bwMode="auto">
            <a:xfrm>
              <a:off x="6122368" y="1844824"/>
              <a:ext cx="1143320" cy="314051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19"/>
                </a:cxn>
                <a:cxn ang="0">
                  <a:pos x="181" y="451"/>
                </a:cxn>
                <a:cxn ang="0">
                  <a:pos x="0" y="884"/>
                </a:cxn>
                <a:cxn ang="0">
                  <a:pos x="74" y="903"/>
                </a:cxn>
                <a:cxn ang="0">
                  <a:pos x="328" y="451"/>
                </a:cxn>
                <a:cxn ang="0">
                  <a:pos x="74" y="0"/>
                </a:cxn>
              </a:cxnLst>
              <a:rect l="0" t="0" r="r" b="b"/>
              <a:pathLst>
                <a:path w="328" h="903">
                  <a:moveTo>
                    <a:pt x="74" y="0"/>
                  </a:moveTo>
                  <a:cubicBezTo>
                    <a:pt x="48" y="0"/>
                    <a:pt x="23" y="7"/>
                    <a:pt x="0" y="19"/>
                  </a:cubicBezTo>
                  <a:cubicBezTo>
                    <a:pt x="105" y="75"/>
                    <a:pt x="181" y="248"/>
                    <a:pt x="181" y="451"/>
                  </a:cubicBezTo>
                  <a:cubicBezTo>
                    <a:pt x="181" y="655"/>
                    <a:pt x="105" y="827"/>
                    <a:pt x="0" y="884"/>
                  </a:cubicBezTo>
                  <a:cubicBezTo>
                    <a:pt x="23" y="896"/>
                    <a:pt x="48" y="903"/>
                    <a:pt x="74" y="903"/>
                  </a:cubicBezTo>
                  <a:cubicBezTo>
                    <a:pt x="214" y="903"/>
                    <a:pt x="328" y="701"/>
                    <a:pt x="328" y="451"/>
                  </a:cubicBezTo>
                  <a:cubicBezTo>
                    <a:pt x="328" y="202"/>
                    <a:pt x="214" y="0"/>
                    <a:pt x="7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104"/>
            <p:cNvSpPr/>
            <p:nvPr/>
          </p:nvSpPr>
          <p:spPr bwMode="auto">
            <a:xfrm>
              <a:off x="3961158" y="2655278"/>
              <a:ext cx="2986138" cy="2093672"/>
            </a:xfrm>
            <a:custGeom>
              <a:avLst/>
              <a:gdLst/>
              <a:ahLst/>
              <a:cxnLst>
                <a:cxn ang="0">
                  <a:pos x="60" y="541"/>
                </a:cxn>
                <a:cxn ang="0">
                  <a:pos x="109" y="602"/>
                </a:cxn>
                <a:cxn ang="0">
                  <a:pos x="405" y="246"/>
                </a:cxn>
                <a:cxn ang="0">
                  <a:pos x="857" y="231"/>
                </a:cxn>
                <a:cxn ang="0">
                  <a:pos x="842" y="153"/>
                </a:cxn>
                <a:cxn ang="0">
                  <a:pos x="342" y="107"/>
                </a:cxn>
                <a:cxn ang="0">
                  <a:pos x="60" y="541"/>
                </a:cxn>
              </a:cxnLst>
              <a:rect l="0" t="0" r="r" b="b"/>
              <a:pathLst>
                <a:path w="858" h="602">
                  <a:moveTo>
                    <a:pt x="60" y="541"/>
                  </a:moveTo>
                  <a:cubicBezTo>
                    <a:pt x="71" y="565"/>
                    <a:pt x="88" y="586"/>
                    <a:pt x="109" y="602"/>
                  </a:cubicBezTo>
                  <a:cubicBezTo>
                    <a:pt x="112" y="480"/>
                    <a:pt x="229" y="334"/>
                    <a:pt x="405" y="246"/>
                  </a:cubicBezTo>
                  <a:cubicBezTo>
                    <a:pt x="581" y="159"/>
                    <a:pt x="763" y="156"/>
                    <a:pt x="857" y="231"/>
                  </a:cubicBezTo>
                  <a:cubicBezTo>
                    <a:pt x="858" y="203"/>
                    <a:pt x="853" y="177"/>
                    <a:pt x="842" y="153"/>
                  </a:cubicBezTo>
                  <a:cubicBezTo>
                    <a:pt x="781" y="20"/>
                    <a:pt x="557" y="0"/>
                    <a:pt x="342" y="107"/>
                  </a:cubicBezTo>
                  <a:cubicBezTo>
                    <a:pt x="126" y="214"/>
                    <a:pt x="0" y="408"/>
                    <a:pt x="60" y="5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105"/>
            <p:cNvSpPr/>
            <p:nvPr/>
          </p:nvSpPr>
          <p:spPr bwMode="auto">
            <a:xfrm>
              <a:off x="4168594" y="4334075"/>
              <a:ext cx="2653272" cy="1220506"/>
            </a:xfrm>
            <a:custGeom>
              <a:avLst/>
              <a:gdLst/>
              <a:ahLst/>
              <a:cxnLst>
                <a:cxn ang="0">
                  <a:pos x="762" y="0"/>
                </a:cxn>
                <a:cxn ang="0">
                  <a:pos x="546" y="12"/>
                </a:cxn>
                <a:cxn ang="0">
                  <a:pos x="582" y="58"/>
                </a:cxn>
                <a:cxn ang="0">
                  <a:pos x="501" y="105"/>
                </a:cxn>
                <a:cxn ang="0">
                  <a:pos x="49" y="120"/>
                </a:cxn>
                <a:cxn ang="0">
                  <a:pos x="0" y="57"/>
                </a:cxn>
                <a:cxn ang="0">
                  <a:pos x="64" y="198"/>
                </a:cxn>
                <a:cxn ang="0">
                  <a:pos x="564" y="244"/>
                </a:cxn>
                <a:cxn ang="0">
                  <a:pos x="675" y="176"/>
                </a:cxn>
                <a:cxn ang="0">
                  <a:pos x="709" y="220"/>
                </a:cxn>
                <a:cxn ang="0">
                  <a:pos x="762" y="0"/>
                </a:cxn>
              </a:cxnLst>
              <a:rect l="0" t="0" r="r" b="b"/>
              <a:pathLst>
                <a:path w="762" h="351">
                  <a:moveTo>
                    <a:pt x="762" y="0"/>
                  </a:moveTo>
                  <a:cubicBezTo>
                    <a:pt x="546" y="12"/>
                    <a:pt x="546" y="12"/>
                    <a:pt x="546" y="12"/>
                  </a:cubicBezTo>
                  <a:cubicBezTo>
                    <a:pt x="582" y="58"/>
                    <a:pt x="582" y="58"/>
                    <a:pt x="582" y="58"/>
                  </a:cubicBezTo>
                  <a:cubicBezTo>
                    <a:pt x="556" y="75"/>
                    <a:pt x="529" y="91"/>
                    <a:pt x="501" y="105"/>
                  </a:cubicBezTo>
                  <a:cubicBezTo>
                    <a:pt x="324" y="192"/>
                    <a:pt x="142" y="195"/>
                    <a:pt x="49" y="120"/>
                  </a:cubicBezTo>
                  <a:cubicBezTo>
                    <a:pt x="13" y="87"/>
                    <a:pt x="0" y="57"/>
                    <a:pt x="0" y="57"/>
                  </a:cubicBezTo>
                  <a:cubicBezTo>
                    <a:pt x="0" y="57"/>
                    <a:pt x="57" y="184"/>
                    <a:pt x="64" y="198"/>
                  </a:cubicBezTo>
                  <a:cubicBezTo>
                    <a:pt x="124" y="331"/>
                    <a:pt x="348" y="351"/>
                    <a:pt x="564" y="244"/>
                  </a:cubicBezTo>
                  <a:cubicBezTo>
                    <a:pt x="604" y="224"/>
                    <a:pt x="641" y="201"/>
                    <a:pt x="675" y="176"/>
                  </a:cubicBezTo>
                  <a:cubicBezTo>
                    <a:pt x="709" y="220"/>
                    <a:pt x="709" y="220"/>
                    <a:pt x="709" y="22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106"/>
            <p:cNvSpPr/>
            <p:nvPr/>
          </p:nvSpPr>
          <p:spPr bwMode="auto">
            <a:xfrm>
              <a:off x="5890810" y="2626333"/>
              <a:ext cx="2339704" cy="2233573"/>
            </a:xfrm>
            <a:custGeom>
              <a:avLst/>
              <a:gdLst/>
              <a:ahLst/>
              <a:cxnLst>
                <a:cxn ang="0">
                  <a:pos x="305" y="91"/>
                </a:cxn>
                <a:cxn ang="0">
                  <a:pos x="181" y="57"/>
                </a:cxn>
                <a:cxn ang="0">
                  <a:pos x="187" y="0"/>
                </a:cxn>
                <a:cxn ang="0">
                  <a:pos x="0" y="114"/>
                </a:cxn>
                <a:cxn ang="0">
                  <a:pos x="160" y="267"/>
                </a:cxn>
                <a:cxn ang="0">
                  <a:pos x="166" y="209"/>
                </a:cxn>
                <a:cxn ang="0">
                  <a:pos x="255" y="236"/>
                </a:cxn>
                <a:cxn ang="0">
                  <a:pos x="582" y="561"/>
                </a:cxn>
                <a:cxn ang="0">
                  <a:pos x="573" y="642"/>
                </a:cxn>
                <a:cxn ang="0">
                  <a:pos x="625" y="496"/>
                </a:cxn>
                <a:cxn ang="0">
                  <a:pos x="305" y="91"/>
                </a:cxn>
              </a:cxnLst>
              <a:rect l="0" t="0" r="r" b="b"/>
              <a:pathLst>
                <a:path w="673" h="642">
                  <a:moveTo>
                    <a:pt x="305" y="91"/>
                  </a:moveTo>
                  <a:cubicBezTo>
                    <a:pt x="264" y="75"/>
                    <a:pt x="222" y="64"/>
                    <a:pt x="181" y="57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166" y="209"/>
                    <a:pt x="166" y="209"/>
                    <a:pt x="166" y="209"/>
                  </a:cubicBezTo>
                  <a:cubicBezTo>
                    <a:pt x="195" y="215"/>
                    <a:pt x="225" y="224"/>
                    <a:pt x="255" y="236"/>
                  </a:cubicBezTo>
                  <a:cubicBezTo>
                    <a:pt x="438" y="306"/>
                    <a:pt x="567" y="439"/>
                    <a:pt x="582" y="561"/>
                  </a:cubicBezTo>
                  <a:cubicBezTo>
                    <a:pt x="584" y="611"/>
                    <a:pt x="573" y="642"/>
                    <a:pt x="573" y="642"/>
                  </a:cubicBezTo>
                  <a:cubicBezTo>
                    <a:pt x="573" y="642"/>
                    <a:pt x="619" y="510"/>
                    <a:pt x="625" y="496"/>
                  </a:cubicBezTo>
                  <a:cubicBezTo>
                    <a:pt x="673" y="358"/>
                    <a:pt x="530" y="177"/>
                    <a:pt x="305" y="9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107"/>
            <p:cNvSpPr/>
            <p:nvPr/>
          </p:nvSpPr>
          <p:spPr bwMode="auto">
            <a:xfrm>
              <a:off x="4834324" y="1844824"/>
              <a:ext cx="1553370" cy="2585734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41" y="451"/>
                </a:cxn>
                <a:cxn ang="0">
                  <a:pos x="53" y="585"/>
                </a:cxn>
                <a:cxn ang="0">
                  <a:pos x="0" y="599"/>
                </a:cxn>
                <a:cxn ang="0">
                  <a:pos x="167" y="743"/>
                </a:cxn>
                <a:cxn ang="0">
                  <a:pos x="250" y="534"/>
                </a:cxn>
                <a:cxn ang="0">
                  <a:pos x="195" y="548"/>
                </a:cxn>
                <a:cxn ang="0">
                  <a:pos x="189" y="451"/>
                </a:cxn>
                <a:cxn ang="0">
                  <a:pos x="370" y="19"/>
                </a:cxn>
                <a:cxn ang="0">
                  <a:pos x="446" y="0"/>
                </a:cxn>
                <a:cxn ang="0">
                  <a:pos x="296" y="0"/>
                </a:cxn>
              </a:cxnLst>
              <a:rect l="0" t="0" r="r" b="b"/>
              <a:pathLst>
                <a:path w="446" h="743">
                  <a:moveTo>
                    <a:pt x="296" y="0"/>
                  </a:moveTo>
                  <a:cubicBezTo>
                    <a:pt x="155" y="0"/>
                    <a:pt x="41" y="202"/>
                    <a:pt x="41" y="451"/>
                  </a:cubicBezTo>
                  <a:cubicBezTo>
                    <a:pt x="41" y="498"/>
                    <a:pt x="45" y="543"/>
                    <a:pt x="53" y="58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67" y="743"/>
                    <a:pt x="167" y="743"/>
                    <a:pt x="167" y="743"/>
                  </a:cubicBezTo>
                  <a:cubicBezTo>
                    <a:pt x="250" y="534"/>
                    <a:pt x="250" y="534"/>
                    <a:pt x="250" y="534"/>
                  </a:cubicBezTo>
                  <a:cubicBezTo>
                    <a:pt x="195" y="548"/>
                    <a:pt x="195" y="548"/>
                    <a:pt x="195" y="548"/>
                  </a:cubicBezTo>
                  <a:cubicBezTo>
                    <a:pt x="191" y="517"/>
                    <a:pt x="189" y="485"/>
                    <a:pt x="189" y="451"/>
                  </a:cubicBezTo>
                  <a:cubicBezTo>
                    <a:pt x="189" y="248"/>
                    <a:pt x="265" y="75"/>
                    <a:pt x="370" y="19"/>
                  </a:cubicBezTo>
                  <a:cubicBezTo>
                    <a:pt x="414" y="0"/>
                    <a:pt x="446" y="0"/>
                    <a:pt x="446" y="0"/>
                  </a:cubicBezTo>
                  <a:cubicBezTo>
                    <a:pt x="446" y="0"/>
                    <a:pt x="31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0" name="Group 108"/>
            <p:cNvGrpSpPr/>
            <p:nvPr/>
          </p:nvGrpSpPr>
          <p:grpSpPr>
            <a:xfrm>
              <a:off x="5977620" y="2066734"/>
              <a:ext cx="250854" cy="308744"/>
              <a:chOff x="4482225" y="1749706"/>
              <a:chExt cx="190541" cy="234512"/>
            </a:xfrm>
            <a:solidFill>
              <a:schemeClr val="accent1"/>
            </a:solidFill>
          </p:grpSpPr>
          <p:sp>
            <p:nvSpPr>
              <p:cNvPr id="42" name="Oval 109"/>
              <p:cNvSpPr/>
              <p:nvPr/>
            </p:nvSpPr>
            <p:spPr bwMode="auto">
              <a:xfrm>
                <a:off x="4529859" y="1749706"/>
                <a:ext cx="98936" cy="98936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10"/>
              <p:cNvSpPr/>
              <p:nvPr/>
            </p:nvSpPr>
            <p:spPr bwMode="auto">
              <a:xfrm>
                <a:off x="4482225" y="1863296"/>
                <a:ext cx="190541" cy="120922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0" y="0"/>
                  </a:cxn>
                  <a:cxn ang="0">
                    <a:pos x="44" y="32"/>
                  </a:cxn>
                  <a:cxn ang="0">
                    <a:pos x="36" y="39"/>
                  </a:cxn>
                  <a:cxn ang="0">
                    <a:pos x="28" y="32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0" y="24"/>
                  </a:cxn>
                  <a:cxn ang="0">
                    <a:pos x="0" y="39"/>
                  </a:cxn>
                  <a:cxn ang="0">
                    <a:pos x="37" y="46"/>
                  </a:cxn>
                  <a:cxn ang="0">
                    <a:pos x="72" y="39"/>
                  </a:cxn>
                  <a:cxn ang="0">
                    <a:pos x="72" y="24"/>
                  </a:cxn>
                  <a:cxn ang="0">
                    <a:pos x="49" y="0"/>
                  </a:cxn>
                </a:cxnLst>
                <a:rect l="0" t="0" r="r" b="b"/>
                <a:pathLst>
                  <a:path w="72" h="46">
                    <a:moveTo>
                      <a:pt x="49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1" y="45"/>
                      <a:pt x="27" y="46"/>
                      <a:pt x="37" y="46"/>
                    </a:cubicBezTo>
                    <a:cubicBezTo>
                      <a:pt x="46" y="46"/>
                      <a:pt x="62" y="45"/>
                      <a:pt x="72" y="39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11"/>
                      <a:pt x="62" y="0"/>
                      <a:pt x="4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1" name="Group 111"/>
            <p:cNvGrpSpPr/>
            <p:nvPr/>
          </p:nvGrpSpPr>
          <p:grpSpPr>
            <a:xfrm>
              <a:off x="4704074" y="4251063"/>
              <a:ext cx="279800" cy="284625"/>
              <a:chOff x="3514862" y="3372969"/>
              <a:chExt cx="212527" cy="216192"/>
            </a:xfrm>
            <a:solidFill>
              <a:schemeClr val="accent3"/>
            </a:solidFill>
          </p:grpSpPr>
          <p:sp>
            <p:nvSpPr>
              <p:cNvPr id="38" name="Freeform: Shape 112"/>
              <p:cNvSpPr/>
              <p:nvPr/>
            </p:nvSpPr>
            <p:spPr bwMode="auto">
              <a:xfrm>
                <a:off x="3514862" y="3372969"/>
                <a:ext cx="98936" cy="20519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38" y="0"/>
                  </a:cxn>
                  <a:cxn ang="0">
                    <a:pos x="0" y="41"/>
                  </a:cxn>
                  <a:cxn ang="0">
                    <a:pos x="23" y="78"/>
                  </a:cxn>
                  <a:cxn ang="0">
                    <a:pos x="38" y="40"/>
                  </a:cxn>
                </a:cxnLst>
                <a:rect l="0" t="0" r="r" b="b"/>
                <a:pathLst>
                  <a:path w="38" h="78">
                    <a:moveTo>
                      <a:pt x="38" y="4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7" y="1"/>
                      <a:pt x="0" y="19"/>
                      <a:pt x="0" y="41"/>
                    </a:cubicBezTo>
                    <a:cubicBezTo>
                      <a:pt x="0" y="57"/>
                      <a:pt x="9" y="71"/>
                      <a:pt x="23" y="78"/>
                    </a:cubicBezTo>
                    <a:lnTo>
                      <a:pt x="38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113"/>
              <p:cNvSpPr/>
              <p:nvPr/>
            </p:nvSpPr>
            <p:spPr bwMode="auto">
              <a:xfrm>
                <a:off x="3628453" y="3372969"/>
                <a:ext cx="98936" cy="9893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7" y="38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37" h="38">
                    <a:moveTo>
                      <a:pt x="0" y="38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36" y="18"/>
                      <a:pt x="20" y="2"/>
                      <a:pt x="0" y="0"/>
                    </a:cubicBez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114"/>
              <p:cNvSpPr/>
              <p:nvPr/>
            </p:nvSpPr>
            <p:spPr bwMode="auto">
              <a:xfrm>
                <a:off x="3635781" y="3486562"/>
                <a:ext cx="91608" cy="806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31"/>
                  </a:cxn>
                  <a:cxn ang="0">
                    <a:pos x="35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31">
                    <a:moveTo>
                      <a:pt x="0" y="0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28" y="24"/>
                      <a:pt x="35" y="13"/>
                      <a:pt x="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115"/>
              <p:cNvSpPr/>
              <p:nvPr/>
            </p:nvSpPr>
            <p:spPr bwMode="auto">
              <a:xfrm>
                <a:off x="3588147" y="3493890"/>
                <a:ext cx="84279" cy="9527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4"/>
                  </a:cxn>
                  <a:cxn ang="0">
                    <a:pos x="12" y="36"/>
                  </a:cxn>
                  <a:cxn ang="0">
                    <a:pos x="32" y="31"/>
                  </a:cxn>
                  <a:cxn ang="0">
                    <a:pos x="14" y="0"/>
                  </a:cxn>
                </a:cxnLst>
                <a:rect l="0" t="0" r="r" b="b"/>
                <a:pathLst>
                  <a:path w="32" h="36">
                    <a:moveTo>
                      <a:pt x="14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4" y="35"/>
                      <a:pt x="8" y="36"/>
                      <a:pt x="12" y="36"/>
                    </a:cubicBezTo>
                    <a:cubicBezTo>
                      <a:pt x="19" y="36"/>
                      <a:pt x="26" y="34"/>
                      <a:pt x="32" y="31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2" name="Group 116"/>
            <p:cNvGrpSpPr/>
            <p:nvPr/>
          </p:nvGrpSpPr>
          <p:grpSpPr>
            <a:xfrm>
              <a:off x="7338049" y="4214941"/>
              <a:ext cx="217088" cy="356994"/>
              <a:chOff x="5515545" y="3197085"/>
              <a:chExt cx="164893" cy="271157"/>
            </a:xfrm>
            <a:solidFill>
              <a:schemeClr val="accent2"/>
            </a:solidFill>
          </p:grpSpPr>
          <p:sp>
            <p:nvSpPr>
              <p:cNvPr id="34" name="Freeform: Shape 117"/>
              <p:cNvSpPr/>
              <p:nvPr/>
            </p:nvSpPr>
            <p:spPr bwMode="auto">
              <a:xfrm>
                <a:off x="5563179" y="3416940"/>
                <a:ext cx="69622" cy="1465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3" y="5"/>
                  </a:cxn>
                  <a:cxn ang="0">
                    <a:pos x="26" y="2"/>
                  </a:cxn>
                  <a:cxn ang="0">
                    <a:pos x="23" y="0"/>
                  </a:cxn>
                </a:cxnLst>
                <a:rect l="0" t="0" r="r" b="b"/>
                <a:pathLst>
                  <a:path w="26" h="5">
                    <a:moveTo>
                      <a:pt x="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6" y="4"/>
                      <a:pt x="26" y="2"/>
                    </a:cubicBezTo>
                    <a:cubicBezTo>
                      <a:pt x="26" y="1"/>
                      <a:pt x="25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125"/>
              <p:cNvSpPr/>
              <p:nvPr/>
            </p:nvSpPr>
            <p:spPr bwMode="auto">
              <a:xfrm>
                <a:off x="5563179" y="3435262"/>
                <a:ext cx="69622" cy="1465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3" y="5"/>
                  </a:cxn>
                  <a:cxn ang="0">
                    <a:pos x="26" y="2"/>
                  </a:cxn>
                  <a:cxn ang="0">
                    <a:pos x="23" y="0"/>
                  </a:cxn>
                </a:cxnLst>
                <a:rect l="0" t="0" r="r" b="b"/>
                <a:pathLst>
                  <a:path w="26" h="5">
                    <a:moveTo>
                      <a:pt x="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6" y="4"/>
                      <a:pt x="26" y="2"/>
                    </a:cubicBezTo>
                    <a:cubicBezTo>
                      <a:pt x="26" y="1"/>
                      <a:pt x="25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126"/>
              <p:cNvSpPr/>
              <p:nvPr/>
            </p:nvSpPr>
            <p:spPr bwMode="auto">
              <a:xfrm>
                <a:off x="5581501" y="3457248"/>
                <a:ext cx="32979" cy="1099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11" y="3"/>
                  </a:cxn>
                  <a:cxn ang="0">
                    <a:pos x="12" y="1"/>
                  </a:cxn>
                  <a:cxn ang="0">
                    <a:pos x="11" y="0"/>
                  </a:cxn>
                </a:cxnLst>
                <a:rect l="0" t="0" r="r" b="b"/>
                <a:pathLst>
                  <a:path w="12" h="4">
                    <a:moveTo>
                      <a:pt x="1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3" y="4"/>
                      <a:pt x="6" y="4"/>
                    </a:cubicBezTo>
                    <a:cubicBezTo>
                      <a:pt x="8" y="4"/>
                      <a:pt x="10" y="3"/>
                      <a:pt x="11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127"/>
              <p:cNvSpPr/>
              <p:nvPr/>
            </p:nvSpPr>
            <p:spPr bwMode="auto">
              <a:xfrm>
                <a:off x="5515545" y="3197085"/>
                <a:ext cx="164893" cy="20886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24" y="80"/>
                  </a:cxn>
                  <a:cxn ang="0">
                    <a:pos x="31" y="80"/>
                  </a:cxn>
                  <a:cxn ang="0">
                    <a:pos x="32" y="80"/>
                  </a:cxn>
                  <a:cxn ang="0">
                    <a:pos x="39" y="80"/>
                  </a:cxn>
                  <a:cxn ang="0">
                    <a:pos x="48" y="72"/>
                  </a:cxn>
                  <a:cxn ang="0">
                    <a:pos x="48" y="66"/>
                  </a:cxn>
                  <a:cxn ang="0">
                    <a:pos x="63" y="33"/>
                  </a:cxn>
                  <a:cxn ang="0">
                    <a:pos x="32" y="0"/>
                  </a:cxn>
                  <a:cxn ang="0">
                    <a:pos x="30" y="12"/>
                  </a:cxn>
                  <a:cxn ang="0">
                    <a:pos x="13" y="31"/>
                  </a:cxn>
                  <a:cxn ang="0">
                    <a:pos x="10" y="33"/>
                  </a:cxn>
                  <a:cxn ang="0">
                    <a:pos x="8" y="30"/>
                  </a:cxn>
                  <a:cxn ang="0">
                    <a:pos x="28" y="7"/>
                  </a:cxn>
                  <a:cxn ang="0">
                    <a:pos x="32" y="9"/>
                  </a:cxn>
                  <a:cxn ang="0">
                    <a:pos x="30" y="12"/>
                  </a:cxn>
                </a:cxnLst>
                <a:rect l="0" t="0" r="r" b="b"/>
                <a:pathLst>
                  <a:path w="63" h="80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3" y="0"/>
                      <a:pt x="0" y="15"/>
                      <a:pt x="0" y="33"/>
                    </a:cubicBezTo>
                    <a:cubicBezTo>
                      <a:pt x="0" y="49"/>
                      <a:pt x="16" y="61"/>
                      <a:pt x="16" y="66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7"/>
                      <a:pt x="20" y="80"/>
                      <a:pt x="24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4" y="80"/>
                      <a:pt x="48" y="77"/>
                      <a:pt x="48" y="72"/>
                    </a:cubicBezTo>
                    <a:cubicBezTo>
                      <a:pt x="48" y="72"/>
                      <a:pt x="48" y="72"/>
                      <a:pt x="48" y="66"/>
                    </a:cubicBezTo>
                    <a:cubicBezTo>
                      <a:pt x="48" y="61"/>
                      <a:pt x="63" y="49"/>
                      <a:pt x="63" y="33"/>
                    </a:cubicBezTo>
                    <a:cubicBezTo>
                      <a:pt x="63" y="15"/>
                      <a:pt x="50" y="0"/>
                      <a:pt x="32" y="0"/>
                    </a:cubicBezTo>
                    <a:close/>
                    <a:moveTo>
                      <a:pt x="30" y="12"/>
                    </a:moveTo>
                    <a:cubicBezTo>
                      <a:pt x="21" y="14"/>
                      <a:pt x="14" y="22"/>
                      <a:pt x="13" y="31"/>
                    </a:cubicBezTo>
                    <a:cubicBezTo>
                      <a:pt x="12" y="32"/>
                      <a:pt x="11" y="33"/>
                      <a:pt x="10" y="33"/>
                    </a:cubicBezTo>
                    <a:cubicBezTo>
                      <a:pt x="8" y="33"/>
                      <a:pt x="7" y="31"/>
                      <a:pt x="8" y="30"/>
                    </a:cubicBezTo>
                    <a:cubicBezTo>
                      <a:pt x="10" y="19"/>
                      <a:pt x="18" y="10"/>
                      <a:pt x="28" y="7"/>
                    </a:cubicBezTo>
                    <a:cubicBezTo>
                      <a:pt x="30" y="7"/>
                      <a:pt x="31" y="7"/>
                      <a:pt x="32" y="9"/>
                    </a:cubicBezTo>
                    <a:cubicBezTo>
                      <a:pt x="32" y="10"/>
                      <a:pt x="31" y="12"/>
                      <a:pt x="3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128"/>
            <p:cNvGrpSpPr/>
            <p:nvPr/>
          </p:nvGrpSpPr>
          <p:grpSpPr>
            <a:xfrm>
              <a:off x="5861756" y="3516827"/>
              <a:ext cx="585201" cy="585201"/>
              <a:chOff x="5029200" y="1606550"/>
              <a:chExt cx="609600" cy="609600"/>
            </a:xfrm>
          </p:grpSpPr>
          <p:sp>
            <p:nvSpPr>
              <p:cNvPr id="27" name="Oval 129"/>
              <p:cNvSpPr/>
              <p:nvPr/>
            </p:nvSpPr>
            <p:spPr bwMode="auto">
              <a:xfrm>
                <a:off x="5029200" y="1606550"/>
                <a:ext cx="609600" cy="609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28" name="Group 130"/>
              <p:cNvGrpSpPr/>
              <p:nvPr/>
            </p:nvGrpSpPr>
            <p:grpSpPr>
              <a:xfrm>
                <a:off x="5172075" y="1733041"/>
                <a:ext cx="323850" cy="356598"/>
                <a:chOff x="4843463" y="3076575"/>
                <a:chExt cx="282575" cy="311150"/>
              </a:xfrm>
              <a:solidFill>
                <a:schemeClr val="accent3"/>
              </a:solidFill>
            </p:grpSpPr>
            <p:sp>
              <p:nvSpPr>
                <p:cNvPr id="29" name="Freeform: Shape 131"/>
                <p:cNvSpPr/>
                <p:nvPr/>
              </p:nvSpPr>
              <p:spPr bwMode="auto">
                <a:xfrm>
                  <a:off x="4843463" y="3205163"/>
                  <a:ext cx="282575" cy="182562"/>
                </a:xfrm>
                <a:custGeom>
                  <a:avLst/>
                  <a:gdLst/>
                  <a:ahLst/>
                  <a:cxnLst>
                    <a:cxn ang="0">
                      <a:pos x="66" y="2"/>
                    </a:cxn>
                    <a:cxn ang="0">
                      <a:pos x="66" y="0"/>
                    </a:cxn>
                    <a:cxn ang="0">
                      <a:pos x="64" y="0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2" y="4"/>
                    </a:cxn>
                    <a:cxn ang="0">
                      <a:pos x="53" y="4"/>
                    </a:cxn>
                    <a:cxn ang="0">
                      <a:pos x="57" y="4"/>
                    </a:cxn>
                    <a:cxn ang="0">
                      <a:pos x="57" y="4"/>
                    </a:cxn>
                    <a:cxn ang="0">
                      <a:pos x="57" y="5"/>
                    </a:cxn>
                    <a:cxn ang="0">
                      <a:pos x="33" y="29"/>
                    </a:cxn>
                    <a:cxn ang="0">
                      <a:pos x="32" y="30"/>
                    </a:cxn>
                    <a:cxn ang="0">
                      <a:pos x="32" y="29"/>
                    </a:cxn>
                    <a:cxn ang="0">
                      <a:pos x="25" y="22"/>
                    </a:cxn>
                    <a:cxn ang="0">
                      <a:pos x="23" y="22"/>
                    </a:cxn>
                    <a:cxn ang="0">
                      <a:pos x="22" y="22"/>
                    </a:cxn>
                    <a:cxn ang="0">
                      <a:pos x="0" y="43"/>
                    </a:cxn>
                    <a:cxn ang="0">
                      <a:pos x="6" y="43"/>
                    </a:cxn>
                    <a:cxn ang="0">
                      <a:pos x="23" y="27"/>
                    </a:cxn>
                    <a:cxn ang="0">
                      <a:pos x="23" y="27"/>
                    </a:cxn>
                    <a:cxn ang="0">
                      <a:pos x="24" y="27"/>
                    </a:cxn>
                    <a:cxn ang="0">
                      <a:pos x="31" y="34"/>
                    </a:cxn>
                    <a:cxn ang="0">
                      <a:pos x="32" y="35"/>
                    </a:cxn>
                    <a:cxn ang="0">
                      <a:pos x="34" y="34"/>
                    </a:cxn>
                    <a:cxn ang="0">
                      <a:pos x="61" y="7"/>
                    </a:cxn>
                    <a:cxn ang="0">
                      <a:pos x="61" y="7"/>
                    </a:cxn>
                    <a:cxn ang="0">
                      <a:pos x="61" y="7"/>
                    </a:cxn>
                    <a:cxn ang="0">
                      <a:pos x="62" y="7"/>
                    </a:cxn>
                    <a:cxn ang="0">
                      <a:pos x="62" y="7"/>
                    </a:cxn>
                    <a:cxn ang="0">
                      <a:pos x="62" y="7"/>
                    </a:cxn>
                    <a:cxn ang="0">
                      <a:pos x="62" y="13"/>
                    </a:cxn>
                    <a:cxn ang="0">
                      <a:pos x="64" y="15"/>
                    </a:cxn>
                    <a:cxn ang="0">
                      <a:pos x="66" y="13"/>
                    </a:cxn>
                    <a:cxn ang="0">
                      <a:pos x="66" y="2"/>
                    </a:cxn>
                  </a:cxnLst>
                  <a:rect l="0" t="0" r="r" b="b"/>
                  <a:pathLst>
                    <a:path w="66" h="43">
                      <a:moveTo>
                        <a:pt x="66" y="2"/>
                      </a:moveTo>
                      <a:cubicBezTo>
                        <a:pt x="66" y="1"/>
                        <a:pt x="66" y="1"/>
                        <a:pt x="66" y="0"/>
                      </a:cubicBezTo>
                      <a:cubicBezTo>
                        <a:pt x="65" y="0"/>
                        <a:pt x="65" y="0"/>
                        <a:pt x="64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1" y="0"/>
                        <a:pt x="51" y="1"/>
                        <a:pt x="51" y="2"/>
                      </a:cubicBezTo>
                      <a:cubicBezTo>
                        <a:pt x="51" y="3"/>
                        <a:pt x="51" y="3"/>
                        <a:pt x="52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4" y="22"/>
                        <a:pt x="24" y="22"/>
                        <a:pt x="23" y="22"/>
                      </a:cubicBezTo>
                      <a:cubicBezTo>
                        <a:pt x="23" y="22"/>
                        <a:pt x="22" y="22"/>
                        <a:pt x="22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4" y="34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2" y="14"/>
                        <a:pt x="63" y="15"/>
                        <a:pt x="64" y="15"/>
                      </a:cubicBezTo>
                      <a:cubicBezTo>
                        <a:pt x="65" y="15"/>
                        <a:pt x="66" y="14"/>
                        <a:pt x="66" y="13"/>
                      </a:cubicBezTo>
                      <a:lnTo>
                        <a:pt x="66" y="2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132"/>
                <p:cNvSpPr/>
                <p:nvPr/>
              </p:nvSpPr>
              <p:spPr bwMode="auto">
                <a:xfrm>
                  <a:off x="4891088" y="3225800"/>
                  <a:ext cx="60325" cy="8572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8" y="7"/>
                    </a:cxn>
                    <a:cxn ang="0">
                      <a:pos x="1" y="16"/>
                    </a:cxn>
                    <a:cxn ang="0">
                      <a:pos x="1" y="19"/>
                    </a:cxn>
                    <a:cxn ang="0">
                      <a:pos x="4" y="19"/>
                    </a:cxn>
                    <a:cxn ang="0">
                      <a:pos x="13" y="10"/>
                    </a:cxn>
                    <a:cxn ang="0">
                      <a:pos x="13" y="9"/>
                    </a:cxn>
                    <a:cxn ang="0">
                      <a:pos x="14" y="4"/>
                    </a:cxn>
                    <a:cxn ang="0">
                      <a:pos x="13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20">
                      <a:moveTo>
                        <a:pt x="10" y="0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7"/>
                        <a:pt x="0" y="18"/>
                        <a:pt x="1" y="19"/>
                      </a:cubicBezTo>
                      <a:cubicBezTo>
                        <a:pt x="2" y="20"/>
                        <a:pt x="3" y="20"/>
                        <a:pt x="4" y="1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3" y="2"/>
                        <a:pt x="13" y="2"/>
                      </a:cubicBezTo>
                      <a:cubicBezTo>
                        <a:pt x="12" y="1"/>
                        <a:pt x="11" y="1"/>
                        <a:pt x="1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133"/>
                <p:cNvSpPr/>
                <p:nvPr/>
              </p:nvSpPr>
              <p:spPr bwMode="auto">
                <a:xfrm>
                  <a:off x="4984750" y="3136900"/>
                  <a:ext cx="55563" cy="33337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12" y="4"/>
                    </a:cxn>
                    <a:cxn ang="0">
                      <a:pos x="13" y="1"/>
                    </a:cxn>
                    <a:cxn ang="0">
                      <a:pos x="10" y="0"/>
                    </a:cxn>
                    <a:cxn ang="0">
                      <a:pos x="4" y="4"/>
                    </a:cxn>
                    <a:cxn ang="0">
                      <a:pos x="0" y="3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3" h="8">
                      <a:moveTo>
                        <a:pt x="1" y="5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3"/>
                        <a:pt x="13" y="2"/>
                        <a:pt x="13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134"/>
                <p:cNvSpPr/>
                <p:nvPr/>
              </p:nvSpPr>
              <p:spPr bwMode="auto">
                <a:xfrm>
                  <a:off x="4954588" y="3076575"/>
                  <a:ext cx="39688" cy="55562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9" y="6"/>
                    </a:cxn>
                    <a:cxn ang="0">
                      <a:pos x="5" y="1"/>
                    </a:cxn>
                    <a:cxn ang="0">
                      <a:pos x="0" y="6"/>
                    </a:cxn>
                    <a:cxn ang="0">
                      <a:pos x="5" y="12"/>
                    </a:cxn>
                  </a:cxnLst>
                  <a:rect l="0" t="0" r="r" b="b"/>
                  <a:pathLst>
                    <a:path w="9" h="13">
                      <a:moveTo>
                        <a:pt x="5" y="12"/>
                      </a:moveTo>
                      <a:cubicBezTo>
                        <a:pt x="8" y="12"/>
                        <a:pt x="9" y="8"/>
                        <a:pt x="9" y="6"/>
                      </a:cubicBezTo>
                      <a:cubicBezTo>
                        <a:pt x="9" y="3"/>
                        <a:pt x="7" y="1"/>
                        <a:pt x="5" y="1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4" y="13"/>
                        <a:pt x="5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135"/>
                <p:cNvSpPr/>
                <p:nvPr/>
              </p:nvSpPr>
              <p:spPr bwMode="auto">
                <a:xfrm>
                  <a:off x="4886325" y="3132138"/>
                  <a:ext cx="107950" cy="171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9" y="4"/>
                    </a:cxn>
                    <a:cxn ang="0">
                      <a:pos x="14" y="5"/>
                    </a:cxn>
                    <a:cxn ang="0">
                      <a:pos x="12" y="5"/>
                    </a:cxn>
                    <a:cxn ang="0">
                      <a:pos x="9" y="17"/>
                    </a:cxn>
                    <a:cxn ang="0">
                      <a:pos x="10" y="18"/>
                    </a:cxn>
                    <a:cxn ang="0">
                      <a:pos x="14" y="22"/>
                    </a:cxn>
                    <a:cxn ang="0">
                      <a:pos x="19" y="28"/>
                    </a:cxn>
                    <a:cxn ang="0">
                      <a:pos x="18" y="37"/>
                    </a:cxn>
                    <a:cxn ang="0">
                      <a:pos x="20" y="40"/>
                    </a:cxn>
                    <a:cxn ang="0">
                      <a:pos x="23" y="38"/>
                    </a:cxn>
                    <a:cxn ang="0">
                      <a:pos x="24" y="28"/>
                    </a:cxn>
                    <a:cxn ang="0">
                      <a:pos x="24" y="25"/>
                    </a:cxn>
                    <a:cxn ang="0">
                      <a:pos x="19" y="19"/>
                    </a:cxn>
                    <a:cxn ang="0">
                      <a:pos x="22" y="5"/>
                    </a:cxn>
                    <a:cxn ang="0">
                      <a:pos x="22" y="2"/>
                    </a:cxn>
                    <a:cxn ang="0">
                      <a:pos x="22" y="3"/>
                    </a:cxn>
                    <a:cxn ang="0">
                      <a:pos x="20" y="8"/>
                    </a:cxn>
                    <a:cxn ang="0">
                      <a:pos x="21" y="3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19" y="8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8" y="0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25" h="40">
                      <a:moveTo>
                        <a:pt x="3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8"/>
                        <a:pt x="10" y="14"/>
                        <a:pt x="9" y="17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9"/>
                        <a:pt x="11" y="21"/>
                        <a:pt x="14" y="22"/>
                      </a:cubicBezTo>
                      <a:cubicBezTo>
                        <a:pt x="15" y="23"/>
                        <a:pt x="19" y="28"/>
                        <a:pt x="19" y="28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39"/>
                        <a:pt x="19" y="40"/>
                        <a:pt x="20" y="40"/>
                      </a:cubicBezTo>
                      <a:cubicBezTo>
                        <a:pt x="21" y="40"/>
                        <a:pt x="23" y="39"/>
                        <a:pt x="23" y="3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5" y="26"/>
                        <a:pt x="24" y="26"/>
                        <a:pt x="24" y="25"/>
                      </a:cubicBezTo>
                      <a:cubicBezTo>
                        <a:pt x="24" y="25"/>
                        <a:pt x="19" y="19"/>
                        <a:pt x="19" y="19"/>
                      </a:cubicBezTo>
                      <a:cubicBezTo>
                        <a:pt x="20" y="11"/>
                        <a:pt x="23" y="6"/>
                        <a:pt x="22" y="5"/>
                      </a:cubicBezTo>
                      <a:cubicBezTo>
                        <a:pt x="22" y="3"/>
                        <a:pt x="22" y="2"/>
                        <a:pt x="22" y="2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6"/>
                        <a:pt x="20" y="8"/>
                        <a:pt x="20" y="8"/>
                      </a:cubicBezTo>
                      <a:cubicBezTo>
                        <a:pt x="20" y="8"/>
                        <a:pt x="21" y="4"/>
                        <a:pt x="21" y="3"/>
                      </a:cubicBezTo>
                      <a:cubicBezTo>
                        <a:pt x="21" y="3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3"/>
                        <a:pt x="20" y="3"/>
                      </a:cubicBezTo>
                      <a:cubicBezTo>
                        <a:pt x="20" y="3"/>
                        <a:pt x="19" y="6"/>
                        <a:pt x="19" y="8"/>
                      </a:cubicBezTo>
                      <a:cubicBezTo>
                        <a:pt x="19" y="2"/>
                        <a:pt x="18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5" y="0"/>
                        <a:pt x="15" y="0"/>
                      </a:cubicBezTo>
                      <a:cubicBezTo>
                        <a:pt x="14" y="0"/>
                        <a:pt x="11" y="0"/>
                        <a:pt x="8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1" y="10"/>
                        <a:pt x="2" y="10"/>
                        <a:pt x="3" y="9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4" name="Oval 136"/>
            <p:cNvSpPr/>
            <p:nvPr/>
          </p:nvSpPr>
          <p:spPr bwMode="auto">
            <a:xfrm>
              <a:off x="5092634" y="3750908"/>
              <a:ext cx="376201" cy="37620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01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25" name="Oval 137"/>
            <p:cNvSpPr/>
            <p:nvPr/>
          </p:nvSpPr>
          <p:spPr bwMode="auto">
            <a:xfrm>
              <a:off x="6196156" y="2881466"/>
              <a:ext cx="376201" cy="37620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02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26" name="Oval 138"/>
            <p:cNvSpPr/>
            <p:nvPr/>
          </p:nvSpPr>
          <p:spPr bwMode="auto">
            <a:xfrm>
              <a:off x="6288116" y="4461509"/>
              <a:ext cx="376201" cy="376201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03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6173957" y="3648938"/>
            <a:ext cx="2184893" cy="642478"/>
            <a:chOff x="1415480" y="1651350"/>
            <a:chExt cx="2913191" cy="856637"/>
          </a:xfrm>
        </p:grpSpPr>
        <p:sp>
          <p:nvSpPr>
            <p:cNvPr id="12" name="TextBox 4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3" name="TextBox 45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1007604" y="3641813"/>
            <a:ext cx="1964336" cy="649603"/>
            <a:chOff x="793990" y="1227225"/>
            <a:chExt cx="2299240" cy="866137"/>
          </a:xfrm>
        </p:grpSpPr>
        <p:sp>
          <p:nvSpPr>
            <p:cNvPr id="10" name="TextBox 47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1" name="TextBox 48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Group 2"/>
          <p:cNvGrpSpPr/>
          <p:nvPr/>
        </p:nvGrpSpPr>
        <p:grpSpPr>
          <a:xfrm>
            <a:off x="3614070" y="992699"/>
            <a:ext cx="1964336" cy="823745"/>
            <a:chOff x="4818760" y="1367017"/>
            <a:chExt cx="2619115" cy="1098327"/>
          </a:xfrm>
        </p:grpSpPr>
        <p:sp>
          <p:nvSpPr>
            <p:cNvPr id="8" name="TextBox 56"/>
            <p:cNvSpPr txBox="1"/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9" name="TextBox 57"/>
            <p:cNvSpPr txBox="1"/>
            <p:nvPr/>
          </p:nvSpPr>
          <p:spPr bwMode="auto">
            <a:xfrm>
              <a:off x="4818760" y="1676975"/>
              <a:ext cx="2619115" cy="788369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4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7274" y="1000288"/>
            <a:ext cx="3939554" cy="3142924"/>
            <a:chOff x="427274" y="1000288"/>
            <a:chExt cx="3939554" cy="3142924"/>
          </a:xfrm>
        </p:grpSpPr>
        <p:grpSp>
          <p:nvGrpSpPr>
            <p:cNvPr id="4" name="组合 3"/>
            <p:cNvGrpSpPr/>
            <p:nvPr/>
          </p:nvGrpSpPr>
          <p:grpSpPr>
            <a:xfrm>
              <a:off x="427274" y="1000288"/>
              <a:ext cx="1925420" cy="2743200"/>
              <a:chOff x="508000" y="1701800"/>
              <a:chExt cx="2567227" cy="3657600"/>
            </a:xfrm>
            <a:solidFill>
              <a:srgbClr val="ADB5BF"/>
            </a:solidFill>
          </p:grpSpPr>
          <p:sp>
            <p:nvSpPr>
              <p:cNvPr id="46" name="任意多边形 39"/>
              <p:cNvSpPr/>
              <p:nvPr/>
            </p:nvSpPr>
            <p:spPr bwMode="auto">
              <a:xfrm>
                <a:off x="1308881" y="3213921"/>
                <a:ext cx="671564" cy="433504"/>
              </a:xfrm>
              <a:custGeom>
                <a:avLst/>
                <a:gdLst/>
                <a:ahLst/>
                <a:cxnLst>
                  <a:cxn ang="0">
                    <a:pos x="474" y="335"/>
                  </a:cxn>
                  <a:cxn ang="0">
                    <a:pos x="525" y="323"/>
                  </a:cxn>
                  <a:cxn ang="0">
                    <a:pos x="512" y="270"/>
                  </a:cxn>
                  <a:cxn ang="0">
                    <a:pos x="61" y="10"/>
                  </a:cxn>
                  <a:cxn ang="0">
                    <a:pos x="11" y="22"/>
                  </a:cxn>
                  <a:cxn ang="0">
                    <a:pos x="23" y="75"/>
                  </a:cxn>
                  <a:cxn ang="0">
                    <a:pos x="474" y="335"/>
                  </a:cxn>
                </a:cxnLst>
                <a:rect l="0" t="0" r="r" b="b"/>
                <a:pathLst>
                  <a:path w="535" h="345">
                    <a:moveTo>
                      <a:pt x="474" y="335"/>
                    </a:moveTo>
                    <a:cubicBezTo>
                      <a:pt x="492" y="345"/>
                      <a:pt x="514" y="341"/>
                      <a:pt x="525" y="323"/>
                    </a:cubicBezTo>
                    <a:cubicBezTo>
                      <a:pt x="535" y="305"/>
                      <a:pt x="530" y="281"/>
                      <a:pt x="512" y="27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43" y="0"/>
                      <a:pt x="21" y="5"/>
                      <a:pt x="11" y="22"/>
                    </a:cubicBezTo>
                    <a:cubicBezTo>
                      <a:pt x="0" y="40"/>
                      <a:pt x="5" y="64"/>
                      <a:pt x="23" y="75"/>
                    </a:cubicBezTo>
                    <a:lnTo>
                      <a:pt x="474" y="3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任意多边形 40"/>
              <p:cNvSpPr/>
              <p:nvPr/>
            </p:nvSpPr>
            <p:spPr bwMode="auto">
              <a:xfrm>
                <a:off x="1238344" y="3334421"/>
                <a:ext cx="671564" cy="433504"/>
              </a:xfrm>
              <a:custGeom>
                <a:avLst/>
                <a:gdLst/>
                <a:ahLst/>
                <a:cxnLst>
                  <a:cxn ang="0">
                    <a:pos x="24" y="76"/>
                  </a:cxn>
                  <a:cxn ang="0">
                    <a:pos x="474" y="336"/>
                  </a:cxn>
                  <a:cxn ang="0">
                    <a:pos x="525" y="323"/>
                  </a:cxn>
                  <a:cxn ang="0">
                    <a:pos x="512" y="271"/>
                  </a:cxn>
                  <a:cxn ang="0">
                    <a:pos x="61" y="11"/>
                  </a:cxn>
                  <a:cxn ang="0">
                    <a:pos x="11" y="23"/>
                  </a:cxn>
                  <a:cxn ang="0">
                    <a:pos x="24" y="76"/>
                  </a:cxn>
                </a:cxnLst>
                <a:rect l="0" t="0" r="r" b="b"/>
                <a:pathLst>
                  <a:path w="535" h="346">
                    <a:moveTo>
                      <a:pt x="24" y="76"/>
                    </a:moveTo>
                    <a:cubicBezTo>
                      <a:pt x="474" y="336"/>
                      <a:pt x="474" y="336"/>
                      <a:pt x="474" y="336"/>
                    </a:cubicBezTo>
                    <a:cubicBezTo>
                      <a:pt x="492" y="346"/>
                      <a:pt x="514" y="341"/>
                      <a:pt x="525" y="323"/>
                    </a:cubicBezTo>
                    <a:cubicBezTo>
                      <a:pt x="535" y="306"/>
                      <a:pt x="530" y="281"/>
                      <a:pt x="512" y="27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43" y="0"/>
                      <a:pt x="21" y="5"/>
                      <a:pt x="11" y="23"/>
                    </a:cubicBezTo>
                    <a:cubicBezTo>
                      <a:pt x="0" y="41"/>
                      <a:pt x="6" y="65"/>
                      <a:pt x="24" y="7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任意多边形 41"/>
              <p:cNvSpPr/>
              <p:nvPr/>
            </p:nvSpPr>
            <p:spPr bwMode="auto">
              <a:xfrm>
                <a:off x="508000" y="3456390"/>
                <a:ext cx="1343128" cy="1903010"/>
              </a:xfrm>
              <a:custGeom>
                <a:avLst/>
                <a:gdLst/>
                <a:ahLst/>
                <a:cxnLst>
                  <a:cxn ang="0">
                    <a:pos x="1068" y="298"/>
                  </a:cxn>
                  <a:cxn ang="0">
                    <a:pos x="1058" y="284"/>
                  </a:cxn>
                  <a:cxn ang="0">
                    <a:pos x="1038" y="271"/>
                  </a:cxn>
                  <a:cxn ang="0">
                    <a:pos x="587" y="11"/>
                  </a:cxn>
                  <a:cxn ang="0">
                    <a:pos x="567" y="3"/>
                  </a:cxn>
                  <a:cxn ang="0">
                    <a:pos x="536" y="17"/>
                  </a:cxn>
                  <a:cxn ang="0">
                    <a:pos x="24" y="903"/>
                  </a:cxn>
                  <a:cxn ang="0">
                    <a:pos x="24" y="903"/>
                  </a:cxn>
                  <a:cxn ang="0">
                    <a:pos x="1" y="1456"/>
                  </a:cxn>
                  <a:cxn ang="0">
                    <a:pos x="29" y="1507"/>
                  </a:cxn>
                  <a:cxn ang="0">
                    <a:pos x="87" y="1506"/>
                  </a:cxn>
                  <a:cxn ang="0">
                    <a:pos x="554" y="1209"/>
                  </a:cxn>
                  <a:cxn ang="0">
                    <a:pos x="554" y="1209"/>
                  </a:cxn>
                  <a:cxn ang="0">
                    <a:pos x="1066" y="323"/>
                  </a:cxn>
                  <a:cxn ang="0">
                    <a:pos x="1069" y="304"/>
                  </a:cxn>
                  <a:cxn ang="0">
                    <a:pos x="1068" y="298"/>
                  </a:cxn>
                  <a:cxn ang="0">
                    <a:pos x="509" y="1167"/>
                  </a:cxn>
                  <a:cxn ang="0">
                    <a:pos x="509" y="1167"/>
                  </a:cxn>
                  <a:cxn ang="0">
                    <a:pos x="195" y="1367"/>
                  </a:cxn>
                  <a:cxn ang="0">
                    <a:pos x="194" y="1366"/>
                  </a:cxn>
                  <a:cxn ang="0">
                    <a:pos x="142" y="1310"/>
                  </a:cxn>
                  <a:cxn ang="0">
                    <a:pos x="68" y="1289"/>
                  </a:cxn>
                  <a:cxn ang="0">
                    <a:pos x="68" y="1289"/>
                  </a:cxn>
                  <a:cxn ang="0">
                    <a:pos x="83" y="921"/>
                  </a:cxn>
                  <a:cxn ang="0">
                    <a:pos x="83" y="921"/>
                  </a:cxn>
                  <a:cxn ang="0">
                    <a:pos x="87" y="914"/>
                  </a:cxn>
                  <a:cxn ang="0">
                    <a:pos x="87" y="914"/>
                  </a:cxn>
                  <a:cxn ang="0">
                    <a:pos x="229" y="896"/>
                  </a:cxn>
                  <a:cxn ang="0">
                    <a:pos x="237" y="898"/>
                  </a:cxn>
                  <a:cxn ang="0">
                    <a:pos x="241" y="905"/>
                  </a:cxn>
                  <a:cxn ang="0">
                    <a:pos x="255" y="1023"/>
                  </a:cxn>
                  <a:cxn ang="0">
                    <a:pos x="281" y="1063"/>
                  </a:cxn>
                  <a:cxn ang="0">
                    <a:pos x="281" y="1063"/>
                  </a:cxn>
                  <a:cxn ang="0">
                    <a:pos x="328" y="1067"/>
                  </a:cxn>
                  <a:cxn ang="0">
                    <a:pos x="446" y="1021"/>
                  </a:cxn>
                  <a:cxn ang="0">
                    <a:pos x="457" y="1025"/>
                  </a:cxn>
                  <a:cxn ang="0">
                    <a:pos x="513" y="1161"/>
                  </a:cxn>
                  <a:cxn ang="0">
                    <a:pos x="513" y="1161"/>
                  </a:cxn>
                  <a:cxn ang="0">
                    <a:pos x="509" y="1167"/>
                  </a:cxn>
                  <a:cxn ang="0">
                    <a:pos x="538" y="1117"/>
                  </a:cxn>
                  <a:cxn ang="0">
                    <a:pos x="538" y="1117"/>
                  </a:cxn>
                  <a:cxn ang="0">
                    <a:pos x="494" y="1010"/>
                  </a:cxn>
                  <a:cxn ang="0">
                    <a:pos x="432" y="984"/>
                  </a:cxn>
                  <a:cxn ang="0">
                    <a:pos x="314" y="1030"/>
                  </a:cxn>
                  <a:cxn ang="0">
                    <a:pos x="301" y="1029"/>
                  </a:cxn>
                  <a:cxn ang="0">
                    <a:pos x="294" y="1018"/>
                  </a:cxn>
                  <a:cxn ang="0">
                    <a:pos x="280" y="901"/>
                  </a:cxn>
                  <a:cxn ang="0">
                    <a:pos x="267" y="872"/>
                  </a:cxn>
                  <a:cxn ang="0">
                    <a:pos x="224" y="856"/>
                  </a:cxn>
                  <a:cxn ang="0">
                    <a:pos x="113" y="871"/>
                  </a:cxn>
                  <a:cxn ang="0">
                    <a:pos x="112" y="870"/>
                  </a:cxn>
                  <a:cxn ang="0">
                    <a:pos x="566" y="85"/>
                  </a:cxn>
                  <a:cxn ang="0">
                    <a:pos x="566" y="85"/>
                  </a:cxn>
                  <a:cxn ang="0">
                    <a:pos x="992" y="331"/>
                  </a:cxn>
                  <a:cxn ang="0">
                    <a:pos x="992" y="331"/>
                  </a:cxn>
                  <a:cxn ang="0">
                    <a:pos x="538" y="1117"/>
                  </a:cxn>
                </a:cxnLst>
                <a:rect l="0" t="0" r="r" b="b"/>
                <a:pathLst>
                  <a:path w="1070" h="1517">
                    <a:moveTo>
                      <a:pt x="1068" y="298"/>
                    </a:moveTo>
                    <a:cubicBezTo>
                      <a:pt x="1066" y="293"/>
                      <a:pt x="1063" y="288"/>
                      <a:pt x="1058" y="284"/>
                    </a:cubicBezTo>
                    <a:cubicBezTo>
                      <a:pt x="1053" y="280"/>
                      <a:pt x="1046" y="275"/>
                      <a:pt x="1038" y="271"/>
                    </a:cubicBezTo>
                    <a:cubicBezTo>
                      <a:pt x="587" y="11"/>
                      <a:pt x="587" y="11"/>
                      <a:pt x="587" y="11"/>
                    </a:cubicBezTo>
                    <a:cubicBezTo>
                      <a:pt x="580" y="6"/>
                      <a:pt x="573" y="4"/>
                      <a:pt x="567" y="3"/>
                    </a:cubicBezTo>
                    <a:cubicBezTo>
                      <a:pt x="555" y="0"/>
                      <a:pt x="542" y="6"/>
                      <a:pt x="536" y="17"/>
                    </a:cubicBezTo>
                    <a:cubicBezTo>
                      <a:pt x="24" y="903"/>
                      <a:pt x="24" y="903"/>
                      <a:pt x="24" y="903"/>
                    </a:cubicBezTo>
                    <a:cubicBezTo>
                      <a:pt x="24" y="903"/>
                      <a:pt x="24" y="903"/>
                      <a:pt x="24" y="903"/>
                    </a:cubicBezTo>
                    <a:cubicBezTo>
                      <a:pt x="1" y="1456"/>
                      <a:pt x="1" y="1456"/>
                      <a:pt x="1" y="1456"/>
                    </a:cubicBezTo>
                    <a:cubicBezTo>
                      <a:pt x="0" y="1477"/>
                      <a:pt x="11" y="1496"/>
                      <a:pt x="29" y="1507"/>
                    </a:cubicBezTo>
                    <a:cubicBezTo>
                      <a:pt x="47" y="1517"/>
                      <a:pt x="70" y="1517"/>
                      <a:pt x="87" y="1506"/>
                    </a:cubicBezTo>
                    <a:cubicBezTo>
                      <a:pt x="554" y="1209"/>
                      <a:pt x="554" y="1209"/>
                      <a:pt x="554" y="1209"/>
                    </a:cubicBezTo>
                    <a:cubicBezTo>
                      <a:pt x="554" y="1209"/>
                      <a:pt x="554" y="1209"/>
                      <a:pt x="554" y="1209"/>
                    </a:cubicBezTo>
                    <a:cubicBezTo>
                      <a:pt x="1066" y="323"/>
                      <a:pt x="1066" y="323"/>
                      <a:pt x="1066" y="323"/>
                    </a:cubicBezTo>
                    <a:cubicBezTo>
                      <a:pt x="1069" y="317"/>
                      <a:pt x="1070" y="311"/>
                      <a:pt x="1069" y="304"/>
                    </a:cubicBezTo>
                    <a:cubicBezTo>
                      <a:pt x="1069" y="302"/>
                      <a:pt x="1069" y="300"/>
                      <a:pt x="1068" y="298"/>
                    </a:cubicBezTo>
                    <a:close/>
                    <a:moveTo>
                      <a:pt x="509" y="1167"/>
                    </a:moveTo>
                    <a:cubicBezTo>
                      <a:pt x="509" y="1167"/>
                      <a:pt x="509" y="1167"/>
                      <a:pt x="509" y="1167"/>
                    </a:cubicBezTo>
                    <a:cubicBezTo>
                      <a:pt x="195" y="1367"/>
                      <a:pt x="195" y="1367"/>
                      <a:pt x="195" y="1367"/>
                    </a:cubicBezTo>
                    <a:cubicBezTo>
                      <a:pt x="194" y="1366"/>
                      <a:pt x="194" y="1366"/>
                      <a:pt x="194" y="1366"/>
                    </a:cubicBezTo>
                    <a:cubicBezTo>
                      <a:pt x="179" y="1342"/>
                      <a:pt x="158" y="1320"/>
                      <a:pt x="142" y="1310"/>
                    </a:cubicBezTo>
                    <a:cubicBezTo>
                      <a:pt x="124" y="1300"/>
                      <a:pt x="95" y="1292"/>
                      <a:pt x="68" y="1289"/>
                    </a:cubicBezTo>
                    <a:cubicBezTo>
                      <a:pt x="68" y="1289"/>
                      <a:pt x="68" y="1289"/>
                      <a:pt x="68" y="1289"/>
                    </a:cubicBezTo>
                    <a:cubicBezTo>
                      <a:pt x="83" y="921"/>
                      <a:pt x="83" y="921"/>
                      <a:pt x="83" y="921"/>
                    </a:cubicBezTo>
                    <a:cubicBezTo>
                      <a:pt x="83" y="921"/>
                      <a:pt x="83" y="921"/>
                      <a:pt x="83" y="921"/>
                    </a:cubicBezTo>
                    <a:cubicBezTo>
                      <a:pt x="87" y="914"/>
                      <a:pt x="87" y="914"/>
                      <a:pt x="87" y="914"/>
                    </a:cubicBezTo>
                    <a:cubicBezTo>
                      <a:pt x="87" y="914"/>
                      <a:pt x="87" y="914"/>
                      <a:pt x="87" y="914"/>
                    </a:cubicBezTo>
                    <a:cubicBezTo>
                      <a:pt x="229" y="896"/>
                      <a:pt x="229" y="896"/>
                      <a:pt x="229" y="896"/>
                    </a:cubicBezTo>
                    <a:cubicBezTo>
                      <a:pt x="233" y="896"/>
                      <a:pt x="235" y="897"/>
                      <a:pt x="237" y="898"/>
                    </a:cubicBezTo>
                    <a:cubicBezTo>
                      <a:pt x="238" y="899"/>
                      <a:pt x="240" y="901"/>
                      <a:pt x="241" y="905"/>
                    </a:cubicBezTo>
                    <a:cubicBezTo>
                      <a:pt x="255" y="1023"/>
                      <a:pt x="255" y="1023"/>
                      <a:pt x="255" y="1023"/>
                    </a:cubicBezTo>
                    <a:cubicBezTo>
                      <a:pt x="257" y="1040"/>
                      <a:pt x="266" y="1054"/>
                      <a:pt x="281" y="1063"/>
                    </a:cubicBezTo>
                    <a:cubicBezTo>
                      <a:pt x="281" y="1063"/>
                      <a:pt x="281" y="1063"/>
                      <a:pt x="281" y="1063"/>
                    </a:cubicBezTo>
                    <a:cubicBezTo>
                      <a:pt x="296" y="1072"/>
                      <a:pt x="313" y="1073"/>
                      <a:pt x="328" y="1067"/>
                    </a:cubicBezTo>
                    <a:cubicBezTo>
                      <a:pt x="446" y="1021"/>
                      <a:pt x="446" y="1021"/>
                      <a:pt x="446" y="1021"/>
                    </a:cubicBezTo>
                    <a:cubicBezTo>
                      <a:pt x="450" y="1019"/>
                      <a:pt x="455" y="1021"/>
                      <a:pt x="457" y="1025"/>
                    </a:cubicBezTo>
                    <a:cubicBezTo>
                      <a:pt x="513" y="1161"/>
                      <a:pt x="513" y="1161"/>
                      <a:pt x="513" y="1161"/>
                    </a:cubicBezTo>
                    <a:cubicBezTo>
                      <a:pt x="513" y="1161"/>
                      <a:pt x="513" y="1161"/>
                      <a:pt x="513" y="1161"/>
                    </a:cubicBezTo>
                    <a:lnTo>
                      <a:pt x="509" y="1167"/>
                    </a:lnTo>
                    <a:close/>
                    <a:moveTo>
                      <a:pt x="538" y="1117"/>
                    </a:moveTo>
                    <a:cubicBezTo>
                      <a:pt x="538" y="1117"/>
                      <a:pt x="538" y="1117"/>
                      <a:pt x="538" y="1117"/>
                    </a:cubicBezTo>
                    <a:cubicBezTo>
                      <a:pt x="494" y="1010"/>
                      <a:pt x="494" y="1010"/>
                      <a:pt x="494" y="1010"/>
                    </a:cubicBezTo>
                    <a:cubicBezTo>
                      <a:pt x="484" y="986"/>
                      <a:pt x="456" y="974"/>
                      <a:pt x="432" y="984"/>
                    </a:cubicBezTo>
                    <a:cubicBezTo>
                      <a:pt x="314" y="1030"/>
                      <a:pt x="314" y="1030"/>
                      <a:pt x="314" y="1030"/>
                    </a:cubicBezTo>
                    <a:cubicBezTo>
                      <a:pt x="308" y="1032"/>
                      <a:pt x="303" y="1030"/>
                      <a:pt x="301" y="1029"/>
                    </a:cubicBezTo>
                    <a:cubicBezTo>
                      <a:pt x="299" y="1027"/>
                      <a:pt x="295" y="1024"/>
                      <a:pt x="294" y="1018"/>
                    </a:cubicBezTo>
                    <a:cubicBezTo>
                      <a:pt x="280" y="901"/>
                      <a:pt x="280" y="901"/>
                      <a:pt x="280" y="901"/>
                    </a:cubicBezTo>
                    <a:cubicBezTo>
                      <a:pt x="279" y="891"/>
                      <a:pt x="275" y="880"/>
                      <a:pt x="267" y="872"/>
                    </a:cubicBezTo>
                    <a:cubicBezTo>
                      <a:pt x="256" y="860"/>
                      <a:pt x="240" y="854"/>
                      <a:pt x="224" y="856"/>
                    </a:cubicBezTo>
                    <a:cubicBezTo>
                      <a:pt x="113" y="871"/>
                      <a:pt x="113" y="871"/>
                      <a:pt x="113" y="871"/>
                    </a:cubicBezTo>
                    <a:cubicBezTo>
                      <a:pt x="112" y="871"/>
                      <a:pt x="112" y="871"/>
                      <a:pt x="112" y="870"/>
                    </a:cubicBezTo>
                    <a:cubicBezTo>
                      <a:pt x="566" y="85"/>
                      <a:pt x="566" y="85"/>
                      <a:pt x="566" y="85"/>
                    </a:cubicBezTo>
                    <a:cubicBezTo>
                      <a:pt x="566" y="85"/>
                      <a:pt x="566" y="85"/>
                      <a:pt x="566" y="85"/>
                    </a:cubicBezTo>
                    <a:cubicBezTo>
                      <a:pt x="992" y="331"/>
                      <a:pt x="992" y="331"/>
                      <a:pt x="992" y="331"/>
                    </a:cubicBezTo>
                    <a:cubicBezTo>
                      <a:pt x="992" y="331"/>
                      <a:pt x="992" y="331"/>
                      <a:pt x="992" y="331"/>
                    </a:cubicBezTo>
                    <a:lnTo>
                      <a:pt x="538" y="11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任意多边形 42"/>
              <p:cNvSpPr/>
              <p:nvPr/>
            </p:nvSpPr>
            <p:spPr bwMode="auto">
              <a:xfrm>
                <a:off x="2837167" y="2395407"/>
                <a:ext cx="238060" cy="129317"/>
              </a:xfrm>
              <a:custGeom>
                <a:avLst/>
                <a:gdLst/>
                <a:ahLst/>
                <a:cxnLst>
                  <a:cxn ang="0">
                    <a:pos x="33" y="33"/>
                  </a:cxn>
                  <a:cxn ang="0">
                    <a:pos x="5" y="76"/>
                  </a:cxn>
                  <a:cxn ang="0">
                    <a:pos x="51" y="99"/>
                  </a:cxn>
                  <a:cxn ang="0">
                    <a:pos x="155" y="71"/>
                  </a:cxn>
                  <a:cxn ang="0">
                    <a:pos x="184" y="28"/>
                  </a:cxn>
                  <a:cxn ang="0">
                    <a:pos x="138" y="5"/>
                  </a:cxn>
                  <a:cxn ang="0">
                    <a:pos x="33" y="33"/>
                  </a:cxn>
                </a:cxnLst>
                <a:rect l="0" t="0" r="r" b="b"/>
                <a:pathLst>
                  <a:path w="189" h="104">
                    <a:moveTo>
                      <a:pt x="33" y="33"/>
                    </a:moveTo>
                    <a:cubicBezTo>
                      <a:pt x="13" y="39"/>
                      <a:pt x="0" y="58"/>
                      <a:pt x="5" y="76"/>
                    </a:cubicBezTo>
                    <a:cubicBezTo>
                      <a:pt x="10" y="94"/>
                      <a:pt x="31" y="104"/>
                      <a:pt x="51" y="99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6" y="65"/>
                      <a:pt x="189" y="46"/>
                      <a:pt x="184" y="28"/>
                    </a:cubicBezTo>
                    <a:cubicBezTo>
                      <a:pt x="179" y="10"/>
                      <a:pt x="158" y="0"/>
                      <a:pt x="138" y="5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任意多边形 43"/>
              <p:cNvSpPr/>
              <p:nvPr/>
            </p:nvSpPr>
            <p:spPr bwMode="auto">
              <a:xfrm>
                <a:off x="1780592" y="1701800"/>
                <a:ext cx="130786" cy="236590"/>
              </a:xfrm>
              <a:custGeom>
                <a:avLst/>
                <a:gdLst/>
                <a:ahLst/>
                <a:cxnLst>
                  <a:cxn ang="0">
                    <a:pos x="99" y="138"/>
                  </a:cxn>
                  <a:cxn ang="0">
                    <a:pos x="76" y="184"/>
                  </a:cxn>
                  <a:cxn ang="0">
                    <a:pos x="33" y="155"/>
                  </a:cxn>
                  <a:cxn ang="0">
                    <a:pos x="5" y="51"/>
                  </a:cxn>
                  <a:cxn ang="0">
                    <a:pos x="28" y="5"/>
                  </a:cxn>
                  <a:cxn ang="0">
                    <a:pos x="71" y="33"/>
                  </a:cxn>
                  <a:cxn ang="0">
                    <a:pos x="99" y="138"/>
                  </a:cxn>
                </a:cxnLst>
                <a:rect l="0" t="0" r="r" b="b"/>
                <a:pathLst>
                  <a:path w="104" h="189">
                    <a:moveTo>
                      <a:pt x="99" y="138"/>
                    </a:moveTo>
                    <a:cubicBezTo>
                      <a:pt x="104" y="158"/>
                      <a:pt x="94" y="179"/>
                      <a:pt x="76" y="184"/>
                    </a:cubicBezTo>
                    <a:cubicBezTo>
                      <a:pt x="58" y="189"/>
                      <a:pt x="39" y="176"/>
                      <a:pt x="33" y="1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31"/>
                      <a:pt x="10" y="10"/>
                      <a:pt x="28" y="5"/>
                    </a:cubicBezTo>
                    <a:cubicBezTo>
                      <a:pt x="46" y="0"/>
                      <a:pt x="65" y="13"/>
                      <a:pt x="71" y="33"/>
                    </a:cubicBezTo>
                    <a:lnTo>
                      <a:pt x="99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任意多边形 44"/>
              <p:cNvSpPr/>
              <p:nvPr/>
            </p:nvSpPr>
            <p:spPr bwMode="auto">
              <a:xfrm>
                <a:off x="2227322" y="3432878"/>
                <a:ext cx="130786" cy="236590"/>
              </a:xfrm>
              <a:custGeom>
                <a:avLst/>
                <a:gdLst/>
                <a:ahLst/>
                <a:cxnLst>
                  <a:cxn ang="0">
                    <a:pos x="5" y="51"/>
                  </a:cxn>
                  <a:cxn ang="0">
                    <a:pos x="28" y="5"/>
                  </a:cxn>
                  <a:cxn ang="0">
                    <a:pos x="71" y="33"/>
                  </a:cxn>
                  <a:cxn ang="0">
                    <a:pos x="99" y="137"/>
                  </a:cxn>
                  <a:cxn ang="0">
                    <a:pos x="76" y="183"/>
                  </a:cxn>
                  <a:cxn ang="0">
                    <a:pos x="33" y="155"/>
                  </a:cxn>
                  <a:cxn ang="0">
                    <a:pos x="5" y="51"/>
                  </a:cxn>
                </a:cxnLst>
                <a:rect l="0" t="0" r="r" b="b"/>
                <a:pathLst>
                  <a:path w="104" h="188">
                    <a:moveTo>
                      <a:pt x="5" y="51"/>
                    </a:moveTo>
                    <a:cubicBezTo>
                      <a:pt x="0" y="30"/>
                      <a:pt x="10" y="10"/>
                      <a:pt x="28" y="5"/>
                    </a:cubicBezTo>
                    <a:cubicBezTo>
                      <a:pt x="46" y="0"/>
                      <a:pt x="65" y="13"/>
                      <a:pt x="71" y="33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104" y="158"/>
                      <a:pt x="94" y="179"/>
                      <a:pt x="76" y="183"/>
                    </a:cubicBezTo>
                    <a:cubicBezTo>
                      <a:pt x="58" y="188"/>
                      <a:pt x="39" y="175"/>
                      <a:pt x="33" y="155"/>
                    </a:cubicBezTo>
                    <a:lnTo>
                      <a:pt x="5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任意多边形 45"/>
              <p:cNvSpPr/>
              <p:nvPr/>
            </p:nvSpPr>
            <p:spPr bwMode="auto">
              <a:xfrm>
                <a:off x="1107558" y="2870057"/>
                <a:ext cx="238060" cy="132256"/>
              </a:xfrm>
              <a:custGeom>
                <a:avLst/>
                <a:gdLst/>
                <a:ahLst/>
                <a:cxnLst>
                  <a:cxn ang="0">
                    <a:pos x="155" y="72"/>
                  </a:cxn>
                  <a:cxn ang="0">
                    <a:pos x="184" y="29"/>
                  </a:cxn>
                  <a:cxn ang="0">
                    <a:pos x="138" y="6"/>
                  </a:cxn>
                  <a:cxn ang="0">
                    <a:pos x="34" y="34"/>
                  </a:cxn>
                  <a:cxn ang="0">
                    <a:pos x="5" y="77"/>
                  </a:cxn>
                  <a:cxn ang="0">
                    <a:pos x="51" y="99"/>
                  </a:cxn>
                  <a:cxn ang="0">
                    <a:pos x="155" y="72"/>
                  </a:cxn>
                </a:cxnLst>
                <a:rect l="0" t="0" r="r" b="b"/>
                <a:pathLst>
                  <a:path w="189" h="105">
                    <a:moveTo>
                      <a:pt x="155" y="72"/>
                    </a:moveTo>
                    <a:cubicBezTo>
                      <a:pt x="176" y="66"/>
                      <a:pt x="189" y="47"/>
                      <a:pt x="184" y="29"/>
                    </a:cubicBezTo>
                    <a:cubicBezTo>
                      <a:pt x="179" y="11"/>
                      <a:pt x="158" y="0"/>
                      <a:pt x="138" y="6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13" y="39"/>
                      <a:pt x="0" y="59"/>
                      <a:pt x="5" y="77"/>
                    </a:cubicBezTo>
                    <a:cubicBezTo>
                      <a:pt x="10" y="95"/>
                      <a:pt x="31" y="105"/>
                      <a:pt x="51" y="99"/>
                    </a:cubicBezTo>
                    <a:lnTo>
                      <a:pt x="155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任意多边形 46"/>
              <p:cNvSpPr/>
              <p:nvPr/>
            </p:nvSpPr>
            <p:spPr bwMode="auto">
              <a:xfrm>
                <a:off x="2468321" y="1776745"/>
                <a:ext cx="168993" cy="224834"/>
              </a:xfrm>
              <a:custGeom>
                <a:avLst/>
                <a:gdLst/>
                <a:ahLst/>
                <a:cxnLst>
                  <a:cxn ang="0">
                    <a:pos x="10" y="119"/>
                  </a:cxn>
                  <a:cxn ang="0">
                    <a:pos x="21" y="170"/>
                  </a:cxn>
                  <a:cxn ang="0">
                    <a:pos x="69" y="153"/>
                  </a:cxn>
                  <a:cxn ang="0">
                    <a:pos x="123" y="60"/>
                  </a:cxn>
                  <a:cxn ang="0">
                    <a:pos x="113" y="9"/>
                  </a:cxn>
                  <a:cxn ang="0">
                    <a:pos x="64" y="26"/>
                  </a:cxn>
                  <a:cxn ang="0">
                    <a:pos x="10" y="119"/>
                  </a:cxn>
                </a:cxnLst>
                <a:rect l="0" t="0" r="r" b="b"/>
                <a:pathLst>
                  <a:path w="134" h="179">
                    <a:moveTo>
                      <a:pt x="10" y="119"/>
                    </a:moveTo>
                    <a:cubicBezTo>
                      <a:pt x="0" y="138"/>
                      <a:pt x="4" y="160"/>
                      <a:pt x="21" y="170"/>
                    </a:cubicBezTo>
                    <a:cubicBezTo>
                      <a:pt x="37" y="179"/>
                      <a:pt x="59" y="171"/>
                      <a:pt x="69" y="153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34" y="41"/>
                      <a:pt x="129" y="19"/>
                      <a:pt x="113" y="9"/>
                    </a:cubicBezTo>
                    <a:cubicBezTo>
                      <a:pt x="97" y="0"/>
                      <a:pt x="75" y="7"/>
                      <a:pt x="64" y="26"/>
                    </a:cubicBezTo>
                    <a:lnTo>
                      <a:pt x="10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任意多边形 47"/>
              <p:cNvSpPr/>
              <p:nvPr/>
            </p:nvSpPr>
            <p:spPr bwMode="auto">
              <a:xfrm>
                <a:off x="1186912" y="2220536"/>
                <a:ext cx="224834" cy="167524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9" y="21"/>
                  </a:cxn>
                  <a:cxn ang="0">
                    <a:pos x="25" y="69"/>
                  </a:cxn>
                  <a:cxn ang="0">
                    <a:pos x="119" y="123"/>
                  </a:cxn>
                  <a:cxn ang="0">
                    <a:pos x="169" y="113"/>
                  </a:cxn>
                  <a:cxn ang="0">
                    <a:pos x="153" y="65"/>
                  </a:cxn>
                  <a:cxn ang="0">
                    <a:pos x="59" y="11"/>
                  </a:cxn>
                </a:cxnLst>
                <a:rect l="0" t="0" r="r" b="b"/>
                <a:pathLst>
                  <a:path w="179" h="134">
                    <a:moveTo>
                      <a:pt x="59" y="11"/>
                    </a:moveTo>
                    <a:cubicBezTo>
                      <a:pt x="41" y="0"/>
                      <a:pt x="18" y="5"/>
                      <a:pt x="9" y="21"/>
                    </a:cubicBezTo>
                    <a:cubicBezTo>
                      <a:pt x="0" y="37"/>
                      <a:pt x="7" y="59"/>
                      <a:pt x="25" y="69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37" y="134"/>
                      <a:pt x="160" y="129"/>
                      <a:pt x="169" y="113"/>
                    </a:cubicBezTo>
                    <a:cubicBezTo>
                      <a:pt x="179" y="97"/>
                      <a:pt x="171" y="75"/>
                      <a:pt x="153" y="65"/>
                    </a:cubicBezTo>
                    <a:lnTo>
                      <a:pt x="59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任意多边形 48"/>
              <p:cNvSpPr/>
              <p:nvPr/>
            </p:nvSpPr>
            <p:spPr bwMode="auto">
              <a:xfrm>
                <a:off x="2690216" y="3089013"/>
                <a:ext cx="224834" cy="167524"/>
              </a:xfrm>
              <a:custGeom>
                <a:avLst/>
                <a:gdLst/>
                <a:ahLst/>
                <a:cxnLst>
                  <a:cxn ang="0">
                    <a:pos x="60" y="10"/>
                  </a:cxn>
                  <a:cxn ang="0">
                    <a:pos x="9" y="21"/>
                  </a:cxn>
                  <a:cxn ang="0">
                    <a:pos x="26" y="69"/>
                  </a:cxn>
                  <a:cxn ang="0">
                    <a:pos x="119" y="123"/>
                  </a:cxn>
                  <a:cxn ang="0">
                    <a:pos x="169" y="113"/>
                  </a:cxn>
                  <a:cxn ang="0">
                    <a:pos x="153" y="64"/>
                  </a:cxn>
                  <a:cxn ang="0">
                    <a:pos x="60" y="10"/>
                  </a:cxn>
                </a:cxnLst>
                <a:rect l="0" t="0" r="r" b="b"/>
                <a:pathLst>
                  <a:path w="179" h="134">
                    <a:moveTo>
                      <a:pt x="60" y="10"/>
                    </a:moveTo>
                    <a:cubicBezTo>
                      <a:pt x="41" y="0"/>
                      <a:pt x="19" y="4"/>
                      <a:pt x="9" y="21"/>
                    </a:cubicBezTo>
                    <a:cubicBezTo>
                      <a:pt x="0" y="37"/>
                      <a:pt x="7" y="59"/>
                      <a:pt x="26" y="69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37" y="134"/>
                      <a:pt x="160" y="129"/>
                      <a:pt x="169" y="113"/>
                    </a:cubicBezTo>
                    <a:cubicBezTo>
                      <a:pt x="179" y="97"/>
                      <a:pt x="171" y="75"/>
                      <a:pt x="153" y="64"/>
                    </a:cubicBezTo>
                    <a:lnTo>
                      <a:pt x="6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任意多边形 49"/>
              <p:cNvSpPr/>
              <p:nvPr/>
            </p:nvSpPr>
            <p:spPr bwMode="auto">
              <a:xfrm>
                <a:off x="1373539" y="1967781"/>
                <a:ext cx="1444524" cy="1575310"/>
              </a:xfrm>
              <a:custGeom>
                <a:avLst/>
                <a:gdLst/>
                <a:ahLst/>
                <a:cxnLst>
                  <a:cxn ang="0">
                    <a:pos x="510" y="1256"/>
                  </a:cxn>
                  <a:cxn ang="0">
                    <a:pos x="0" y="961"/>
                  </a:cxn>
                  <a:cxn ang="0">
                    <a:pos x="13" y="937"/>
                  </a:cxn>
                  <a:cxn ang="0">
                    <a:pos x="32" y="713"/>
                  </a:cxn>
                  <a:cxn ang="0">
                    <a:pos x="73" y="317"/>
                  </a:cxn>
                  <a:cxn ang="0">
                    <a:pos x="373" y="37"/>
                  </a:cxn>
                  <a:cxn ang="0">
                    <a:pos x="616" y="7"/>
                  </a:cxn>
                  <a:cxn ang="0">
                    <a:pos x="848" y="77"/>
                  </a:cxn>
                  <a:cxn ang="0">
                    <a:pos x="852" y="80"/>
                  </a:cxn>
                  <a:cxn ang="0">
                    <a:pos x="853" y="80"/>
                  </a:cxn>
                  <a:cxn ang="0">
                    <a:pos x="1029" y="245"/>
                  </a:cxn>
                  <a:cxn ang="0">
                    <a:pos x="1125" y="470"/>
                  </a:cxn>
                  <a:cxn ang="0">
                    <a:pos x="1032" y="870"/>
                  </a:cxn>
                  <a:cxn ang="0">
                    <a:pos x="710" y="1104"/>
                  </a:cxn>
                  <a:cxn ang="0">
                    <a:pos x="524" y="1232"/>
                  </a:cxn>
                  <a:cxn ang="0">
                    <a:pos x="510" y="1256"/>
                  </a:cxn>
                  <a:cxn ang="0">
                    <a:pos x="75" y="939"/>
                  </a:cxn>
                  <a:cxn ang="0">
                    <a:pos x="492" y="1180"/>
                  </a:cxn>
                  <a:cxn ang="0">
                    <a:pos x="686" y="1053"/>
                  </a:cxn>
                  <a:cxn ang="0">
                    <a:pos x="987" y="836"/>
                  </a:cxn>
                  <a:cxn ang="0">
                    <a:pos x="1069" y="481"/>
                  </a:cxn>
                  <a:cxn ang="0">
                    <a:pos x="824" y="128"/>
                  </a:cxn>
                  <a:cxn ang="0">
                    <a:pos x="820" y="126"/>
                  </a:cxn>
                  <a:cxn ang="0">
                    <a:pos x="392" y="90"/>
                  </a:cxn>
                  <a:cxn ang="0">
                    <a:pos x="125" y="339"/>
                  </a:cxn>
                  <a:cxn ang="0">
                    <a:pos x="88" y="708"/>
                  </a:cxn>
                  <a:cxn ang="0">
                    <a:pos x="75" y="939"/>
                  </a:cxn>
                </a:cxnLst>
                <a:rect l="0" t="0" r="r" b="b"/>
                <a:pathLst>
                  <a:path w="1152" h="1256">
                    <a:moveTo>
                      <a:pt x="510" y="1256"/>
                    </a:moveTo>
                    <a:cubicBezTo>
                      <a:pt x="0" y="961"/>
                      <a:pt x="0" y="961"/>
                      <a:pt x="0" y="961"/>
                    </a:cubicBezTo>
                    <a:cubicBezTo>
                      <a:pt x="13" y="937"/>
                      <a:pt x="13" y="937"/>
                      <a:pt x="13" y="937"/>
                    </a:cubicBezTo>
                    <a:cubicBezTo>
                      <a:pt x="46" y="877"/>
                      <a:pt x="40" y="801"/>
                      <a:pt x="32" y="713"/>
                    </a:cubicBezTo>
                    <a:cubicBezTo>
                      <a:pt x="23" y="604"/>
                      <a:pt x="11" y="468"/>
                      <a:pt x="73" y="317"/>
                    </a:cubicBezTo>
                    <a:cubicBezTo>
                      <a:pt x="128" y="184"/>
                      <a:pt x="234" y="85"/>
                      <a:pt x="373" y="37"/>
                    </a:cubicBezTo>
                    <a:cubicBezTo>
                      <a:pt x="449" y="10"/>
                      <a:pt x="533" y="0"/>
                      <a:pt x="616" y="7"/>
                    </a:cubicBezTo>
                    <a:cubicBezTo>
                      <a:pt x="699" y="14"/>
                      <a:pt x="779" y="38"/>
                      <a:pt x="848" y="77"/>
                    </a:cubicBezTo>
                    <a:cubicBezTo>
                      <a:pt x="852" y="80"/>
                      <a:pt x="852" y="80"/>
                      <a:pt x="852" y="80"/>
                    </a:cubicBezTo>
                    <a:cubicBezTo>
                      <a:pt x="853" y="80"/>
                      <a:pt x="853" y="80"/>
                      <a:pt x="853" y="80"/>
                    </a:cubicBezTo>
                    <a:cubicBezTo>
                      <a:pt x="920" y="120"/>
                      <a:pt x="981" y="177"/>
                      <a:pt x="1029" y="245"/>
                    </a:cubicBezTo>
                    <a:cubicBezTo>
                      <a:pt x="1076" y="313"/>
                      <a:pt x="1109" y="391"/>
                      <a:pt x="1125" y="470"/>
                    </a:cubicBezTo>
                    <a:cubicBezTo>
                      <a:pt x="1152" y="615"/>
                      <a:pt x="1119" y="757"/>
                      <a:pt x="1032" y="870"/>
                    </a:cubicBezTo>
                    <a:cubicBezTo>
                      <a:pt x="932" y="1000"/>
                      <a:pt x="809" y="1057"/>
                      <a:pt x="710" y="1104"/>
                    </a:cubicBezTo>
                    <a:cubicBezTo>
                      <a:pt x="629" y="1141"/>
                      <a:pt x="560" y="1174"/>
                      <a:pt x="524" y="1232"/>
                    </a:cubicBezTo>
                    <a:lnTo>
                      <a:pt x="510" y="1256"/>
                    </a:lnTo>
                    <a:close/>
                    <a:moveTo>
                      <a:pt x="75" y="939"/>
                    </a:moveTo>
                    <a:cubicBezTo>
                      <a:pt x="492" y="1180"/>
                      <a:pt x="492" y="1180"/>
                      <a:pt x="492" y="1180"/>
                    </a:cubicBezTo>
                    <a:cubicBezTo>
                      <a:pt x="538" y="1122"/>
                      <a:pt x="607" y="1090"/>
                      <a:pt x="686" y="1053"/>
                    </a:cubicBezTo>
                    <a:cubicBezTo>
                      <a:pt x="784" y="1007"/>
                      <a:pt x="896" y="955"/>
                      <a:pt x="987" y="836"/>
                    </a:cubicBezTo>
                    <a:cubicBezTo>
                      <a:pt x="1087" y="707"/>
                      <a:pt x="1087" y="572"/>
                      <a:pt x="1069" y="481"/>
                    </a:cubicBezTo>
                    <a:cubicBezTo>
                      <a:pt x="1042" y="337"/>
                      <a:pt x="948" y="201"/>
                      <a:pt x="824" y="128"/>
                    </a:cubicBezTo>
                    <a:cubicBezTo>
                      <a:pt x="820" y="126"/>
                      <a:pt x="820" y="126"/>
                      <a:pt x="820" y="126"/>
                    </a:cubicBezTo>
                    <a:cubicBezTo>
                      <a:pt x="695" y="55"/>
                      <a:pt x="530" y="41"/>
                      <a:pt x="392" y="90"/>
                    </a:cubicBezTo>
                    <a:cubicBezTo>
                      <a:pt x="304" y="120"/>
                      <a:pt x="187" y="188"/>
                      <a:pt x="125" y="339"/>
                    </a:cubicBezTo>
                    <a:cubicBezTo>
                      <a:pt x="68" y="477"/>
                      <a:pt x="79" y="600"/>
                      <a:pt x="88" y="708"/>
                    </a:cubicBezTo>
                    <a:cubicBezTo>
                      <a:pt x="96" y="795"/>
                      <a:pt x="102" y="871"/>
                      <a:pt x="75" y="9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任意多边形 50"/>
              <p:cNvSpPr/>
              <p:nvPr/>
            </p:nvSpPr>
            <p:spPr bwMode="auto">
              <a:xfrm>
                <a:off x="2211157" y="2242578"/>
                <a:ext cx="467303" cy="536370"/>
              </a:xfrm>
              <a:custGeom>
                <a:avLst/>
                <a:gdLst/>
                <a:ahLst/>
                <a:cxnLst>
                  <a:cxn ang="0">
                    <a:pos x="90" y="42"/>
                  </a:cxn>
                  <a:cxn ang="0">
                    <a:pos x="16" y="171"/>
                  </a:cxn>
                  <a:cxn ang="0">
                    <a:pos x="15" y="174"/>
                  </a:cxn>
                  <a:cxn ang="0">
                    <a:pos x="4" y="267"/>
                  </a:cxn>
                  <a:cxn ang="0">
                    <a:pos x="40" y="375"/>
                  </a:cxn>
                  <a:cxn ang="0">
                    <a:pos x="44" y="375"/>
                  </a:cxn>
                  <a:cxn ang="0">
                    <a:pos x="112" y="379"/>
                  </a:cxn>
                  <a:cxn ang="0">
                    <a:pos x="149" y="332"/>
                  </a:cxn>
                  <a:cxn ang="0">
                    <a:pos x="149" y="331"/>
                  </a:cxn>
                  <a:cxn ang="0">
                    <a:pos x="148" y="330"/>
                  </a:cxn>
                  <a:cxn ang="0">
                    <a:pos x="131" y="312"/>
                  </a:cxn>
                  <a:cxn ang="0">
                    <a:pos x="134" y="301"/>
                  </a:cxn>
                  <a:cxn ang="0">
                    <a:pos x="145" y="304"/>
                  </a:cxn>
                  <a:cxn ang="0">
                    <a:pos x="192" y="323"/>
                  </a:cxn>
                  <a:cxn ang="0">
                    <a:pos x="202" y="327"/>
                  </a:cxn>
                  <a:cxn ang="0">
                    <a:pos x="197" y="337"/>
                  </a:cxn>
                  <a:cxn ang="0">
                    <a:pos x="171" y="340"/>
                  </a:cxn>
                  <a:cxn ang="0">
                    <a:pos x="137" y="391"/>
                  </a:cxn>
                  <a:cxn ang="0">
                    <a:pos x="254" y="416"/>
                  </a:cxn>
                  <a:cxn ang="0">
                    <a:pos x="319" y="366"/>
                  </a:cxn>
                  <a:cxn ang="0">
                    <a:pos x="320" y="365"/>
                  </a:cxn>
                  <a:cxn ang="0">
                    <a:pos x="312" y="237"/>
                  </a:cxn>
                  <a:cxn ang="0">
                    <a:pos x="306" y="232"/>
                  </a:cxn>
                  <a:cxn ang="0">
                    <a:pos x="307" y="226"/>
                  </a:cxn>
                  <a:cxn ang="0">
                    <a:pos x="247" y="115"/>
                  </a:cxn>
                  <a:cxn ang="0">
                    <a:pos x="227" y="149"/>
                  </a:cxn>
                  <a:cxn ang="0">
                    <a:pos x="180" y="179"/>
                  </a:cxn>
                  <a:cxn ang="0">
                    <a:pos x="108" y="171"/>
                  </a:cxn>
                  <a:cxn ang="0">
                    <a:pos x="106" y="171"/>
                  </a:cxn>
                  <a:cxn ang="0">
                    <a:pos x="104" y="169"/>
                  </a:cxn>
                  <a:cxn ang="0">
                    <a:pos x="85" y="182"/>
                  </a:cxn>
                  <a:cxn ang="0">
                    <a:pos x="78" y="181"/>
                  </a:cxn>
                  <a:cxn ang="0">
                    <a:pos x="75" y="178"/>
                  </a:cxn>
                  <a:cxn ang="0">
                    <a:pos x="79" y="168"/>
                  </a:cxn>
                  <a:cxn ang="0">
                    <a:pos x="106" y="126"/>
                  </a:cxn>
                  <a:cxn ang="0">
                    <a:pos x="114" y="118"/>
                  </a:cxn>
                  <a:cxn ang="0">
                    <a:pos x="122" y="125"/>
                  </a:cxn>
                  <a:cxn ang="0">
                    <a:pos x="118" y="150"/>
                  </a:cxn>
                  <a:cxn ang="0">
                    <a:pos x="210" y="134"/>
                  </a:cxn>
                  <a:cxn ang="0">
                    <a:pos x="229" y="96"/>
                  </a:cxn>
                  <a:cxn ang="0">
                    <a:pos x="192" y="14"/>
                  </a:cxn>
                  <a:cxn ang="0">
                    <a:pos x="164" y="4"/>
                  </a:cxn>
                  <a:cxn ang="0">
                    <a:pos x="110" y="18"/>
                  </a:cxn>
                  <a:cxn ang="0">
                    <a:pos x="90" y="42"/>
                  </a:cxn>
                </a:cxnLst>
                <a:rect l="0" t="0" r="r" b="b"/>
                <a:pathLst>
                  <a:path w="372" h="428">
                    <a:moveTo>
                      <a:pt x="90" y="42"/>
                    </a:moveTo>
                    <a:cubicBezTo>
                      <a:pt x="16" y="171"/>
                      <a:pt x="16" y="171"/>
                      <a:pt x="16" y="171"/>
                    </a:cubicBezTo>
                    <a:cubicBezTo>
                      <a:pt x="16" y="172"/>
                      <a:pt x="16" y="173"/>
                      <a:pt x="15" y="174"/>
                    </a:cubicBezTo>
                    <a:cubicBezTo>
                      <a:pt x="15" y="175"/>
                      <a:pt x="0" y="215"/>
                      <a:pt x="4" y="267"/>
                    </a:cubicBezTo>
                    <a:cubicBezTo>
                      <a:pt x="6" y="307"/>
                      <a:pt x="19" y="343"/>
                      <a:pt x="40" y="375"/>
                    </a:cubicBezTo>
                    <a:cubicBezTo>
                      <a:pt x="42" y="375"/>
                      <a:pt x="43" y="375"/>
                      <a:pt x="44" y="375"/>
                    </a:cubicBezTo>
                    <a:cubicBezTo>
                      <a:pt x="71" y="387"/>
                      <a:pt x="93" y="388"/>
                      <a:pt x="112" y="379"/>
                    </a:cubicBezTo>
                    <a:cubicBezTo>
                      <a:pt x="139" y="366"/>
                      <a:pt x="149" y="333"/>
                      <a:pt x="149" y="332"/>
                    </a:cubicBezTo>
                    <a:cubicBezTo>
                      <a:pt x="149" y="332"/>
                      <a:pt x="149" y="332"/>
                      <a:pt x="149" y="331"/>
                    </a:cubicBezTo>
                    <a:cubicBezTo>
                      <a:pt x="149" y="331"/>
                      <a:pt x="148" y="331"/>
                      <a:pt x="148" y="330"/>
                    </a:cubicBezTo>
                    <a:cubicBezTo>
                      <a:pt x="137" y="322"/>
                      <a:pt x="131" y="312"/>
                      <a:pt x="131" y="312"/>
                    </a:cubicBezTo>
                    <a:cubicBezTo>
                      <a:pt x="129" y="308"/>
                      <a:pt x="130" y="303"/>
                      <a:pt x="134" y="301"/>
                    </a:cubicBezTo>
                    <a:cubicBezTo>
                      <a:pt x="138" y="299"/>
                      <a:pt x="142" y="300"/>
                      <a:pt x="145" y="304"/>
                    </a:cubicBezTo>
                    <a:cubicBezTo>
                      <a:pt x="145" y="305"/>
                      <a:pt x="162" y="334"/>
                      <a:pt x="192" y="323"/>
                    </a:cubicBezTo>
                    <a:cubicBezTo>
                      <a:pt x="196" y="321"/>
                      <a:pt x="200" y="323"/>
                      <a:pt x="202" y="327"/>
                    </a:cubicBezTo>
                    <a:cubicBezTo>
                      <a:pt x="203" y="331"/>
                      <a:pt x="201" y="336"/>
                      <a:pt x="197" y="337"/>
                    </a:cubicBezTo>
                    <a:cubicBezTo>
                      <a:pt x="188" y="341"/>
                      <a:pt x="179" y="342"/>
                      <a:pt x="171" y="340"/>
                    </a:cubicBezTo>
                    <a:cubicBezTo>
                      <a:pt x="168" y="348"/>
                      <a:pt x="159" y="373"/>
                      <a:pt x="137" y="391"/>
                    </a:cubicBezTo>
                    <a:cubicBezTo>
                      <a:pt x="171" y="421"/>
                      <a:pt x="223" y="428"/>
                      <a:pt x="254" y="416"/>
                    </a:cubicBezTo>
                    <a:cubicBezTo>
                      <a:pt x="298" y="400"/>
                      <a:pt x="319" y="366"/>
                      <a:pt x="319" y="366"/>
                    </a:cubicBezTo>
                    <a:cubicBezTo>
                      <a:pt x="320" y="365"/>
                      <a:pt x="320" y="365"/>
                      <a:pt x="320" y="365"/>
                    </a:cubicBezTo>
                    <a:cubicBezTo>
                      <a:pt x="372" y="283"/>
                      <a:pt x="314" y="238"/>
                      <a:pt x="312" y="237"/>
                    </a:cubicBezTo>
                    <a:cubicBezTo>
                      <a:pt x="306" y="232"/>
                      <a:pt x="306" y="232"/>
                      <a:pt x="306" y="232"/>
                    </a:cubicBezTo>
                    <a:cubicBezTo>
                      <a:pt x="307" y="226"/>
                      <a:pt x="307" y="226"/>
                      <a:pt x="307" y="226"/>
                    </a:cubicBezTo>
                    <a:cubicBezTo>
                      <a:pt x="316" y="167"/>
                      <a:pt x="272" y="131"/>
                      <a:pt x="247" y="115"/>
                    </a:cubicBezTo>
                    <a:cubicBezTo>
                      <a:pt x="244" y="125"/>
                      <a:pt x="237" y="137"/>
                      <a:pt x="227" y="149"/>
                    </a:cubicBezTo>
                    <a:cubicBezTo>
                      <a:pt x="214" y="164"/>
                      <a:pt x="198" y="174"/>
                      <a:pt x="180" y="179"/>
                    </a:cubicBezTo>
                    <a:cubicBezTo>
                      <a:pt x="158" y="185"/>
                      <a:pt x="133" y="182"/>
                      <a:pt x="108" y="171"/>
                    </a:cubicBezTo>
                    <a:cubicBezTo>
                      <a:pt x="107" y="171"/>
                      <a:pt x="107" y="171"/>
                      <a:pt x="106" y="171"/>
                    </a:cubicBezTo>
                    <a:cubicBezTo>
                      <a:pt x="106" y="170"/>
                      <a:pt x="105" y="170"/>
                      <a:pt x="104" y="169"/>
                    </a:cubicBezTo>
                    <a:cubicBezTo>
                      <a:pt x="95" y="178"/>
                      <a:pt x="86" y="182"/>
                      <a:pt x="85" y="182"/>
                    </a:cubicBezTo>
                    <a:cubicBezTo>
                      <a:pt x="83" y="183"/>
                      <a:pt x="81" y="183"/>
                      <a:pt x="78" y="181"/>
                    </a:cubicBezTo>
                    <a:cubicBezTo>
                      <a:pt x="77" y="181"/>
                      <a:pt x="76" y="179"/>
                      <a:pt x="75" y="178"/>
                    </a:cubicBezTo>
                    <a:cubicBezTo>
                      <a:pt x="74" y="174"/>
                      <a:pt x="75" y="169"/>
                      <a:pt x="79" y="168"/>
                    </a:cubicBezTo>
                    <a:cubicBezTo>
                      <a:pt x="81" y="167"/>
                      <a:pt x="108" y="155"/>
                      <a:pt x="106" y="126"/>
                    </a:cubicBezTo>
                    <a:cubicBezTo>
                      <a:pt x="106" y="122"/>
                      <a:pt x="109" y="118"/>
                      <a:pt x="114" y="118"/>
                    </a:cubicBezTo>
                    <a:cubicBezTo>
                      <a:pt x="118" y="118"/>
                      <a:pt x="122" y="121"/>
                      <a:pt x="122" y="125"/>
                    </a:cubicBezTo>
                    <a:cubicBezTo>
                      <a:pt x="123" y="135"/>
                      <a:pt x="121" y="143"/>
                      <a:pt x="118" y="150"/>
                    </a:cubicBezTo>
                    <a:cubicBezTo>
                      <a:pt x="167" y="171"/>
                      <a:pt x="196" y="149"/>
                      <a:pt x="210" y="134"/>
                    </a:cubicBezTo>
                    <a:cubicBezTo>
                      <a:pt x="224" y="117"/>
                      <a:pt x="229" y="97"/>
                      <a:pt x="229" y="96"/>
                    </a:cubicBezTo>
                    <a:cubicBezTo>
                      <a:pt x="236" y="63"/>
                      <a:pt x="221" y="31"/>
                      <a:pt x="192" y="14"/>
                    </a:cubicBezTo>
                    <a:cubicBezTo>
                      <a:pt x="183" y="10"/>
                      <a:pt x="174" y="6"/>
                      <a:pt x="164" y="4"/>
                    </a:cubicBezTo>
                    <a:cubicBezTo>
                      <a:pt x="145" y="0"/>
                      <a:pt x="127" y="5"/>
                      <a:pt x="110" y="18"/>
                    </a:cubicBezTo>
                    <a:cubicBezTo>
                      <a:pt x="97" y="29"/>
                      <a:pt x="90" y="42"/>
                      <a:pt x="9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任意多边形 51"/>
              <p:cNvSpPr/>
              <p:nvPr/>
            </p:nvSpPr>
            <p:spPr bwMode="auto">
              <a:xfrm>
                <a:off x="1927543" y="2533540"/>
                <a:ext cx="700954" cy="646583"/>
              </a:xfrm>
              <a:custGeom>
                <a:avLst/>
                <a:gdLst/>
                <a:ahLst/>
                <a:cxnLst>
                  <a:cxn ang="0">
                    <a:pos x="362" y="381"/>
                  </a:cxn>
                  <a:cxn ang="0">
                    <a:pos x="272" y="324"/>
                  </a:cxn>
                  <a:cxn ang="0">
                    <a:pos x="187" y="270"/>
                  </a:cxn>
                  <a:cxn ang="0">
                    <a:pos x="206" y="257"/>
                  </a:cxn>
                  <a:cxn ang="0">
                    <a:pos x="310" y="296"/>
                  </a:cxn>
                  <a:cxn ang="0">
                    <a:pos x="325" y="302"/>
                  </a:cxn>
                  <a:cxn ang="0">
                    <a:pos x="409" y="373"/>
                  </a:cxn>
                  <a:cxn ang="0">
                    <a:pos x="464" y="367"/>
                  </a:cxn>
                  <a:cxn ang="0">
                    <a:pos x="513" y="267"/>
                  </a:cxn>
                  <a:cxn ang="0">
                    <a:pos x="518" y="254"/>
                  </a:cxn>
                  <a:cxn ang="0">
                    <a:pos x="488" y="206"/>
                  </a:cxn>
                  <a:cxn ang="0">
                    <a:pos x="370" y="192"/>
                  </a:cxn>
                  <a:cxn ang="0">
                    <a:pos x="294" y="175"/>
                  </a:cxn>
                  <a:cxn ang="0">
                    <a:pos x="330" y="218"/>
                  </a:cxn>
                  <a:cxn ang="0">
                    <a:pos x="313" y="221"/>
                  </a:cxn>
                  <a:cxn ang="0">
                    <a:pos x="206" y="36"/>
                  </a:cxn>
                  <a:cxn ang="0">
                    <a:pos x="34" y="300"/>
                  </a:cxn>
                  <a:cxn ang="0">
                    <a:pos x="24" y="452"/>
                  </a:cxn>
                  <a:cxn ang="0">
                    <a:pos x="67" y="488"/>
                  </a:cxn>
                  <a:cxn ang="0">
                    <a:pos x="182" y="495"/>
                  </a:cxn>
                  <a:cxn ang="0">
                    <a:pos x="188" y="492"/>
                  </a:cxn>
                  <a:cxn ang="0">
                    <a:pos x="251" y="369"/>
                  </a:cxn>
                  <a:cxn ang="0">
                    <a:pos x="208" y="383"/>
                  </a:cxn>
                  <a:cxn ang="0">
                    <a:pos x="202" y="374"/>
                  </a:cxn>
                  <a:cxn ang="0">
                    <a:pos x="227" y="366"/>
                  </a:cxn>
                  <a:cxn ang="0">
                    <a:pos x="258" y="336"/>
                  </a:cxn>
                  <a:cxn ang="0">
                    <a:pos x="270" y="346"/>
                  </a:cxn>
                  <a:cxn ang="0">
                    <a:pos x="215" y="502"/>
                  </a:cxn>
                  <a:cxn ang="0">
                    <a:pos x="345" y="463"/>
                  </a:cxn>
                  <a:cxn ang="0">
                    <a:pos x="365" y="414"/>
                  </a:cxn>
                  <a:cxn ang="0">
                    <a:pos x="388" y="414"/>
                  </a:cxn>
                  <a:cxn ang="0">
                    <a:pos x="426" y="416"/>
                  </a:cxn>
                  <a:cxn ang="0">
                    <a:pos x="406" y="396"/>
                  </a:cxn>
                </a:cxnLst>
                <a:rect l="0" t="0" r="r" b="b"/>
                <a:pathLst>
                  <a:path w="559" h="516">
                    <a:moveTo>
                      <a:pt x="406" y="396"/>
                    </a:moveTo>
                    <a:cubicBezTo>
                      <a:pt x="393" y="394"/>
                      <a:pt x="377" y="390"/>
                      <a:pt x="362" y="381"/>
                    </a:cubicBezTo>
                    <a:cubicBezTo>
                      <a:pt x="342" y="370"/>
                      <a:pt x="323" y="351"/>
                      <a:pt x="308" y="321"/>
                    </a:cubicBezTo>
                    <a:cubicBezTo>
                      <a:pt x="300" y="323"/>
                      <a:pt x="287" y="325"/>
                      <a:pt x="272" y="324"/>
                    </a:cubicBezTo>
                    <a:cubicBezTo>
                      <a:pt x="260" y="323"/>
                      <a:pt x="244" y="320"/>
                      <a:pt x="228" y="311"/>
                    </a:cubicBezTo>
                    <a:cubicBezTo>
                      <a:pt x="214" y="303"/>
                      <a:pt x="199" y="290"/>
                      <a:pt x="187" y="270"/>
                    </a:cubicBezTo>
                    <a:cubicBezTo>
                      <a:pt x="183" y="264"/>
                      <a:pt x="185" y="257"/>
                      <a:pt x="190" y="254"/>
                    </a:cubicBezTo>
                    <a:cubicBezTo>
                      <a:pt x="196" y="250"/>
                      <a:pt x="203" y="252"/>
                      <a:pt x="206" y="257"/>
                    </a:cubicBezTo>
                    <a:cubicBezTo>
                      <a:pt x="243" y="315"/>
                      <a:pt x="295" y="301"/>
                      <a:pt x="308" y="297"/>
                    </a:cubicBezTo>
                    <a:cubicBezTo>
                      <a:pt x="308" y="296"/>
                      <a:pt x="309" y="296"/>
                      <a:pt x="310" y="296"/>
                    </a:cubicBezTo>
                    <a:cubicBezTo>
                      <a:pt x="313" y="294"/>
                      <a:pt x="316" y="294"/>
                      <a:pt x="319" y="296"/>
                    </a:cubicBezTo>
                    <a:cubicBezTo>
                      <a:pt x="322" y="297"/>
                      <a:pt x="324" y="299"/>
                      <a:pt x="325" y="302"/>
                    </a:cubicBezTo>
                    <a:cubicBezTo>
                      <a:pt x="326" y="303"/>
                      <a:pt x="326" y="303"/>
                      <a:pt x="326" y="304"/>
                    </a:cubicBezTo>
                    <a:cubicBezTo>
                      <a:pt x="344" y="345"/>
                      <a:pt x="372" y="368"/>
                      <a:pt x="409" y="373"/>
                    </a:cubicBezTo>
                    <a:cubicBezTo>
                      <a:pt x="438" y="376"/>
                      <a:pt x="461" y="368"/>
                      <a:pt x="462" y="368"/>
                    </a:cubicBezTo>
                    <a:cubicBezTo>
                      <a:pt x="462" y="367"/>
                      <a:pt x="463" y="367"/>
                      <a:pt x="464" y="367"/>
                    </a:cubicBezTo>
                    <a:cubicBezTo>
                      <a:pt x="490" y="353"/>
                      <a:pt x="506" y="333"/>
                      <a:pt x="512" y="308"/>
                    </a:cubicBezTo>
                    <a:cubicBezTo>
                      <a:pt x="517" y="285"/>
                      <a:pt x="513" y="267"/>
                      <a:pt x="513" y="267"/>
                    </a:cubicBezTo>
                    <a:cubicBezTo>
                      <a:pt x="511" y="259"/>
                      <a:pt x="511" y="259"/>
                      <a:pt x="511" y="259"/>
                    </a:cubicBezTo>
                    <a:cubicBezTo>
                      <a:pt x="518" y="254"/>
                      <a:pt x="518" y="254"/>
                      <a:pt x="518" y="254"/>
                    </a:cubicBezTo>
                    <a:cubicBezTo>
                      <a:pt x="559" y="224"/>
                      <a:pt x="557" y="186"/>
                      <a:pt x="551" y="163"/>
                    </a:cubicBezTo>
                    <a:cubicBezTo>
                      <a:pt x="539" y="177"/>
                      <a:pt x="518" y="195"/>
                      <a:pt x="488" y="206"/>
                    </a:cubicBezTo>
                    <a:cubicBezTo>
                      <a:pt x="465" y="214"/>
                      <a:pt x="438" y="215"/>
                      <a:pt x="410" y="208"/>
                    </a:cubicBezTo>
                    <a:cubicBezTo>
                      <a:pt x="396" y="205"/>
                      <a:pt x="382" y="199"/>
                      <a:pt x="370" y="192"/>
                    </a:cubicBezTo>
                    <a:cubicBezTo>
                      <a:pt x="359" y="186"/>
                      <a:pt x="350" y="179"/>
                      <a:pt x="342" y="171"/>
                    </a:cubicBezTo>
                    <a:cubicBezTo>
                      <a:pt x="327" y="176"/>
                      <a:pt x="311" y="178"/>
                      <a:pt x="294" y="175"/>
                    </a:cubicBezTo>
                    <a:cubicBezTo>
                      <a:pt x="304" y="184"/>
                      <a:pt x="315" y="193"/>
                      <a:pt x="327" y="202"/>
                    </a:cubicBezTo>
                    <a:cubicBezTo>
                      <a:pt x="332" y="205"/>
                      <a:pt x="333" y="213"/>
                      <a:pt x="330" y="218"/>
                    </a:cubicBezTo>
                    <a:cubicBezTo>
                      <a:pt x="326" y="223"/>
                      <a:pt x="319" y="224"/>
                      <a:pt x="314" y="221"/>
                    </a:cubicBezTo>
                    <a:cubicBezTo>
                      <a:pt x="314" y="221"/>
                      <a:pt x="314" y="221"/>
                      <a:pt x="313" y="221"/>
                    </a:cubicBezTo>
                    <a:cubicBezTo>
                      <a:pt x="277" y="195"/>
                      <a:pt x="249" y="165"/>
                      <a:pt x="231" y="129"/>
                    </a:cubicBezTo>
                    <a:cubicBezTo>
                      <a:pt x="217" y="101"/>
                      <a:pt x="209" y="69"/>
                      <a:pt x="206" y="36"/>
                    </a:cubicBezTo>
                    <a:cubicBezTo>
                      <a:pt x="206" y="23"/>
                      <a:pt x="206" y="11"/>
                      <a:pt x="207" y="0"/>
                    </a:cubicBezTo>
                    <a:cubicBezTo>
                      <a:pt x="34" y="300"/>
                      <a:pt x="34" y="300"/>
                      <a:pt x="34" y="300"/>
                    </a:cubicBezTo>
                    <a:cubicBezTo>
                      <a:pt x="17" y="329"/>
                      <a:pt x="2" y="357"/>
                      <a:pt x="1" y="389"/>
                    </a:cubicBezTo>
                    <a:cubicBezTo>
                      <a:pt x="0" y="427"/>
                      <a:pt x="24" y="452"/>
                      <a:pt x="24" y="452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38" y="467"/>
                      <a:pt x="52" y="479"/>
                      <a:pt x="67" y="488"/>
                    </a:cubicBezTo>
                    <a:cubicBezTo>
                      <a:pt x="93" y="502"/>
                      <a:pt x="120" y="508"/>
                      <a:pt x="148" y="505"/>
                    </a:cubicBezTo>
                    <a:cubicBezTo>
                      <a:pt x="169" y="502"/>
                      <a:pt x="182" y="495"/>
                      <a:pt x="182" y="495"/>
                    </a:cubicBezTo>
                    <a:cubicBezTo>
                      <a:pt x="187" y="492"/>
                      <a:pt x="187" y="492"/>
                      <a:pt x="187" y="492"/>
                    </a:cubicBezTo>
                    <a:cubicBezTo>
                      <a:pt x="188" y="492"/>
                      <a:pt x="188" y="492"/>
                      <a:pt x="188" y="492"/>
                    </a:cubicBezTo>
                    <a:cubicBezTo>
                      <a:pt x="193" y="489"/>
                      <a:pt x="202" y="484"/>
                      <a:pt x="210" y="476"/>
                    </a:cubicBezTo>
                    <a:cubicBezTo>
                      <a:pt x="225" y="462"/>
                      <a:pt x="257" y="424"/>
                      <a:pt x="251" y="369"/>
                    </a:cubicBezTo>
                    <a:cubicBezTo>
                      <a:pt x="244" y="375"/>
                      <a:pt x="237" y="379"/>
                      <a:pt x="231" y="381"/>
                    </a:cubicBezTo>
                    <a:cubicBezTo>
                      <a:pt x="219" y="384"/>
                      <a:pt x="209" y="383"/>
                      <a:pt x="208" y="383"/>
                    </a:cubicBezTo>
                    <a:cubicBezTo>
                      <a:pt x="207" y="382"/>
                      <a:pt x="206" y="382"/>
                      <a:pt x="205" y="382"/>
                    </a:cubicBezTo>
                    <a:cubicBezTo>
                      <a:pt x="203" y="380"/>
                      <a:pt x="201" y="377"/>
                      <a:pt x="202" y="374"/>
                    </a:cubicBezTo>
                    <a:cubicBezTo>
                      <a:pt x="202" y="369"/>
                      <a:pt x="206" y="367"/>
                      <a:pt x="211" y="367"/>
                    </a:cubicBezTo>
                    <a:cubicBezTo>
                      <a:pt x="211" y="367"/>
                      <a:pt x="218" y="368"/>
                      <a:pt x="227" y="366"/>
                    </a:cubicBezTo>
                    <a:cubicBezTo>
                      <a:pt x="237" y="362"/>
                      <a:pt x="245" y="354"/>
                      <a:pt x="248" y="341"/>
                    </a:cubicBezTo>
                    <a:cubicBezTo>
                      <a:pt x="249" y="337"/>
                      <a:pt x="254" y="335"/>
                      <a:pt x="258" y="336"/>
                    </a:cubicBezTo>
                    <a:cubicBezTo>
                      <a:pt x="259" y="336"/>
                      <a:pt x="259" y="337"/>
                      <a:pt x="260" y="337"/>
                    </a:cubicBezTo>
                    <a:cubicBezTo>
                      <a:pt x="265" y="338"/>
                      <a:pt x="269" y="341"/>
                      <a:pt x="270" y="346"/>
                    </a:cubicBezTo>
                    <a:cubicBezTo>
                      <a:pt x="289" y="422"/>
                      <a:pt x="246" y="474"/>
                      <a:pt x="226" y="493"/>
                    </a:cubicBezTo>
                    <a:cubicBezTo>
                      <a:pt x="222" y="497"/>
                      <a:pt x="218" y="500"/>
                      <a:pt x="215" y="502"/>
                    </a:cubicBezTo>
                    <a:cubicBezTo>
                      <a:pt x="262" y="516"/>
                      <a:pt x="306" y="503"/>
                      <a:pt x="343" y="465"/>
                    </a:cubicBezTo>
                    <a:cubicBezTo>
                      <a:pt x="343" y="464"/>
                      <a:pt x="344" y="463"/>
                      <a:pt x="345" y="463"/>
                    </a:cubicBezTo>
                    <a:cubicBezTo>
                      <a:pt x="345" y="462"/>
                      <a:pt x="346" y="461"/>
                      <a:pt x="346" y="461"/>
                    </a:cubicBezTo>
                    <a:cubicBezTo>
                      <a:pt x="351" y="456"/>
                      <a:pt x="365" y="436"/>
                      <a:pt x="365" y="414"/>
                    </a:cubicBezTo>
                    <a:cubicBezTo>
                      <a:pt x="365" y="408"/>
                      <a:pt x="370" y="403"/>
                      <a:pt x="377" y="403"/>
                    </a:cubicBezTo>
                    <a:cubicBezTo>
                      <a:pt x="383" y="402"/>
                      <a:pt x="388" y="408"/>
                      <a:pt x="388" y="414"/>
                    </a:cubicBezTo>
                    <a:cubicBezTo>
                      <a:pt x="389" y="428"/>
                      <a:pt x="385" y="441"/>
                      <a:pt x="380" y="451"/>
                    </a:cubicBezTo>
                    <a:cubicBezTo>
                      <a:pt x="398" y="444"/>
                      <a:pt x="413" y="433"/>
                      <a:pt x="426" y="416"/>
                    </a:cubicBezTo>
                    <a:cubicBezTo>
                      <a:pt x="432" y="409"/>
                      <a:pt x="436" y="402"/>
                      <a:pt x="439" y="396"/>
                    </a:cubicBezTo>
                    <a:cubicBezTo>
                      <a:pt x="430" y="397"/>
                      <a:pt x="418" y="397"/>
                      <a:pt x="406" y="3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任意多边形 52"/>
              <p:cNvSpPr/>
              <p:nvPr/>
            </p:nvSpPr>
            <p:spPr bwMode="auto">
              <a:xfrm>
                <a:off x="1561636" y="2130896"/>
                <a:ext cx="752387" cy="869947"/>
              </a:xfrm>
              <a:custGeom>
                <a:avLst/>
                <a:gdLst/>
                <a:ahLst/>
                <a:cxnLst>
                  <a:cxn ang="0">
                    <a:pos x="234" y="325"/>
                  </a:cxn>
                  <a:cxn ang="0">
                    <a:pos x="132" y="258"/>
                  </a:cxn>
                  <a:cxn ang="0">
                    <a:pos x="171" y="259"/>
                  </a:cxn>
                  <a:cxn ang="0">
                    <a:pos x="457" y="297"/>
                  </a:cxn>
                  <a:cxn ang="0">
                    <a:pos x="511" y="248"/>
                  </a:cxn>
                  <a:cxn ang="0">
                    <a:pos x="588" y="117"/>
                  </a:cxn>
                  <a:cxn ang="0">
                    <a:pos x="593" y="106"/>
                  </a:cxn>
                  <a:cxn ang="0">
                    <a:pos x="562" y="16"/>
                  </a:cxn>
                  <a:cxn ang="0">
                    <a:pos x="471" y="25"/>
                  </a:cxn>
                  <a:cxn ang="0">
                    <a:pos x="449" y="107"/>
                  </a:cxn>
                  <a:cxn ang="0">
                    <a:pos x="509" y="138"/>
                  </a:cxn>
                  <a:cxn ang="0">
                    <a:pos x="485" y="180"/>
                  </a:cxn>
                  <a:cxn ang="0">
                    <a:pos x="470" y="191"/>
                  </a:cxn>
                  <a:cxn ang="0">
                    <a:pos x="423" y="100"/>
                  </a:cxn>
                  <a:cxn ang="0">
                    <a:pos x="431" y="10"/>
                  </a:cxn>
                  <a:cxn ang="0">
                    <a:pos x="316" y="25"/>
                  </a:cxn>
                  <a:cxn ang="0">
                    <a:pos x="310" y="23"/>
                  </a:cxn>
                  <a:cxn ang="0">
                    <a:pos x="260" y="21"/>
                  </a:cxn>
                  <a:cxn ang="0">
                    <a:pos x="196" y="83"/>
                  </a:cxn>
                  <a:cxn ang="0">
                    <a:pos x="224" y="164"/>
                  </a:cxn>
                  <a:cxn ang="0">
                    <a:pos x="301" y="139"/>
                  </a:cxn>
                  <a:cxn ang="0">
                    <a:pos x="308" y="109"/>
                  </a:cxn>
                  <a:cxn ang="0">
                    <a:pos x="350" y="139"/>
                  </a:cxn>
                  <a:cxn ang="0">
                    <a:pos x="324" y="149"/>
                  </a:cxn>
                  <a:cxn ang="0">
                    <a:pos x="322" y="151"/>
                  </a:cxn>
                  <a:cxn ang="0">
                    <a:pos x="302" y="213"/>
                  </a:cxn>
                  <a:cxn ang="0">
                    <a:pos x="294" y="251"/>
                  </a:cxn>
                  <a:cxn ang="0">
                    <a:pos x="175" y="131"/>
                  </a:cxn>
                  <a:cxn ang="0">
                    <a:pos x="113" y="134"/>
                  </a:cxn>
                  <a:cxn ang="0">
                    <a:pos x="95" y="175"/>
                  </a:cxn>
                  <a:cxn ang="0">
                    <a:pos x="92" y="176"/>
                  </a:cxn>
                  <a:cxn ang="0">
                    <a:pos x="32" y="268"/>
                  </a:cxn>
                  <a:cxn ang="0">
                    <a:pos x="33" y="274"/>
                  </a:cxn>
                  <a:cxn ang="0">
                    <a:pos x="108" y="350"/>
                  </a:cxn>
                  <a:cxn ang="0">
                    <a:pos x="185" y="332"/>
                  </a:cxn>
                  <a:cxn ang="0">
                    <a:pos x="181" y="386"/>
                  </a:cxn>
                  <a:cxn ang="0">
                    <a:pos x="180" y="400"/>
                  </a:cxn>
                  <a:cxn ang="0">
                    <a:pos x="103" y="373"/>
                  </a:cxn>
                  <a:cxn ang="0">
                    <a:pos x="1" y="357"/>
                  </a:cxn>
                  <a:cxn ang="0">
                    <a:pos x="45" y="361"/>
                  </a:cxn>
                  <a:cxn ang="0">
                    <a:pos x="10" y="417"/>
                  </a:cxn>
                  <a:cxn ang="0">
                    <a:pos x="8" y="421"/>
                  </a:cxn>
                  <a:cxn ang="0">
                    <a:pos x="39" y="551"/>
                  </a:cxn>
                  <a:cxn ang="0">
                    <a:pos x="147" y="425"/>
                  </a:cxn>
                  <a:cxn ang="0">
                    <a:pos x="220" y="424"/>
                  </a:cxn>
                  <a:cxn ang="0">
                    <a:pos x="289" y="498"/>
                  </a:cxn>
                  <a:cxn ang="0">
                    <a:pos x="154" y="448"/>
                  </a:cxn>
                  <a:cxn ang="0">
                    <a:pos x="79" y="505"/>
                  </a:cxn>
                  <a:cxn ang="0">
                    <a:pos x="62" y="576"/>
                  </a:cxn>
                  <a:cxn ang="0">
                    <a:pos x="62" y="576"/>
                  </a:cxn>
                  <a:cxn ang="0">
                    <a:pos x="63" y="578"/>
                  </a:cxn>
                  <a:cxn ang="0">
                    <a:pos x="177" y="692"/>
                  </a:cxn>
                  <a:cxn ang="0">
                    <a:pos x="241" y="681"/>
                  </a:cxn>
                  <a:cxn ang="0">
                    <a:pos x="306" y="607"/>
                  </a:cxn>
                </a:cxnLst>
                <a:rect l="0" t="0" r="r" b="b"/>
                <a:pathLst>
                  <a:path w="600" h="693">
                    <a:moveTo>
                      <a:pt x="475" y="312"/>
                    </a:moveTo>
                    <a:cubicBezTo>
                      <a:pt x="469" y="317"/>
                      <a:pt x="462" y="321"/>
                      <a:pt x="455" y="325"/>
                    </a:cubicBezTo>
                    <a:cubicBezTo>
                      <a:pt x="439" y="334"/>
                      <a:pt x="420" y="341"/>
                      <a:pt x="398" y="346"/>
                    </a:cubicBezTo>
                    <a:cubicBezTo>
                      <a:pt x="370" y="353"/>
                      <a:pt x="337" y="354"/>
                      <a:pt x="300" y="347"/>
                    </a:cubicBezTo>
                    <a:cubicBezTo>
                      <a:pt x="279" y="343"/>
                      <a:pt x="257" y="336"/>
                      <a:pt x="234" y="325"/>
                    </a:cubicBezTo>
                    <a:cubicBezTo>
                      <a:pt x="234" y="325"/>
                      <a:pt x="234" y="325"/>
                      <a:pt x="234" y="325"/>
                    </a:cubicBezTo>
                    <a:cubicBezTo>
                      <a:pt x="234" y="325"/>
                      <a:pt x="234" y="325"/>
                      <a:pt x="234" y="325"/>
                    </a:cubicBezTo>
                    <a:cubicBezTo>
                      <a:pt x="234" y="325"/>
                      <a:pt x="222" y="319"/>
                      <a:pt x="206" y="310"/>
                    </a:cubicBezTo>
                    <a:cubicBezTo>
                      <a:pt x="195" y="304"/>
                      <a:pt x="183" y="296"/>
                      <a:pt x="170" y="287"/>
                    </a:cubicBezTo>
                    <a:cubicBezTo>
                      <a:pt x="157" y="279"/>
                      <a:pt x="144" y="269"/>
                      <a:pt x="132" y="258"/>
                    </a:cubicBezTo>
                    <a:cubicBezTo>
                      <a:pt x="124" y="251"/>
                      <a:pt x="116" y="244"/>
                      <a:pt x="110" y="237"/>
                    </a:cubicBezTo>
                    <a:cubicBezTo>
                      <a:pt x="106" y="232"/>
                      <a:pt x="107" y="224"/>
                      <a:pt x="111" y="220"/>
                    </a:cubicBezTo>
                    <a:cubicBezTo>
                      <a:pt x="116" y="216"/>
                      <a:pt x="124" y="217"/>
                      <a:pt x="128" y="222"/>
                    </a:cubicBezTo>
                    <a:cubicBezTo>
                      <a:pt x="133" y="228"/>
                      <a:pt x="140" y="235"/>
                      <a:pt x="147" y="241"/>
                    </a:cubicBezTo>
                    <a:cubicBezTo>
                      <a:pt x="154" y="247"/>
                      <a:pt x="162" y="254"/>
                      <a:pt x="171" y="259"/>
                    </a:cubicBezTo>
                    <a:cubicBezTo>
                      <a:pt x="187" y="271"/>
                      <a:pt x="204" y="282"/>
                      <a:pt x="217" y="290"/>
                    </a:cubicBezTo>
                    <a:cubicBezTo>
                      <a:pt x="232" y="298"/>
                      <a:pt x="243" y="303"/>
                      <a:pt x="244" y="304"/>
                    </a:cubicBezTo>
                    <a:cubicBezTo>
                      <a:pt x="280" y="321"/>
                      <a:pt x="313" y="328"/>
                      <a:pt x="342" y="328"/>
                    </a:cubicBezTo>
                    <a:cubicBezTo>
                      <a:pt x="371" y="329"/>
                      <a:pt x="396" y="324"/>
                      <a:pt x="418" y="316"/>
                    </a:cubicBezTo>
                    <a:cubicBezTo>
                      <a:pt x="432" y="311"/>
                      <a:pt x="445" y="304"/>
                      <a:pt x="457" y="297"/>
                    </a:cubicBezTo>
                    <a:cubicBezTo>
                      <a:pt x="472" y="287"/>
                      <a:pt x="484" y="277"/>
                      <a:pt x="493" y="269"/>
                    </a:cubicBezTo>
                    <a:cubicBezTo>
                      <a:pt x="505" y="257"/>
                      <a:pt x="511" y="249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2" y="247"/>
                      <a:pt x="513" y="247"/>
                      <a:pt x="514" y="246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9" y="115"/>
                      <a:pt x="591" y="112"/>
                      <a:pt x="593" y="106"/>
                    </a:cubicBezTo>
                    <a:cubicBezTo>
                      <a:pt x="596" y="101"/>
                      <a:pt x="598" y="94"/>
                      <a:pt x="599" y="86"/>
                    </a:cubicBezTo>
                    <a:cubicBezTo>
                      <a:pt x="600" y="81"/>
                      <a:pt x="600" y="75"/>
                      <a:pt x="600" y="70"/>
                    </a:cubicBezTo>
                    <a:cubicBezTo>
                      <a:pt x="599" y="62"/>
                      <a:pt x="597" y="55"/>
                      <a:pt x="593" y="47"/>
                    </a:cubicBezTo>
                    <a:cubicBezTo>
                      <a:pt x="591" y="43"/>
                      <a:pt x="588" y="38"/>
                      <a:pt x="584" y="34"/>
                    </a:cubicBezTo>
                    <a:cubicBezTo>
                      <a:pt x="577" y="26"/>
                      <a:pt x="570" y="20"/>
                      <a:pt x="562" y="16"/>
                    </a:cubicBezTo>
                    <a:cubicBezTo>
                      <a:pt x="551" y="9"/>
                      <a:pt x="539" y="6"/>
                      <a:pt x="527" y="5"/>
                    </a:cubicBezTo>
                    <a:cubicBezTo>
                      <a:pt x="515" y="4"/>
                      <a:pt x="504" y="6"/>
                      <a:pt x="493" y="11"/>
                    </a:cubicBezTo>
                    <a:cubicBezTo>
                      <a:pt x="486" y="14"/>
                      <a:pt x="479" y="18"/>
                      <a:pt x="472" y="24"/>
                    </a:cubicBezTo>
                    <a:cubicBezTo>
                      <a:pt x="472" y="24"/>
                      <a:pt x="472" y="24"/>
                      <a:pt x="472" y="24"/>
                    </a:cubicBezTo>
                    <a:cubicBezTo>
                      <a:pt x="472" y="24"/>
                      <a:pt x="472" y="24"/>
                      <a:pt x="471" y="25"/>
                    </a:cubicBezTo>
                    <a:cubicBezTo>
                      <a:pt x="470" y="26"/>
                      <a:pt x="469" y="27"/>
                      <a:pt x="467" y="29"/>
                    </a:cubicBezTo>
                    <a:cubicBezTo>
                      <a:pt x="464" y="32"/>
                      <a:pt x="460" y="37"/>
                      <a:pt x="456" y="44"/>
                    </a:cubicBezTo>
                    <a:cubicBezTo>
                      <a:pt x="454" y="49"/>
                      <a:pt x="451" y="54"/>
                      <a:pt x="449" y="60"/>
                    </a:cubicBezTo>
                    <a:cubicBezTo>
                      <a:pt x="447" y="67"/>
                      <a:pt x="445" y="74"/>
                      <a:pt x="445" y="82"/>
                    </a:cubicBezTo>
                    <a:cubicBezTo>
                      <a:pt x="445" y="90"/>
                      <a:pt x="446" y="99"/>
                      <a:pt x="449" y="107"/>
                    </a:cubicBezTo>
                    <a:cubicBezTo>
                      <a:pt x="452" y="113"/>
                      <a:pt x="454" y="119"/>
                      <a:pt x="459" y="125"/>
                    </a:cubicBezTo>
                    <a:cubicBezTo>
                      <a:pt x="464" y="132"/>
                      <a:pt x="471" y="140"/>
                      <a:pt x="481" y="148"/>
                    </a:cubicBezTo>
                    <a:cubicBezTo>
                      <a:pt x="482" y="146"/>
                      <a:pt x="484" y="144"/>
                      <a:pt x="486" y="143"/>
                    </a:cubicBezTo>
                    <a:cubicBezTo>
                      <a:pt x="489" y="139"/>
                      <a:pt x="494" y="136"/>
                      <a:pt x="499" y="134"/>
                    </a:cubicBezTo>
                    <a:cubicBezTo>
                      <a:pt x="503" y="132"/>
                      <a:pt x="508" y="134"/>
                      <a:pt x="509" y="138"/>
                    </a:cubicBezTo>
                    <a:cubicBezTo>
                      <a:pt x="511" y="142"/>
                      <a:pt x="509" y="146"/>
                      <a:pt x="505" y="148"/>
                    </a:cubicBezTo>
                    <a:cubicBezTo>
                      <a:pt x="502" y="150"/>
                      <a:pt x="499" y="152"/>
                      <a:pt x="496" y="154"/>
                    </a:cubicBezTo>
                    <a:cubicBezTo>
                      <a:pt x="494" y="156"/>
                      <a:pt x="492" y="159"/>
                      <a:pt x="490" y="161"/>
                    </a:cubicBezTo>
                    <a:cubicBezTo>
                      <a:pt x="489" y="164"/>
                      <a:pt x="487" y="168"/>
                      <a:pt x="486" y="171"/>
                    </a:cubicBezTo>
                    <a:cubicBezTo>
                      <a:pt x="486" y="174"/>
                      <a:pt x="485" y="177"/>
                      <a:pt x="485" y="180"/>
                    </a:cubicBezTo>
                    <a:cubicBezTo>
                      <a:pt x="484" y="185"/>
                      <a:pt x="485" y="189"/>
                      <a:pt x="485" y="189"/>
                    </a:cubicBezTo>
                    <a:cubicBezTo>
                      <a:pt x="485" y="189"/>
                      <a:pt x="485" y="189"/>
                      <a:pt x="485" y="189"/>
                    </a:cubicBezTo>
                    <a:cubicBezTo>
                      <a:pt x="485" y="189"/>
                      <a:pt x="485" y="189"/>
                      <a:pt x="485" y="189"/>
                    </a:cubicBezTo>
                    <a:cubicBezTo>
                      <a:pt x="486" y="194"/>
                      <a:pt x="483" y="197"/>
                      <a:pt x="478" y="198"/>
                    </a:cubicBezTo>
                    <a:cubicBezTo>
                      <a:pt x="474" y="199"/>
                      <a:pt x="470" y="196"/>
                      <a:pt x="470" y="191"/>
                    </a:cubicBezTo>
                    <a:cubicBezTo>
                      <a:pt x="470" y="191"/>
                      <a:pt x="469" y="188"/>
                      <a:pt x="469" y="184"/>
                    </a:cubicBezTo>
                    <a:cubicBezTo>
                      <a:pt x="469" y="180"/>
                      <a:pt x="470" y="174"/>
                      <a:pt x="471" y="169"/>
                    </a:cubicBezTo>
                    <a:cubicBezTo>
                      <a:pt x="470" y="168"/>
                      <a:pt x="469" y="168"/>
                      <a:pt x="468" y="167"/>
                    </a:cubicBezTo>
                    <a:cubicBezTo>
                      <a:pt x="454" y="157"/>
                      <a:pt x="444" y="146"/>
                      <a:pt x="437" y="135"/>
                    </a:cubicBezTo>
                    <a:cubicBezTo>
                      <a:pt x="430" y="123"/>
                      <a:pt x="425" y="112"/>
                      <a:pt x="423" y="100"/>
                    </a:cubicBezTo>
                    <a:cubicBezTo>
                      <a:pt x="422" y="93"/>
                      <a:pt x="422" y="85"/>
                      <a:pt x="422" y="78"/>
                    </a:cubicBezTo>
                    <a:cubicBezTo>
                      <a:pt x="423" y="69"/>
                      <a:pt x="425" y="60"/>
                      <a:pt x="427" y="52"/>
                    </a:cubicBezTo>
                    <a:cubicBezTo>
                      <a:pt x="430" y="45"/>
                      <a:pt x="433" y="38"/>
                      <a:pt x="436" y="32"/>
                    </a:cubicBezTo>
                    <a:cubicBezTo>
                      <a:pt x="440" y="27"/>
                      <a:pt x="443" y="22"/>
                      <a:pt x="446" y="18"/>
                    </a:cubicBezTo>
                    <a:cubicBezTo>
                      <a:pt x="442" y="15"/>
                      <a:pt x="437" y="13"/>
                      <a:pt x="431" y="10"/>
                    </a:cubicBezTo>
                    <a:cubicBezTo>
                      <a:pt x="421" y="7"/>
                      <a:pt x="410" y="3"/>
                      <a:pt x="399" y="2"/>
                    </a:cubicBezTo>
                    <a:cubicBezTo>
                      <a:pt x="391" y="0"/>
                      <a:pt x="383" y="0"/>
                      <a:pt x="374" y="1"/>
                    </a:cubicBezTo>
                    <a:cubicBezTo>
                      <a:pt x="363" y="1"/>
                      <a:pt x="352" y="4"/>
                      <a:pt x="340" y="9"/>
                    </a:cubicBezTo>
                    <a:cubicBezTo>
                      <a:pt x="334" y="12"/>
                      <a:pt x="327" y="16"/>
                      <a:pt x="321" y="21"/>
                    </a:cubicBezTo>
                    <a:cubicBezTo>
                      <a:pt x="316" y="25"/>
                      <a:pt x="316" y="25"/>
                      <a:pt x="316" y="25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09" y="23"/>
                      <a:pt x="308" y="23"/>
                    </a:cubicBezTo>
                    <a:cubicBezTo>
                      <a:pt x="307" y="22"/>
                      <a:pt x="305" y="22"/>
                      <a:pt x="302" y="21"/>
                    </a:cubicBezTo>
                    <a:cubicBezTo>
                      <a:pt x="296" y="20"/>
                      <a:pt x="288" y="19"/>
                      <a:pt x="279" y="19"/>
                    </a:cubicBezTo>
                    <a:cubicBezTo>
                      <a:pt x="273" y="19"/>
                      <a:pt x="267" y="20"/>
                      <a:pt x="260" y="21"/>
                    </a:cubicBezTo>
                    <a:cubicBezTo>
                      <a:pt x="252" y="22"/>
                      <a:pt x="243" y="25"/>
                      <a:pt x="235" y="30"/>
                    </a:cubicBezTo>
                    <a:cubicBezTo>
                      <a:pt x="230" y="33"/>
                      <a:pt x="225" y="36"/>
                      <a:pt x="221" y="41"/>
                    </a:cubicBezTo>
                    <a:cubicBezTo>
                      <a:pt x="216" y="45"/>
                      <a:pt x="211" y="51"/>
                      <a:pt x="207" y="59"/>
                    </a:cubicBezTo>
                    <a:cubicBezTo>
                      <a:pt x="203" y="65"/>
                      <a:pt x="200" y="72"/>
                      <a:pt x="197" y="81"/>
                    </a:cubicBezTo>
                    <a:cubicBezTo>
                      <a:pt x="196" y="83"/>
                      <a:pt x="196" y="83"/>
                      <a:pt x="196" y="83"/>
                    </a:cubicBezTo>
                    <a:cubicBezTo>
                      <a:pt x="196" y="83"/>
                      <a:pt x="196" y="83"/>
                      <a:pt x="196" y="83"/>
                    </a:cubicBezTo>
                    <a:cubicBezTo>
                      <a:pt x="196" y="85"/>
                      <a:pt x="195" y="87"/>
                      <a:pt x="195" y="90"/>
                    </a:cubicBezTo>
                    <a:cubicBezTo>
                      <a:pt x="194" y="96"/>
                      <a:pt x="193" y="104"/>
                      <a:pt x="195" y="114"/>
                    </a:cubicBezTo>
                    <a:cubicBezTo>
                      <a:pt x="196" y="120"/>
                      <a:pt x="198" y="127"/>
                      <a:pt x="201" y="134"/>
                    </a:cubicBezTo>
                    <a:cubicBezTo>
                      <a:pt x="206" y="144"/>
                      <a:pt x="213" y="154"/>
                      <a:pt x="224" y="164"/>
                    </a:cubicBezTo>
                    <a:cubicBezTo>
                      <a:pt x="231" y="169"/>
                      <a:pt x="238" y="175"/>
                      <a:pt x="248" y="181"/>
                    </a:cubicBezTo>
                    <a:cubicBezTo>
                      <a:pt x="256" y="185"/>
                      <a:pt x="266" y="190"/>
                      <a:pt x="278" y="195"/>
                    </a:cubicBezTo>
                    <a:cubicBezTo>
                      <a:pt x="278" y="189"/>
                      <a:pt x="279" y="183"/>
                      <a:pt x="280" y="178"/>
                    </a:cubicBezTo>
                    <a:cubicBezTo>
                      <a:pt x="283" y="169"/>
                      <a:pt x="287" y="161"/>
                      <a:pt x="291" y="154"/>
                    </a:cubicBezTo>
                    <a:cubicBezTo>
                      <a:pt x="294" y="148"/>
                      <a:pt x="298" y="143"/>
                      <a:pt x="301" y="139"/>
                    </a:cubicBezTo>
                    <a:cubicBezTo>
                      <a:pt x="302" y="137"/>
                      <a:pt x="304" y="136"/>
                      <a:pt x="304" y="135"/>
                    </a:cubicBezTo>
                    <a:cubicBezTo>
                      <a:pt x="304" y="134"/>
                      <a:pt x="303" y="134"/>
                      <a:pt x="303" y="133"/>
                    </a:cubicBezTo>
                    <a:cubicBezTo>
                      <a:pt x="298" y="128"/>
                      <a:pt x="295" y="121"/>
                      <a:pt x="293" y="113"/>
                    </a:cubicBezTo>
                    <a:cubicBezTo>
                      <a:pt x="292" y="109"/>
                      <a:pt x="295" y="104"/>
                      <a:pt x="299" y="103"/>
                    </a:cubicBezTo>
                    <a:cubicBezTo>
                      <a:pt x="303" y="103"/>
                      <a:pt x="307" y="105"/>
                      <a:pt x="308" y="109"/>
                    </a:cubicBezTo>
                    <a:cubicBezTo>
                      <a:pt x="310" y="115"/>
                      <a:pt x="312" y="120"/>
                      <a:pt x="315" y="123"/>
                    </a:cubicBezTo>
                    <a:cubicBezTo>
                      <a:pt x="318" y="127"/>
                      <a:pt x="321" y="130"/>
                      <a:pt x="325" y="132"/>
                    </a:cubicBezTo>
                    <a:cubicBezTo>
                      <a:pt x="331" y="135"/>
                      <a:pt x="337" y="137"/>
                      <a:pt x="342" y="138"/>
                    </a:cubicBezTo>
                    <a:cubicBezTo>
                      <a:pt x="346" y="139"/>
                      <a:pt x="350" y="139"/>
                      <a:pt x="350" y="139"/>
                    </a:cubicBezTo>
                    <a:cubicBezTo>
                      <a:pt x="350" y="139"/>
                      <a:pt x="350" y="139"/>
                      <a:pt x="350" y="139"/>
                    </a:cubicBezTo>
                    <a:cubicBezTo>
                      <a:pt x="350" y="139"/>
                      <a:pt x="350" y="139"/>
                      <a:pt x="350" y="139"/>
                    </a:cubicBezTo>
                    <a:cubicBezTo>
                      <a:pt x="354" y="139"/>
                      <a:pt x="357" y="143"/>
                      <a:pt x="357" y="147"/>
                    </a:cubicBezTo>
                    <a:cubicBezTo>
                      <a:pt x="357" y="151"/>
                      <a:pt x="354" y="155"/>
                      <a:pt x="349" y="155"/>
                    </a:cubicBezTo>
                    <a:cubicBezTo>
                      <a:pt x="349" y="155"/>
                      <a:pt x="345" y="154"/>
                      <a:pt x="339" y="153"/>
                    </a:cubicBezTo>
                    <a:cubicBezTo>
                      <a:pt x="335" y="152"/>
                      <a:pt x="329" y="151"/>
                      <a:pt x="324" y="149"/>
                    </a:cubicBezTo>
                    <a:cubicBezTo>
                      <a:pt x="323" y="149"/>
                      <a:pt x="323" y="149"/>
                      <a:pt x="323" y="150"/>
                    </a:cubicBezTo>
                    <a:cubicBezTo>
                      <a:pt x="323" y="150"/>
                      <a:pt x="323" y="150"/>
                      <a:pt x="323" y="150"/>
                    </a:cubicBezTo>
                    <a:cubicBezTo>
                      <a:pt x="323" y="150"/>
                      <a:pt x="323" y="150"/>
                      <a:pt x="323" y="150"/>
                    </a:cubicBezTo>
                    <a:cubicBezTo>
                      <a:pt x="323" y="150"/>
                      <a:pt x="323" y="150"/>
                      <a:pt x="322" y="150"/>
                    </a:cubicBezTo>
                    <a:cubicBezTo>
                      <a:pt x="322" y="150"/>
                      <a:pt x="322" y="150"/>
                      <a:pt x="322" y="151"/>
                    </a:cubicBezTo>
                    <a:cubicBezTo>
                      <a:pt x="321" y="151"/>
                      <a:pt x="320" y="152"/>
                      <a:pt x="319" y="154"/>
                    </a:cubicBezTo>
                    <a:cubicBezTo>
                      <a:pt x="317" y="156"/>
                      <a:pt x="314" y="161"/>
                      <a:pt x="311" y="166"/>
                    </a:cubicBezTo>
                    <a:cubicBezTo>
                      <a:pt x="308" y="170"/>
                      <a:pt x="306" y="175"/>
                      <a:pt x="304" y="181"/>
                    </a:cubicBezTo>
                    <a:cubicBezTo>
                      <a:pt x="302" y="187"/>
                      <a:pt x="301" y="193"/>
                      <a:pt x="301" y="200"/>
                    </a:cubicBezTo>
                    <a:cubicBezTo>
                      <a:pt x="301" y="204"/>
                      <a:pt x="301" y="209"/>
                      <a:pt x="302" y="213"/>
                    </a:cubicBezTo>
                    <a:cubicBezTo>
                      <a:pt x="303" y="220"/>
                      <a:pt x="306" y="226"/>
                      <a:pt x="310" y="233"/>
                    </a:cubicBezTo>
                    <a:cubicBezTo>
                      <a:pt x="316" y="242"/>
                      <a:pt x="325" y="252"/>
                      <a:pt x="338" y="262"/>
                    </a:cubicBezTo>
                    <a:cubicBezTo>
                      <a:pt x="343" y="266"/>
                      <a:pt x="344" y="273"/>
                      <a:pt x="340" y="278"/>
                    </a:cubicBezTo>
                    <a:cubicBezTo>
                      <a:pt x="336" y="283"/>
                      <a:pt x="329" y="284"/>
                      <a:pt x="324" y="280"/>
                    </a:cubicBezTo>
                    <a:cubicBezTo>
                      <a:pt x="311" y="271"/>
                      <a:pt x="301" y="261"/>
                      <a:pt x="294" y="251"/>
                    </a:cubicBezTo>
                    <a:cubicBezTo>
                      <a:pt x="287" y="241"/>
                      <a:pt x="282" y="231"/>
                      <a:pt x="280" y="221"/>
                    </a:cubicBezTo>
                    <a:cubicBezTo>
                      <a:pt x="280" y="221"/>
                      <a:pt x="280" y="220"/>
                      <a:pt x="280" y="220"/>
                    </a:cubicBezTo>
                    <a:cubicBezTo>
                      <a:pt x="263" y="214"/>
                      <a:pt x="248" y="208"/>
                      <a:pt x="236" y="201"/>
                    </a:cubicBezTo>
                    <a:cubicBezTo>
                      <a:pt x="218" y="190"/>
                      <a:pt x="205" y="179"/>
                      <a:pt x="195" y="167"/>
                    </a:cubicBezTo>
                    <a:cubicBezTo>
                      <a:pt x="185" y="155"/>
                      <a:pt x="179" y="142"/>
                      <a:pt x="175" y="131"/>
                    </a:cubicBezTo>
                    <a:cubicBezTo>
                      <a:pt x="173" y="123"/>
                      <a:pt x="172" y="116"/>
                      <a:pt x="171" y="109"/>
                    </a:cubicBezTo>
                    <a:cubicBezTo>
                      <a:pt x="171" y="103"/>
                      <a:pt x="171" y="97"/>
                      <a:pt x="171" y="92"/>
                    </a:cubicBezTo>
                    <a:cubicBezTo>
                      <a:pt x="166" y="94"/>
                      <a:pt x="159" y="96"/>
                      <a:pt x="153" y="99"/>
                    </a:cubicBezTo>
                    <a:cubicBezTo>
                      <a:pt x="146" y="102"/>
                      <a:pt x="140" y="106"/>
                      <a:pt x="134" y="110"/>
                    </a:cubicBezTo>
                    <a:cubicBezTo>
                      <a:pt x="126" y="117"/>
                      <a:pt x="119" y="124"/>
                      <a:pt x="113" y="134"/>
                    </a:cubicBezTo>
                    <a:cubicBezTo>
                      <a:pt x="108" y="143"/>
                      <a:pt x="104" y="153"/>
                      <a:pt x="103" y="165"/>
                    </a:cubicBezTo>
                    <a:cubicBezTo>
                      <a:pt x="102" y="173"/>
                      <a:pt x="102" y="173"/>
                      <a:pt x="102" y="173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4" y="175"/>
                      <a:pt x="94" y="175"/>
                      <a:pt x="94" y="175"/>
                    </a:cubicBezTo>
                    <a:cubicBezTo>
                      <a:pt x="94" y="175"/>
                      <a:pt x="94" y="175"/>
                      <a:pt x="94" y="175"/>
                    </a:cubicBezTo>
                    <a:cubicBezTo>
                      <a:pt x="94" y="175"/>
                      <a:pt x="93" y="176"/>
                      <a:pt x="92" y="176"/>
                    </a:cubicBezTo>
                    <a:cubicBezTo>
                      <a:pt x="90" y="177"/>
                      <a:pt x="87" y="178"/>
                      <a:pt x="84" y="180"/>
                    </a:cubicBezTo>
                    <a:cubicBezTo>
                      <a:pt x="77" y="183"/>
                      <a:pt x="68" y="188"/>
                      <a:pt x="59" y="196"/>
                    </a:cubicBezTo>
                    <a:cubicBezTo>
                      <a:pt x="54" y="202"/>
                      <a:pt x="48" y="208"/>
                      <a:pt x="44" y="216"/>
                    </a:cubicBezTo>
                    <a:cubicBezTo>
                      <a:pt x="39" y="224"/>
                      <a:pt x="36" y="232"/>
                      <a:pt x="34" y="243"/>
                    </a:cubicBezTo>
                    <a:cubicBezTo>
                      <a:pt x="32" y="250"/>
                      <a:pt x="32" y="258"/>
                      <a:pt x="32" y="268"/>
                    </a:cubicBezTo>
                    <a:cubicBezTo>
                      <a:pt x="33" y="269"/>
                      <a:pt x="33" y="271"/>
                      <a:pt x="33" y="272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3" y="272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4"/>
                    </a:cubicBezTo>
                    <a:cubicBezTo>
                      <a:pt x="33" y="275"/>
                      <a:pt x="33" y="277"/>
                      <a:pt x="33" y="280"/>
                    </a:cubicBezTo>
                    <a:cubicBezTo>
                      <a:pt x="34" y="285"/>
                      <a:pt x="36" y="292"/>
                      <a:pt x="39" y="300"/>
                    </a:cubicBezTo>
                    <a:cubicBezTo>
                      <a:pt x="42" y="305"/>
                      <a:pt x="45" y="311"/>
                      <a:pt x="49" y="316"/>
                    </a:cubicBezTo>
                    <a:cubicBezTo>
                      <a:pt x="55" y="323"/>
                      <a:pt x="62" y="330"/>
                      <a:pt x="73" y="337"/>
                    </a:cubicBezTo>
                    <a:cubicBezTo>
                      <a:pt x="82" y="342"/>
                      <a:pt x="94" y="347"/>
                      <a:pt x="108" y="350"/>
                    </a:cubicBezTo>
                    <a:cubicBezTo>
                      <a:pt x="122" y="353"/>
                      <a:pt x="139" y="355"/>
                      <a:pt x="160" y="355"/>
                    </a:cubicBezTo>
                    <a:cubicBezTo>
                      <a:pt x="161" y="355"/>
                      <a:pt x="162" y="356"/>
                      <a:pt x="163" y="356"/>
                    </a:cubicBezTo>
                    <a:cubicBezTo>
                      <a:pt x="164" y="351"/>
                      <a:pt x="166" y="346"/>
                      <a:pt x="168" y="341"/>
                    </a:cubicBezTo>
                    <a:cubicBezTo>
                      <a:pt x="170" y="338"/>
                      <a:pt x="172" y="336"/>
                      <a:pt x="174" y="333"/>
                    </a:cubicBezTo>
                    <a:cubicBezTo>
                      <a:pt x="177" y="330"/>
                      <a:pt x="182" y="329"/>
                      <a:pt x="185" y="332"/>
                    </a:cubicBezTo>
                    <a:cubicBezTo>
                      <a:pt x="188" y="335"/>
                      <a:pt x="189" y="340"/>
                      <a:pt x="186" y="343"/>
                    </a:cubicBezTo>
                    <a:cubicBezTo>
                      <a:pt x="184" y="345"/>
                      <a:pt x="183" y="347"/>
                      <a:pt x="182" y="349"/>
                    </a:cubicBezTo>
                    <a:cubicBezTo>
                      <a:pt x="180" y="353"/>
                      <a:pt x="178" y="356"/>
                      <a:pt x="178" y="360"/>
                    </a:cubicBezTo>
                    <a:cubicBezTo>
                      <a:pt x="177" y="363"/>
                      <a:pt x="177" y="367"/>
                      <a:pt x="177" y="370"/>
                    </a:cubicBezTo>
                    <a:cubicBezTo>
                      <a:pt x="177" y="377"/>
                      <a:pt x="179" y="382"/>
                      <a:pt x="181" y="386"/>
                    </a:cubicBezTo>
                    <a:cubicBezTo>
                      <a:pt x="182" y="388"/>
                      <a:pt x="183" y="390"/>
                      <a:pt x="183" y="390"/>
                    </a:cubicBezTo>
                    <a:cubicBezTo>
                      <a:pt x="183" y="390"/>
                      <a:pt x="183" y="390"/>
                      <a:pt x="183" y="390"/>
                    </a:cubicBezTo>
                    <a:cubicBezTo>
                      <a:pt x="183" y="390"/>
                      <a:pt x="183" y="390"/>
                      <a:pt x="183" y="390"/>
                    </a:cubicBezTo>
                    <a:cubicBezTo>
                      <a:pt x="183" y="390"/>
                      <a:pt x="183" y="390"/>
                      <a:pt x="183" y="390"/>
                    </a:cubicBezTo>
                    <a:cubicBezTo>
                      <a:pt x="185" y="393"/>
                      <a:pt x="184" y="398"/>
                      <a:pt x="180" y="400"/>
                    </a:cubicBezTo>
                    <a:cubicBezTo>
                      <a:pt x="177" y="403"/>
                      <a:pt x="172" y="402"/>
                      <a:pt x="170" y="398"/>
                    </a:cubicBezTo>
                    <a:cubicBezTo>
                      <a:pt x="169" y="398"/>
                      <a:pt x="168" y="395"/>
                      <a:pt x="166" y="392"/>
                    </a:cubicBezTo>
                    <a:cubicBezTo>
                      <a:pt x="165" y="388"/>
                      <a:pt x="163" y="384"/>
                      <a:pt x="162" y="378"/>
                    </a:cubicBezTo>
                    <a:cubicBezTo>
                      <a:pt x="162" y="379"/>
                      <a:pt x="161" y="379"/>
                      <a:pt x="160" y="379"/>
                    </a:cubicBezTo>
                    <a:cubicBezTo>
                      <a:pt x="138" y="379"/>
                      <a:pt x="119" y="376"/>
                      <a:pt x="103" y="373"/>
                    </a:cubicBezTo>
                    <a:cubicBezTo>
                      <a:pt x="86" y="369"/>
                      <a:pt x="73" y="363"/>
                      <a:pt x="62" y="357"/>
                    </a:cubicBezTo>
                    <a:cubicBezTo>
                      <a:pt x="47" y="348"/>
                      <a:pt x="36" y="338"/>
                      <a:pt x="28" y="327"/>
                    </a:cubicBezTo>
                    <a:cubicBezTo>
                      <a:pt x="23" y="320"/>
                      <a:pt x="20" y="314"/>
                      <a:pt x="17" y="307"/>
                    </a:cubicBezTo>
                    <a:cubicBezTo>
                      <a:pt x="14" y="313"/>
                      <a:pt x="10" y="321"/>
                      <a:pt x="7" y="329"/>
                    </a:cubicBezTo>
                    <a:cubicBezTo>
                      <a:pt x="4" y="337"/>
                      <a:pt x="2" y="347"/>
                      <a:pt x="1" y="357"/>
                    </a:cubicBezTo>
                    <a:cubicBezTo>
                      <a:pt x="0" y="363"/>
                      <a:pt x="0" y="370"/>
                      <a:pt x="1" y="377"/>
                    </a:cubicBezTo>
                    <a:cubicBezTo>
                      <a:pt x="1" y="379"/>
                      <a:pt x="1" y="380"/>
                      <a:pt x="1" y="382"/>
                    </a:cubicBezTo>
                    <a:cubicBezTo>
                      <a:pt x="4" y="379"/>
                      <a:pt x="6" y="376"/>
                      <a:pt x="9" y="373"/>
                    </a:cubicBezTo>
                    <a:cubicBezTo>
                      <a:pt x="14" y="367"/>
                      <a:pt x="21" y="361"/>
                      <a:pt x="29" y="357"/>
                    </a:cubicBezTo>
                    <a:cubicBezTo>
                      <a:pt x="35" y="354"/>
                      <a:pt x="42" y="356"/>
                      <a:pt x="45" y="361"/>
                    </a:cubicBezTo>
                    <a:cubicBezTo>
                      <a:pt x="48" y="367"/>
                      <a:pt x="46" y="374"/>
                      <a:pt x="41" y="377"/>
                    </a:cubicBezTo>
                    <a:cubicBezTo>
                      <a:pt x="35" y="380"/>
                      <a:pt x="30" y="384"/>
                      <a:pt x="26" y="389"/>
                    </a:cubicBezTo>
                    <a:cubicBezTo>
                      <a:pt x="22" y="393"/>
                      <a:pt x="19" y="398"/>
                      <a:pt x="16" y="402"/>
                    </a:cubicBezTo>
                    <a:cubicBezTo>
                      <a:pt x="13" y="407"/>
                      <a:pt x="11" y="412"/>
                      <a:pt x="10" y="415"/>
                    </a:cubicBezTo>
                    <a:cubicBezTo>
                      <a:pt x="10" y="416"/>
                      <a:pt x="10" y="416"/>
                      <a:pt x="10" y="417"/>
                    </a:cubicBezTo>
                    <a:cubicBezTo>
                      <a:pt x="9" y="418"/>
                      <a:pt x="9" y="418"/>
                      <a:pt x="9" y="419"/>
                    </a:cubicBezTo>
                    <a:cubicBezTo>
                      <a:pt x="9" y="419"/>
                      <a:pt x="9" y="419"/>
                      <a:pt x="9" y="419"/>
                    </a:cubicBezTo>
                    <a:cubicBezTo>
                      <a:pt x="9" y="420"/>
                      <a:pt x="9" y="420"/>
                      <a:pt x="8" y="420"/>
                    </a:cubicBezTo>
                    <a:cubicBezTo>
                      <a:pt x="8" y="420"/>
                      <a:pt x="8" y="420"/>
                      <a:pt x="8" y="421"/>
                    </a:cubicBezTo>
                    <a:cubicBezTo>
                      <a:pt x="8" y="421"/>
                      <a:pt x="8" y="421"/>
                      <a:pt x="8" y="421"/>
                    </a:cubicBezTo>
                    <a:cubicBezTo>
                      <a:pt x="7" y="425"/>
                      <a:pt x="5" y="430"/>
                      <a:pt x="4" y="436"/>
                    </a:cubicBezTo>
                    <a:cubicBezTo>
                      <a:pt x="2" y="448"/>
                      <a:pt x="0" y="465"/>
                      <a:pt x="3" y="483"/>
                    </a:cubicBezTo>
                    <a:cubicBezTo>
                      <a:pt x="5" y="495"/>
                      <a:pt x="9" y="508"/>
                      <a:pt x="16" y="520"/>
                    </a:cubicBezTo>
                    <a:cubicBezTo>
                      <a:pt x="19" y="528"/>
                      <a:pt x="24" y="535"/>
                      <a:pt x="31" y="542"/>
                    </a:cubicBezTo>
                    <a:cubicBezTo>
                      <a:pt x="33" y="545"/>
                      <a:pt x="36" y="548"/>
                      <a:pt x="39" y="551"/>
                    </a:cubicBezTo>
                    <a:cubicBezTo>
                      <a:pt x="40" y="547"/>
                      <a:pt x="41" y="542"/>
                      <a:pt x="42" y="537"/>
                    </a:cubicBezTo>
                    <a:cubicBezTo>
                      <a:pt x="45" y="524"/>
                      <a:pt x="51" y="508"/>
                      <a:pt x="59" y="493"/>
                    </a:cubicBezTo>
                    <a:cubicBezTo>
                      <a:pt x="67" y="479"/>
                      <a:pt x="78" y="465"/>
                      <a:pt x="93" y="453"/>
                    </a:cubicBezTo>
                    <a:cubicBezTo>
                      <a:pt x="107" y="441"/>
                      <a:pt x="125" y="431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9" y="425"/>
                      <a:pt x="157" y="423"/>
                      <a:pt x="169" y="421"/>
                    </a:cubicBezTo>
                    <a:cubicBezTo>
                      <a:pt x="182" y="420"/>
                      <a:pt x="200" y="420"/>
                      <a:pt x="220" y="424"/>
                    </a:cubicBezTo>
                    <a:cubicBezTo>
                      <a:pt x="233" y="426"/>
                      <a:pt x="247" y="431"/>
                      <a:pt x="260" y="439"/>
                    </a:cubicBezTo>
                    <a:cubicBezTo>
                      <a:pt x="269" y="444"/>
                      <a:pt x="278" y="450"/>
                      <a:pt x="286" y="458"/>
                    </a:cubicBezTo>
                    <a:cubicBezTo>
                      <a:pt x="294" y="466"/>
                      <a:pt x="301" y="475"/>
                      <a:pt x="308" y="486"/>
                    </a:cubicBezTo>
                    <a:cubicBezTo>
                      <a:pt x="312" y="491"/>
                      <a:pt x="310" y="499"/>
                      <a:pt x="305" y="502"/>
                    </a:cubicBezTo>
                    <a:cubicBezTo>
                      <a:pt x="299" y="505"/>
                      <a:pt x="292" y="504"/>
                      <a:pt x="289" y="498"/>
                    </a:cubicBezTo>
                    <a:cubicBezTo>
                      <a:pt x="283" y="489"/>
                      <a:pt x="276" y="481"/>
                      <a:pt x="270" y="475"/>
                    </a:cubicBezTo>
                    <a:cubicBezTo>
                      <a:pt x="263" y="468"/>
                      <a:pt x="256" y="463"/>
                      <a:pt x="249" y="459"/>
                    </a:cubicBezTo>
                    <a:cubicBezTo>
                      <a:pt x="238" y="453"/>
                      <a:pt x="226" y="449"/>
                      <a:pt x="215" y="447"/>
                    </a:cubicBezTo>
                    <a:cubicBezTo>
                      <a:pt x="205" y="444"/>
                      <a:pt x="194" y="444"/>
                      <a:pt x="185" y="444"/>
                    </a:cubicBezTo>
                    <a:cubicBezTo>
                      <a:pt x="167" y="444"/>
                      <a:pt x="154" y="448"/>
                      <a:pt x="154" y="448"/>
                    </a:cubicBezTo>
                    <a:cubicBezTo>
                      <a:pt x="154" y="448"/>
                      <a:pt x="154" y="448"/>
                      <a:pt x="154" y="448"/>
                    </a:cubicBezTo>
                    <a:cubicBezTo>
                      <a:pt x="154" y="448"/>
                      <a:pt x="154" y="448"/>
                      <a:pt x="154" y="448"/>
                    </a:cubicBezTo>
                    <a:cubicBezTo>
                      <a:pt x="154" y="448"/>
                      <a:pt x="154" y="448"/>
                      <a:pt x="154" y="448"/>
                    </a:cubicBezTo>
                    <a:cubicBezTo>
                      <a:pt x="135" y="453"/>
                      <a:pt x="120" y="461"/>
                      <a:pt x="108" y="471"/>
                    </a:cubicBezTo>
                    <a:cubicBezTo>
                      <a:pt x="96" y="481"/>
                      <a:pt x="86" y="493"/>
                      <a:pt x="79" y="505"/>
                    </a:cubicBezTo>
                    <a:cubicBezTo>
                      <a:pt x="72" y="518"/>
                      <a:pt x="67" y="531"/>
                      <a:pt x="65" y="542"/>
                    </a:cubicBezTo>
                    <a:cubicBezTo>
                      <a:pt x="62" y="551"/>
                      <a:pt x="62" y="559"/>
                      <a:pt x="62" y="565"/>
                    </a:cubicBezTo>
                    <a:cubicBezTo>
                      <a:pt x="62" y="566"/>
                      <a:pt x="62" y="568"/>
                      <a:pt x="62" y="569"/>
                    </a:cubicBezTo>
                    <a:cubicBezTo>
                      <a:pt x="62" y="570"/>
                      <a:pt x="62" y="570"/>
                      <a:pt x="62" y="570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7"/>
                      <a:pt x="63" y="577"/>
                      <a:pt x="63" y="578"/>
                    </a:cubicBezTo>
                    <a:cubicBezTo>
                      <a:pt x="63" y="581"/>
                      <a:pt x="63" y="584"/>
                      <a:pt x="64" y="588"/>
                    </a:cubicBezTo>
                    <a:cubicBezTo>
                      <a:pt x="65" y="595"/>
                      <a:pt x="68" y="606"/>
                      <a:pt x="74" y="618"/>
                    </a:cubicBezTo>
                    <a:cubicBezTo>
                      <a:pt x="78" y="626"/>
                      <a:pt x="83" y="634"/>
                      <a:pt x="89" y="642"/>
                    </a:cubicBezTo>
                    <a:cubicBezTo>
                      <a:pt x="98" y="653"/>
                      <a:pt x="110" y="664"/>
                      <a:pt x="126" y="673"/>
                    </a:cubicBezTo>
                    <a:cubicBezTo>
                      <a:pt x="139" y="681"/>
                      <a:pt x="156" y="688"/>
                      <a:pt x="177" y="692"/>
                    </a:cubicBezTo>
                    <a:cubicBezTo>
                      <a:pt x="177" y="692"/>
                      <a:pt x="177" y="692"/>
                      <a:pt x="177" y="692"/>
                    </a:cubicBezTo>
                    <a:cubicBezTo>
                      <a:pt x="178" y="692"/>
                      <a:pt x="178" y="693"/>
                      <a:pt x="180" y="693"/>
                    </a:cubicBezTo>
                    <a:cubicBezTo>
                      <a:pt x="182" y="693"/>
                      <a:pt x="185" y="693"/>
                      <a:pt x="189" y="693"/>
                    </a:cubicBezTo>
                    <a:cubicBezTo>
                      <a:pt x="197" y="693"/>
                      <a:pt x="208" y="693"/>
                      <a:pt x="219" y="690"/>
                    </a:cubicBezTo>
                    <a:cubicBezTo>
                      <a:pt x="227" y="688"/>
                      <a:pt x="234" y="685"/>
                      <a:pt x="241" y="681"/>
                    </a:cubicBezTo>
                    <a:cubicBezTo>
                      <a:pt x="247" y="678"/>
                      <a:pt x="252" y="675"/>
                      <a:pt x="256" y="672"/>
                    </a:cubicBezTo>
                    <a:cubicBezTo>
                      <a:pt x="260" y="669"/>
                      <a:pt x="263" y="666"/>
                      <a:pt x="267" y="662"/>
                    </a:cubicBezTo>
                    <a:cubicBezTo>
                      <a:pt x="270" y="660"/>
                      <a:pt x="272" y="657"/>
                      <a:pt x="275" y="654"/>
                    </a:cubicBezTo>
                    <a:cubicBezTo>
                      <a:pt x="278" y="650"/>
                      <a:pt x="282" y="645"/>
                      <a:pt x="286" y="638"/>
                    </a:cubicBezTo>
                    <a:cubicBezTo>
                      <a:pt x="292" y="630"/>
                      <a:pt x="298" y="620"/>
                      <a:pt x="306" y="607"/>
                    </a:cubicBezTo>
                    <a:cubicBezTo>
                      <a:pt x="306" y="607"/>
                      <a:pt x="306" y="607"/>
                      <a:pt x="306" y="607"/>
                    </a:cubicBezTo>
                    <a:lnTo>
                      <a:pt x="475" y="3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任意多边形 53"/>
              <p:cNvSpPr/>
              <p:nvPr/>
            </p:nvSpPr>
            <p:spPr bwMode="auto">
              <a:xfrm>
                <a:off x="1623355" y="2980270"/>
                <a:ext cx="141073" cy="255694"/>
              </a:xfrm>
              <a:custGeom>
                <a:avLst/>
                <a:gdLst/>
                <a:ahLst/>
                <a:cxnLst>
                  <a:cxn ang="0">
                    <a:pos x="18" y="197"/>
                  </a:cxn>
                  <a:cxn ang="0">
                    <a:pos x="14" y="195"/>
                  </a:cxn>
                  <a:cxn ang="0">
                    <a:pos x="9" y="156"/>
                  </a:cxn>
                  <a:cxn ang="0">
                    <a:pos x="44" y="35"/>
                  </a:cxn>
                  <a:cxn ang="0">
                    <a:pos x="67" y="3"/>
                  </a:cxn>
                  <a:cxn ang="0">
                    <a:pos x="99" y="26"/>
                  </a:cxn>
                  <a:cxn ang="0">
                    <a:pos x="54" y="190"/>
                  </a:cxn>
                  <a:cxn ang="0">
                    <a:pos x="18" y="197"/>
                  </a:cxn>
                </a:cxnLst>
                <a:rect l="0" t="0" r="r" b="b"/>
                <a:pathLst>
                  <a:path w="113" h="204">
                    <a:moveTo>
                      <a:pt x="18" y="197"/>
                    </a:moveTo>
                    <a:cubicBezTo>
                      <a:pt x="17" y="197"/>
                      <a:pt x="16" y="196"/>
                      <a:pt x="14" y="195"/>
                    </a:cubicBezTo>
                    <a:cubicBezTo>
                      <a:pt x="2" y="186"/>
                      <a:pt x="0" y="168"/>
                      <a:pt x="9" y="156"/>
                    </a:cubicBezTo>
                    <a:cubicBezTo>
                      <a:pt x="10" y="155"/>
                      <a:pt x="54" y="97"/>
                      <a:pt x="44" y="35"/>
                    </a:cubicBezTo>
                    <a:cubicBezTo>
                      <a:pt x="41" y="20"/>
                      <a:pt x="52" y="5"/>
                      <a:pt x="67" y="3"/>
                    </a:cubicBezTo>
                    <a:cubicBezTo>
                      <a:pt x="83" y="0"/>
                      <a:pt x="97" y="11"/>
                      <a:pt x="99" y="26"/>
                    </a:cubicBezTo>
                    <a:cubicBezTo>
                      <a:pt x="113" y="112"/>
                      <a:pt x="56" y="187"/>
                      <a:pt x="54" y="190"/>
                    </a:cubicBezTo>
                    <a:cubicBezTo>
                      <a:pt x="45" y="202"/>
                      <a:pt x="30" y="204"/>
                      <a:pt x="18" y="19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任意多边形 54"/>
              <p:cNvSpPr/>
              <p:nvPr/>
            </p:nvSpPr>
            <p:spPr bwMode="auto">
              <a:xfrm>
                <a:off x="1807043" y="3131629"/>
                <a:ext cx="210139" cy="213078"/>
              </a:xfrm>
              <a:custGeom>
                <a:avLst/>
                <a:gdLst/>
                <a:ahLst/>
                <a:cxnLst>
                  <a:cxn ang="0">
                    <a:pos x="18" y="162"/>
                  </a:cxn>
                  <a:cxn ang="0">
                    <a:pos x="6" y="127"/>
                  </a:cxn>
                  <a:cxn ang="0">
                    <a:pos x="125" y="6"/>
                  </a:cxn>
                  <a:cxn ang="0">
                    <a:pos x="161" y="22"/>
                  </a:cxn>
                  <a:cxn ang="0">
                    <a:pos x="145" y="58"/>
                  </a:cxn>
                  <a:cxn ang="0">
                    <a:pos x="58" y="149"/>
                  </a:cxn>
                  <a:cxn ang="0">
                    <a:pos x="21" y="164"/>
                  </a:cxn>
                  <a:cxn ang="0">
                    <a:pos x="18" y="162"/>
                  </a:cxn>
                </a:cxnLst>
                <a:rect l="0" t="0" r="r" b="b"/>
                <a:pathLst>
                  <a:path w="167" h="170">
                    <a:moveTo>
                      <a:pt x="18" y="162"/>
                    </a:moveTo>
                    <a:cubicBezTo>
                      <a:pt x="6" y="155"/>
                      <a:pt x="0" y="140"/>
                      <a:pt x="6" y="127"/>
                    </a:cubicBezTo>
                    <a:cubicBezTo>
                      <a:pt x="7" y="124"/>
                      <a:pt x="44" y="37"/>
                      <a:pt x="125" y="6"/>
                    </a:cubicBezTo>
                    <a:cubicBezTo>
                      <a:pt x="140" y="0"/>
                      <a:pt x="156" y="8"/>
                      <a:pt x="161" y="22"/>
                    </a:cubicBezTo>
                    <a:cubicBezTo>
                      <a:pt x="167" y="37"/>
                      <a:pt x="160" y="53"/>
                      <a:pt x="145" y="58"/>
                    </a:cubicBezTo>
                    <a:cubicBezTo>
                      <a:pt x="87" y="81"/>
                      <a:pt x="58" y="148"/>
                      <a:pt x="58" y="149"/>
                    </a:cubicBezTo>
                    <a:cubicBezTo>
                      <a:pt x="52" y="163"/>
                      <a:pt x="35" y="170"/>
                      <a:pt x="21" y="164"/>
                    </a:cubicBezTo>
                    <a:cubicBezTo>
                      <a:pt x="20" y="163"/>
                      <a:pt x="19" y="163"/>
                      <a:pt x="18" y="1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853032" y="1384800"/>
              <a:ext cx="1513796" cy="616499"/>
              <a:chOff x="4068266" y="2001579"/>
              <a:chExt cx="2018395" cy="821998"/>
            </a:xfrm>
          </p:grpSpPr>
          <p:sp>
            <p:nvSpPr>
              <p:cNvPr id="28" name="文本框 21"/>
              <p:cNvSpPr txBox="1"/>
              <p:nvPr/>
            </p:nvSpPr>
            <p:spPr>
              <a:xfrm>
                <a:off x="4068266" y="2001579"/>
                <a:ext cx="2018395" cy="367921"/>
              </a:xfrm>
              <a:prstGeom prst="rect">
                <a:avLst/>
              </a:prstGeom>
            </p:spPr>
            <p:txBody>
              <a:bodyPr vert="horz" wrap="none" lIns="0" tIns="0" rIns="0" bIns="0" anchor="b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文本框 22"/>
              <p:cNvSpPr txBox="1"/>
              <p:nvPr/>
            </p:nvSpPr>
            <p:spPr>
              <a:xfrm>
                <a:off x="4068266" y="2369500"/>
                <a:ext cx="2018395" cy="4540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70000" lnSpcReduction="20000"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0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tx1"/>
                    </a:solidFill>
                  </a:rPr>
                </a:br>
                <a:r>
                  <a:rPr lang="zh-CN" altLang="en-US" sz="1000">
                    <a:solidFill>
                      <a:schemeClr val="tx1"/>
                    </a:solidFill>
                  </a:rPr>
                  <a:t>（建议使用主题字体）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282227" y="2098771"/>
              <a:ext cx="1513796" cy="616499"/>
              <a:chOff x="3235108" y="3225426"/>
              <a:chExt cx="2018395" cy="821998"/>
            </a:xfrm>
          </p:grpSpPr>
          <p:sp>
            <p:nvSpPr>
              <p:cNvPr id="26" name="文本框 19"/>
              <p:cNvSpPr txBox="1"/>
              <p:nvPr/>
            </p:nvSpPr>
            <p:spPr>
              <a:xfrm>
                <a:off x="3235108" y="3225426"/>
                <a:ext cx="2018395" cy="367921"/>
              </a:xfrm>
              <a:prstGeom prst="rect">
                <a:avLst/>
              </a:prstGeom>
            </p:spPr>
            <p:txBody>
              <a:bodyPr vert="horz" wrap="none" lIns="0" tIns="0" rIns="0" bIns="0" anchor="b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" name="文本框 20"/>
              <p:cNvSpPr txBox="1"/>
              <p:nvPr/>
            </p:nvSpPr>
            <p:spPr>
              <a:xfrm>
                <a:off x="3235108" y="3593347"/>
                <a:ext cx="2018395" cy="4540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70000" lnSpcReduction="20000"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0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tx1"/>
                    </a:solidFill>
                  </a:rPr>
                </a:br>
                <a:r>
                  <a:rPr lang="zh-CN" altLang="en-US" sz="1000">
                    <a:solidFill>
                      <a:schemeClr val="tx1"/>
                    </a:solidFill>
                  </a:rPr>
                  <a:t>（建议使用主题字体）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711422" y="2812742"/>
              <a:ext cx="1513796" cy="616499"/>
              <a:chOff x="2401951" y="4329100"/>
              <a:chExt cx="2018395" cy="821998"/>
            </a:xfrm>
          </p:grpSpPr>
          <p:sp>
            <p:nvSpPr>
              <p:cNvPr id="24" name="文本框 17"/>
              <p:cNvSpPr txBox="1"/>
              <p:nvPr/>
            </p:nvSpPr>
            <p:spPr>
              <a:xfrm>
                <a:off x="2401951" y="4329100"/>
                <a:ext cx="2018395" cy="367921"/>
              </a:xfrm>
              <a:prstGeom prst="rect">
                <a:avLst/>
              </a:prstGeom>
            </p:spPr>
            <p:txBody>
              <a:bodyPr vert="horz" wrap="none" lIns="0" tIns="0" rIns="0" bIns="0" anchor="b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文本框 18"/>
              <p:cNvSpPr txBox="1"/>
              <p:nvPr/>
            </p:nvSpPr>
            <p:spPr>
              <a:xfrm>
                <a:off x="2401951" y="4697021"/>
                <a:ext cx="2018395" cy="4540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70000" lnSpcReduction="20000"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0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tx1"/>
                    </a:solidFill>
                  </a:rPr>
                </a:br>
                <a:r>
                  <a:rPr lang="zh-CN" altLang="en-US" sz="1000">
                    <a:solidFill>
                      <a:schemeClr val="tx1"/>
                    </a:solidFill>
                  </a:rPr>
                  <a:t>（建议使用主题字体）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140616" y="3526713"/>
              <a:ext cx="1513796" cy="616499"/>
              <a:chOff x="2401951" y="4329100"/>
              <a:chExt cx="2018395" cy="821998"/>
            </a:xfrm>
          </p:grpSpPr>
          <p:sp>
            <p:nvSpPr>
              <p:cNvPr id="16" name="文本框 61"/>
              <p:cNvSpPr txBox="1"/>
              <p:nvPr/>
            </p:nvSpPr>
            <p:spPr>
              <a:xfrm>
                <a:off x="2401951" y="4329100"/>
                <a:ext cx="2018395" cy="367921"/>
              </a:xfrm>
              <a:prstGeom prst="rect">
                <a:avLst/>
              </a:prstGeom>
            </p:spPr>
            <p:txBody>
              <a:bodyPr vert="horz" wrap="none" lIns="0" tIns="0" rIns="0" bIns="0" anchor="b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文本框 62"/>
              <p:cNvSpPr txBox="1"/>
              <p:nvPr/>
            </p:nvSpPr>
            <p:spPr>
              <a:xfrm>
                <a:off x="2401951" y="4697021"/>
                <a:ext cx="2018395" cy="4540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70000" lnSpcReduction="20000"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0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tx1"/>
                    </a:solidFill>
                  </a:rPr>
                </a:br>
                <a:r>
                  <a:rPr lang="zh-CN" altLang="en-US" sz="1000">
                    <a:solidFill>
                      <a:schemeClr val="tx1"/>
                    </a:solidFill>
                  </a:rPr>
                  <a:t>（建议使用主题字体）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770673" y="1000288"/>
            <a:ext cx="3946055" cy="3142924"/>
            <a:chOff x="4770673" y="1000288"/>
            <a:chExt cx="3946055" cy="3142924"/>
          </a:xfrm>
        </p:grpSpPr>
        <p:grpSp>
          <p:nvGrpSpPr>
            <p:cNvPr id="5" name="组合 4"/>
            <p:cNvGrpSpPr>
              <a:grpSpLocks noChangeAspect="1"/>
            </p:cNvGrpSpPr>
            <p:nvPr/>
          </p:nvGrpSpPr>
          <p:grpSpPr bwMode="auto">
            <a:xfrm>
              <a:off x="4770673" y="1000288"/>
              <a:ext cx="1925419" cy="2743197"/>
              <a:chOff x="3790" y="273"/>
              <a:chExt cx="1747" cy="2489"/>
            </a:xfrm>
            <a:solidFill>
              <a:schemeClr val="accent2"/>
            </a:solidFill>
          </p:grpSpPr>
          <p:sp>
            <p:nvSpPr>
              <p:cNvPr id="30" name="任意多边形 23"/>
              <p:cNvSpPr/>
              <p:nvPr/>
            </p:nvSpPr>
            <p:spPr bwMode="auto">
              <a:xfrm>
                <a:off x="4335" y="1302"/>
                <a:ext cx="457" cy="295"/>
              </a:xfrm>
              <a:custGeom>
                <a:avLst/>
                <a:gdLst/>
                <a:ahLst/>
                <a:cxnLst>
                  <a:cxn ang="0">
                    <a:pos x="474" y="335"/>
                  </a:cxn>
                  <a:cxn ang="0">
                    <a:pos x="525" y="323"/>
                  </a:cxn>
                  <a:cxn ang="0">
                    <a:pos x="512" y="270"/>
                  </a:cxn>
                  <a:cxn ang="0">
                    <a:pos x="61" y="10"/>
                  </a:cxn>
                  <a:cxn ang="0">
                    <a:pos x="11" y="22"/>
                  </a:cxn>
                  <a:cxn ang="0">
                    <a:pos x="23" y="75"/>
                  </a:cxn>
                  <a:cxn ang="0">
                    <a:pos x="474" y="335"/>
                  </a:cxn>
                </a:cxnLst>
                <a:rect l="0" t="0" r="r" b="b"/>
                <a:pathLst>
                  <a:path w="535" h="345">
                    <a:moveTo>
                      <a:pt x="474" y="335"/>
                    </a:moveTo>
                    <a:cubicBezTo>
                      <a:pt x="492" y="345"/>
                      <a:pt x="514" y="341"/>
                      <a:pt x="525" y="323"/>
                    </a:cubicBezTo>
                    <a:cubicBezTo>
                      <a:pt x="535" y="305"/>
                      <a:pt x="530" y="281"/>
                      <a:pt x="512" y="27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43" y="0"/>
                      <a:pt x="21" y="5"/>
                      <a:pt x="11" y="22"/>
                    </a:cubicBezTo>
                    <a:cubicBezTo>
                      <a:pt x="0" y="40"/>
                      <a:pt x="5" y="64"/>
                      <a:pt x="23" y="75"/>
                    </a:cubicBezTo>
                    <a:lnTo>
                      <a:pt x="474" y="3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任意多边形 24"/>
              <p:cNvSpPr/>
              <p:nvPr/>
            </p:nvSpPr>
            <p:spPr bwMode="auto">
              <a:xfrm>
                <a:off x="4287" y="1384"/>
                <a:ext cx="457" cy="295"/>
              </a:xfrm>
              <a:custGeom>
                <a:avLst/>
                <a:gdLst/>
                <a:ahLst/>
                <a:cxnLst>
                  <a:cxn ang="0">
                    <a:pos x="24" y="76"/>
                  </a:cxn>
                  <a:cxn ang="0">
                    <a:pos x="474" y="336"/>
                  </a:cxn>
                  <a:cxn ang="0">
                    <a:pos x="525" y="323"/>
                  </a:cxn>
                  <a:cxn ang="0">
                    <a:pos x="512" y="271"/>
                  </a:cxn>
                  <a:cxn ang="0">
                    <a:pos x="61" y="11"/>
                  </a:cxn>
                  <a:cxn ang="0">
                    <a:pos x="11" y="23"/>
                  </a:cxn>
                  <a:cxn ang="0">
                    <a:pos x="24" y="76"/>
                  </a:cxn>
                </a:cxnLst>
                <a:rect l="0" t="0" r="r" b="b"/>
                <a:pathLst>
                  <a:path w="535" h="346">
                    <a:moveTo>
                      <a:pt x="24" y="76"/>
                    </a:moveTo>
                    <a:cubicBezTo>
                      <a:pt x="474" y="336"/>
                      <a:pt x="474" y="336"/>
                      <a:pt x="474" y="336"/>
                    </a:cubicBezTo>
                    <a:cubicBezTo>
                      <a:pt x="492" y="346"/>
                      <a:pt x="514" y="341"/>
                      <a:pt x="525" y="323"/>
                    </a:cubicBezTo>
                    <a:cubicBezTo>
                      <a:pt x="535" y="306"/>
                      <a:pt x="530" y="281"/>
                      <a:pt x="512" y="27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43" y="0"/>
                      <a:pt x="21" y="5"/>
                      <a:pt x="11" y="23"/>
                    </a:cubicBezTo>
                    <a:cubicBezTo>
                      <a:pt x="0" y="41"/>
                      <a:pt x="6" y="65"/>
                      <a:pt x="24" y="7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任意多边形 25"/>
              <p:cNvSpPr/>
              <p:nvPr/>
            </p:nvSpPr>
            <p:spPr bwMode="auto">
              <a:xfrm>
                <a:off x="3790" y="1467"/>
                <a:ext cx="914" cy="1295"/>
              </a:xfrm>
              <a:custGeom>
                <a:avLst/>
                <a:gdLst/>
                <a:ahLst/>
                <a:cxnLst>
                  <a:cxn ang="0">
                    <a:pos x="1068" y="298"/>
                  </a:cxn>
                  <a:cxn ang="0">
                    <a:pos x="1058" y="284"/>
                  </a:cxn>
                  <a:cxn ang="0">
                    <a:pos x="1038" y="271"/>
                  </a:cxn>
                  <a:cxn ang="0">
                    <a:pos x="587" y="11"/>
                  </a:cxn>
                  <a:cxn ang="0">
                    <a:pos x="567" y="3"/>
                  </a:cxn>
                  <a:cxn ang="0">
                    <a:pos x="536" y="17"/>
                  </a:cxn>
                  <a:cxn ang="0">
                    <a:pos x="24" y="903"/>
                  </a:cxn>
                  <a:cxn ang="0">
                    <a:pos x="24" y="903"/>
                  </a:cxn>
                  <a:cxn ang="0">
                    <a:pos x="1" y="1456"/>
                  </a:cxn>
                  <a:cxn ang="0">
                    <a:pos x="29" y="1507"/>
                  </a:cxn>
                  <a:cxn ang="0">
                    <a:pos x="87" y="1506"/>
                  </a:cxn>
                  <a:cxn ang="0">
                    <a:pos x="554" y="1209"/>
                  </a:cxn>
                  <a:cxn ang="0">
                    <a:pos x="554" y="1209"/>
                  </a:cxn>
                  <a:cxn ang="0">
                    <a:pos x="1066" y="323"/>
                  </a:cxn>
                  <a:cxn ang="0">
                    <a:pos x="1069" y="304"/>
                  </a:cxn>
                  <a:cxn ang="0">
                    <a:pos x="1068" y="298"/>
                  </a:cxn>
                  <a:cxn ang="0">
                    <a:pos x="509" y="1167"/>
                  </a:cxn>
                  <a:cxn ang="0">
                    <a:pos x="509" y="1167"/>
                  </a:cxn>
                  <a:cxn ang="0">
                    <a:pos x="195" y="1367"/>
                  </a:cxn>
                  <a:cxn ang="0">
                    <a:pos x="194" y="1366"/>
                  </a:cxn>
                  <a:cxn ang="0">
                    <a:pos x="142" y="1310"/>
                  </a:cxn>
                  <a:cxn ang="0">
                    <a:pos x="68" y="1289"/>
                  </a:cxn>
                  <a:cxn ang="0">
                    <a:pos x="68" y="1289"/>
                  </a:cxn>
                  <a:cxn ang="0">
                    <a:pos x="83" y="921"/>
                  </a:cxn>
                  <a:cxn ang="0">
                    <a:pos x="83" y="921"/>
                  </a:cxn>
                  <a:cxn ang="0">
                    <a:pos x="87" y="914"/>
                  </a:cxn>
                  <a:cxn ang="0">
                    <a:pos x="87" y="914"/>
                  </a:cxn>
                  <a:cxn ang="0">
                    <a:pos x="229" y="896"/>
                  </a:cxn>
                  <a:cxn ang="0">
                    <a:pos x="237" y="898"/>
                  </a:cxn>
                  <a:cxn ang="0">
                    <a:pos x="241" y="905"/>
                  </a:cxn>
                  <a:cxn ang="0">
                    <a:pos x="255" y="1023"/>
                  </a:cxn>
                  <a:cxn ang="0">
                    <a:pos x="281" y="1063"/>
                  </a:cxn>
                  <a:cxn ang="0">
                    <a:pos x="281" y="1063"/>
                  </a:cxn>
                  <a:cxn ang="0">
                    <a:pos x="328" y="1067"/>
                  </a:cxn>
                  <a:cxn ang="0">
                    <a:pos x="446" y="1021"/>
                  </a:cxn>
                  <a:cxn ang="0">
                    <a:pos x="457" y="1025"/>
                  </a:cxn>
                  <a:cxn ang="0">
                    <a:pos x="513" y="1161"/>
                  </a:cxn>
                  <a:cxn ang="0">
                    <a:pos x="513" y="1161"/>
                  </a:cxn>
                  <a:cxn ang="0">
                    <a:pos x="509" y="1167"/>
                  </a:cxn>
                  <a:cxn ang="0">
                    <a:pos x="538" y="1117"/>
                  </a:cxn>
                  <a:cxn ang="0">
                    <a:pos x="538" y="1117"/>
                  </a:cxn>
                  <a:cxn ang="0">
                    <a:pos x="494" y="1010"/>
                  </a:cxn>
                  <a:cxn ang="0">
                    <a:pos x="432" y="984"/>
                  </a:cxn>
                  <a:cxn ang="0">
                    <a:pos x="314" y="1030"/>
                  </a:cxn>
                  <a:cxn ang="0">
                    <a:pos x="301" y="1029"/>
                  </a:cxn>
                  <a:cxn ang="0">
                    <a:pos x="294" y="1018"/>
                  </a:cxn>
                  <a:cxn ang="0">
                    <a:pos x="280" y="901"/>
                  </a:cxn>
                  <a:cxn ang="0">
                    <a:pos x="267" y="872"/>
                  </a:cxn>
                  <a:cxn ang="0">
                    <a:pos x="224" y="856"/>
                  </a:cxn>
                  <a:cxn ang="0">
                    <a:pos x="113" y="871"/>
                  </a:cxn>
                  <a:cxn ang="0">
                    <a:pos x="112" y="870"/>
                  </a:cxn>
                  <a:cxn ang="0">
                    <a:pos x="566" y="85"/>
                  </a:cxn>
                  <a:cxn ang="0">
                    <a:pos x="566" y="85"/>
                  </a:cxn>
                  <a:cxn ang="0">
                    <a:pos x="992" y="331"/>
                  </a:cxn>
                  <a:cxn ang="0">
                    <a:pos x="992" y="331"/>
                  </a:cxn>
                  <a:cxn ang="0">
                    <a:pos x="538" y="1117"/>
                  </a:cxn>
                </a:cxnLst>
                <a:rect l="0" t="0" r="r" b="b"/>
                <a:pathLst>
                  <a:path w="1070" h="1517">
                    <a:moveTo>
                      <a:pt x="1068" y="298"/>
                    </a:moveTo>
                    <a:cubicBezTo>
                      <a:pt x="1066" y="293"/>
                      <a:pt x="1063" y="288"/>
                      <a:pt x="1058" y="284"/>
                    </a:cubicBezTo>
                    <a:cubicBezTo>
                      <a:pt x="1053" y="280"/>
                      <a:pt x="1046" y="275"/>
                      <a:pt x="1038" y="271"/>
                    </a:cubicBezTo>
                    <a:cubicBezTo>
                      <a:pt x="587" y="11"/>
                      <a:pt x="587" y="11"/>
                      <a:pt x="587" y="11"/>
                    </a:cubicBezTo>
                    <a:cubicBezTo>
                      <a:pt x="580" y="6"/>
                      <a:pt x="573" y="4"/>
                      <a:pt x="567" y="3"/>
                    </a:cubicBezTo>
                    <a:cubicBezTo>
                      <a:pt x="555" y="0"/>
                      <a:pt x="542" y="6"/>
                      <a:pt x="536" y="17"/>
                    </a:cubicBezTo>
                    <a:cubicBezTo>
                      <a:pt x="24" y="903"/>
                      <a:pt x="24" y="903"/>
                      <a:pt x="24" y="903"/>
                    </a:cubicBezTo>
                    <a:cubicBezTo>
                      <a:pt x="24" y="903"/>
                      <a:pt x="24" y="903"/>
                      <a:pt x="24" y="903"/>
                    </a:cubicBezTo>
                    <a:cubicBezTo>
                      <a:pt x="1" y="1456"/>
                      <a:pt x="1" y="1456"/>
                      <a:pt x="1" y="1456"/>
                    </a:cubicBezTo>
                    <a:cubicBezTo>
                      <a:pt x="0" y="1477"/>
                      <a:pt x="11" y="1496"/>
                      <a:pt x="29" y="1507"/>
                    </a:cubicBezTo>
                    <a:cubicBezTo>
                      <a:pt x="47" y="1517"/>
                      <a:pt x="70" y="1517"/>
                      <a:pt x="87" y="1506"/>
                    </a:cubicBezTo>
                    <a:cubicBezTo>
                      <a:pt x="554" y="1209"/>
                      <a:pt x="554" y="1209"/>
                      <a:pt x="554" y="1209"/>
                    </a:cubicBezTo>
                    <a:cubicBezTo>
                      <a:pt x="554" y="1209"/>
                      <a:pt x="554" y="1209"/>
                      <a:pt x="554" y="1209"/>
                    </a:cubicBezTo>
                    <a:cubicBezTo>
                      <a:pt x="1066" y="323"/>
                      <a:pt x="1066" y="323"/>
                      <a:pt x="1066" y="323"/>
                    </a:cubicBezTo>
                    <a:cubicBezTo>
                      <a:pt x="1069" y="317"/>
                      <a:pt x="1070" y="311"/>
                      <a:pt x="1069" y="304"/>
                    </a:cubicBezTo>
                    <a:cubicBezTo>
                      <a:pt x="1069" y="302"/>
                      <a:pt x="1069" y="300"/>
                      <a:pt x="1068" y="298"/>
                    </a:cubicBezTo>
                    <a:close/>
                    <a:moveTo>
                      <a:pt x="509" y="1167"/>
                    </a:moveTo>
                    <a:cubicBezTo>
                      <a:pt x="509" y="1167"/>
                      <a:pt x="509" y="1167"/>
                      <a:pt x="509" y="1167"/>
                    </a:cubicBezTo>
                    <a:cubicBezTo>
                      <a:pt x="195" y="1367"/>
                      <a:pt x="195" y="1367"/>
                      <a:pt x="195" y="1367"/>
                    </a:cubicBezTo>
                    <a:cubicBezTo>
                      <a:pt x="194" y="1366"/>
                      <a:pt x="194" y="1366"/>
                      <a:pt x="194" y="1366"/>
                    </a:cubicBezTo>
                    <a:cubicBezTo>
                      <a:pt x="179" y="1342"/>
                      <a:pt x="158" y="1320"/>
                      <a:pt x="142" y="1310"/>
                    </a:cubicBezTo>
                    <a:cubicBezTo>
                      <a:pt x="124" y="1300"/>
                      <a:pt x="95" y="1292"/>
                      <a:pt x="68" y="1289"/>
                    </a:cubicBezTo>
                    <a:cubicBezTo>
                      <a:pt x="68" y="1289"/>
                      <a:pt x="68" y="1289"/>
                      <a:pt x="68" y="1289"/>
                    </a:cubicBezTo>
                    <a:cubicBezTo>
                      <a:pt x="83" y="921"/>
                      <a:pt x="83" y="921"/>
                      <a:pt x="83" y="921"/>
                    </a:cubicBezTo>
                    <a:cubicBezTo>
                      <a:pt x="83" y="921"/>
                      <a:pt x="83" y="921"/>
                      <a:pt x="83" y="921"/>
                    </a:cubicBezTo>
                    <a:cubicBezTo>
                      <a:pt x="87" y="914"/>
                      <a:pt x="87" y="914"/>
                      <a:pt x="87" y="914"/>
                    </a:cubicBezTo>
                    <a:cubicBezTo>
                      <a:pt x="87" y="914"/>
                      <a:pt x="87" y="914"/>
                      <a:pt x="87" y="914"/>
                    </a:cubicBezTo>
                    <a:cubicBezTo>
                      <a:pt x="229" y="896"/>
                      <a:pt x="229" y="896"/>
                      <a:pt x="229" y="896"/>
                    </a:cubicBezTo>
                    <a:cubicBezTo>
                      <a:pt x="233" y="896"/>
                      <a:pt x="235" y="897"/>
                      <a:pt x="237" y="898"/>
                    </a:cubicBezTo>
                    <a:cubicBezTo>
                      <a:pt x="238" y="899"/>
                      <a:pt x="240" y="901"/>
                      <a:pt x="241" y="905"/>
                    </a:cubicBezTo>
                    <a:cubicBezTo>
                      <a:pt x="255" y="1023"/>
                      <a:pt x="255" y="1023"/>
                      <a:pt x="255" y="1023"/>
                    </a:cubicBezTo>
                    <a:cubicBezTo>
                      <a:pt x="257" y="1040"/>
                      <a:pt x="266" y="1054"/>
                      <a:pt x="281" y="1063"/>
                    </a:cubicBezTo>
                    <a:cubicBezTo>
                      <a:pt x="281" y="1063"/>
                      <a:pt x="281" y="1063"/>
                      <a:pt x="281" y="1063"/>
                    </a:cubicBezTo>
                    <a:cubicBezTo>
                      <a:pt x="296" y="1072"/>
                      <a:pt x="313" y="1073"/>
                      <a:pt x="328" y="1067"/>
                    </a:cubicBezTo>
                    <a:cubicBezTo>
                      <a:pt x="446" y="1021"/>
                      <a:pt x="446" y="1021"/>
                      <a:pt x="446" y="1021"/>
                    </a:cubicBezTo>
                    <a:cubicBezTo>
                      <a:pt x="450" y="1019"/>
                      <a:pt x="455" y="1021"/>
                      <a:pt x="457" y="1025"/>
                    </a:cubicBezTo>
                    <a:cubicBezTo>
                      <a:pt x="513" y="1161"/>
                      <a:pt x="513" y="1161"/>
                      <a:pt x="513" y="1161"/>
                    </a:cubicBezTo>
                    <a:cubicBezTo>
                      <a:pt x="513" y="1161"/>
                      <a:pt x="513" y="1161"/>
                      <a:pt x="513" y="1161"/>
                    </a:cubicBezTo>
                    <a:lnTo>
                      <a:pt x="509" y="1167"/>
                    </a:lnTo>
                    <a:close/>
                    <a:moveTo>
                      <a:pt x="538" y="1117"/>
                    </a:moveTo>
                    <a:cubicBezTo>
                      <a:pt x="538" y="1117"/>
                      <a:pt x="538" y="1117"/>
                      <a:pt x="538" y="1117"/>
                    </a:cubicBezTo>
                    <a:cubicBezTo>
                      <a:pt x="494" y="1010"/>
                      <a:pt x="494" y="1010"/>
                      <a:pt x="494" y="1010"/>
                    </a:cubicBezTo>
                    <a:cubicBezTo>
                      <a:pt x="484" y="986"/>
                      <a:pt x="456" y="974"/>
                      <a:pt x="432" y="984"/>
                    </a:cubicBezTo>
                    <a:cubicBezTo>
                      <a:pt x="314" y="1030"/>
                      <a:pt x="314" y="1030"/>
                      <a:pt x="314" y="1030"/>
                    </a:cubicBezTo>
                    <a:cubicBezTo>
                      <a:pt x="308" y="1032"/>
                      <a:pt x="303" y="1030"/>
                      <a:pt x="301" y="1029"/>
                    </a:cubicBezTo>
                    <a:cubicBezTo>
                      <a:pt x="299" y="1027"/>
                      <a:pt x="295" y="1024"/>
                      <a:pt x="294" y="1018"/>
                    </a:cubicBezTo>
                    <a:cubicBezTo>
                      <a:pt x="280" y="901"/>
                      <a:pt x="280" y="901"/>
                      <a:pt x="280" y="901"/>
                    </a:cubicBezTo>
                    <a:cubicBezTo>
                      <a:pt x="279" y="891"/>
                      <a:pt x="275" y="880"/>
                      <a:pt x="267" y="872"/>
                    </a:cubicBezTo>
                    <a:cubicBezTo>
                      <a:pt x="256" y="860"/>
                      <a:pt x="240" y="854"/>
                      <a:pt x="224" y="856"/>
                    </a:cubicBezTo>
                    <a:cubicBezTo>
                      <a:pt x="113" y="871"/>
                      <a:pt x="113" y="871"/>
                      <a:pt x="113" y="871"/>
                    </a:cubicBezTo>
                    <a:cubicBezTo>
                      <a:pt x="112" y="871"/>
                      <a:pt x="112" y="871"/>
                      <a:pt x="112" y="870"/>
                    </a:cubicBezTo>
                    <a:cubicBezTo>
                      <a:pt x="566" y="85"/>
                      <a:pt x="566" y="85"/>
                      <a:pt x="566" y="85"/>
                    </a:cubicBezTo>
                    <a:cubicBezTo>
                      <a:pt x="566" y="85"/>
                      <a:pt x="566" y="85"/>
                      <a:pt x="566" y="85"/>
                    </a:cubicBezTo>
                    <a:cubicBezTo>
                      <a:pt x="992" y="331"/>
                      <a:pt x="992" y="331"/>
                      <a:pt x="992" y="331"/>
                    </a:cubicBezTo>
                    <a:cubicBezTo>
                      <a:pt x="992" y="331"/>
                      <a:pt x="992" y="331"/>
                      <a:pt x="992" y="331"/>
                    </a:cubicBezTo>
                    <a:lnTo>
                      <a:pt x="538" y="11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任意多边形 26"/>
              <p:cNvSpPr/>
              <p:nvPr/>
            </p:nvSpPr>
            <p:spPr bwMode="auto">
              <a:xfrm>
                <a:off x="5375" y="745"/>
                <a:ext cx="162" cy="88"/>
              </a:xfrm>
              <a:custGeom>
                <a:avLst/>
                <a:gdLst/>
                <a:ahLst/>
                <a:cxnLst>
                  <a:cxn ang="0">
                    <a:pos x="33" y="33"/>
                  </a:cxn>
                  <a:cxn ang="0">
                    <a:pos x="5" y="76"/>
                  </a:cxn>
                  <a:cxn ang="0">
                    <a:pos x="51" y="99"/>
                  </a:cxn>
                  <a:cxn ang="0">
                    <a:pos x="155" y="71"/>
                  </a:cxn>
                  <a:cxn ang="0">
                    <a:pos x="184" y="28"/>
                  </a:cxn>
                  <a:cxn ang="0">
                    <a:pos x="138" y="5"/>
                  </a:cxn>
                  <a:cxn ang="0">
                    <a:pos x="33" y="33"/>
                  </a:cxn>
                </a:cxnLst>
                <a:rect l="0" t="0" r="r" b="b"/>
                <a:pathLst>
                  <a:path w="189" h="104">
                    <a:moveTo>
                      <a:pt x="33" y="33"/>
                    </a:moveTo>
                    <a:cubicBezTo>
                      <a:pt x="13" y="39"/>
                      <a:pt x="0" y="58"/>
                      <a:pt x="5" y="76"/>
                    </a:cubicBezTo>
                    <a:cubicBezTo>
                      <a:pt x="10" y="94"/>
                      <a:pt x="31" y="104"/>
                      <a:pt x="51" y="99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6" y="65"/>
                      <a:pt x="189" y="46"/>
                      <a:pt x="184" y="28"/>
                    </a:cubicBezTo>
                    <a:cubicBezTo>
                      <a:pt x="179" y="10"/>
                      <a:pt x="158" y="0"/>
                      <a:pt x="138" y="5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任意多边形 27"/>
              <p:cNvSpPr/>
              <p:nvPr/>
            </p:nvSpPr>
            <p:spPr bwMode="auto">
              <a:xfrm>
                <a:off x="4656" y="273"/>
                <a:ext cx="89" cy="161"/>
              </a:xfrm>
              <a:custGeom>
                <a:avLst/>
                <a:gdLst/>
                <a:ahLst/>
                <a:cxnLst>
                  <a:cxn ang="0">
                    <a:pos x="99" y="138"/>
                  </a:cxn>
                  <a:cxn ang="0">
                    <a:pos x="76" y="184"/>
                  </a:cxn>
                  <a:cxn ang="0">
                    <a:pos x="33" y="155"/>
                  </a:cxn>
                  <a:cxn ang="0">
                    <a:pos x="5" y="51"/>
                  </a:cxn>
                  <a:cxn ang="0">
                    <a:pos x="28" y="5"/>
                  </a:cxn>
                  <a:cxn ang="0">
                    <a:pos x="71" y="33"/>
                  </a:cxn>
                  <a:cxn ang="0">
                    <a:pos x="99" y="138"/>
                  </a:cxn>
                </a:cxnLst>
                <a:rect l="0" t="0" r="r" b="b"/>
                <a:pathLst>
                  <a:path w="104" h="189">
                    <a:moveTo>
                      <a:pt x="99" y="138"/>
                    </a:moveTo>
                    <a:cubicBezTo>
                      <a:pt x="104" y="158"/>
                      <a:pt x="94" y="179"/>
                      <a:pt x="76" y="184"/>
                    </a:cubicBezTo>
                    <a:cubicBezTo>
                      <a:pt x="58" y="189"/>
                      <a:pt x="39" y="176"/>
                      <a:pt x="33" y="1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31"/>
                      <a:pt x="10" y="10"/>
                      <a:pt x="28" y="5"/>
                    </a:cubicBezTo>
                    <a:cubicBezTo>
                      <a:pt x="46" y="0"/>
                      <a:pt x="65" y="13"/>
                      <a:pt x="71" y="33"/>
                    </a:cubicBezTo>
                    <a:lnTo>
                      <a:pt x="99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 28"/>
              <p:cNvSpPr/>
              <p:nvPr/>
            </p:nvSpPr>
            <p:spPr bwMode="auto">
              <a:xfrm>
                <a:off x="4960" y="1451"/>
                <a:ext cx="89" cy="161"/>
              </a:xfrm>
              <a:custGeom>
                <a:avLst/>
                <a:gdLst/>
                <a:ahLst/>
                <a:cxnLst>
                  <a:cxn ang="0">
                    <a:pos x="5" y="51"/>
                  </a:cxn>
                  <a:cxn ang="0">
                    <a:pos x="28" y="5"/>
                  </a:cxn>
                  <a:cxn ang="0">
                    <a:pos x="71" y="33"/>
                  </a:cxn>
                  <a:cxn ang="0">
                    <a:pos x="99" y="137"/>
                  </a:cxn>
                  <a:cxn ang="0">
                    <a:pos x="76" y="183"/>
                  </a:cxn>
                  <a:cxn ang="0">
                    <a:pos x="33" y="155"/>
                  </a:cxn>
                  <a:cxn ang="0">
                    <a:pos x="5" y="51"/>
                  </a:cxn>
                </a:cxnLst>
                <a:rect l="0" t="0" r="r" b="b"/>
                <a:pathLst>
                  <a:path w="104" h="188">
                    <a:moveTo>
                      <a:pt x="5" y="51"/>
                    </a:moveTo>
                    <a:cubicBezTo>
                      <a:pt x="0" y="30"/>
                      <a:pt x="10" y="10"/>
                      <a:pt x="28" y="5"/>
                    </a:cubicBezTo>
                    <a:cubicBezTo>
                      <a:pt x="46" y="0"/>
                      <a:pt x="65" y="13"/>
                      <a:pt x="71" y="33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104" y="158"/>
                      <a:pt x="94" y="179"/>
                      <a:pt x="76" y="183"/>
                    </a:cubicBezTo>
                    <a:cubicBezTo>
                      <a:pt x="58" y="188"/>
                      <a:pt x="39" y="175"/>
                      <a:pt x="33" y="155"/>
                    </a:cubicBezTo>
                    <a:lnTo>
                      <a:pt x="5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任意多边形 29"/>
              <p:cNvSpPr/>
              <p:nvPr/>
            </p:nvSpPr>
            <p:spPr bwMode="auto">
              <a:xfrm>
                <a:off x="4198" y="1068"/>
                <a:ext cx="162" cy="90"/>
              </a:xfrm>
              <a:custGeom>
                <a:avLst/>
                <a:gdLst/>
                <a:ahLst/>
                <a:cxnLst>
                  <a:cxn ang="0">
                    <a:pos x="155" y="72"/>
                  </a:cxn>
                  <a:cxn ang="0">
                    <a:pos x="184" y="29"/>
                  </a:cxn>
                  <a:cxn ang="0">
                    <a:pos x="138" y="6"/>
                  </a:cxn>
                  <a:cxn ang="0">
                    <a:pos x="34" y="34"/>
                  </a:cxn>
                  <a:cxn ang="0">
                    <a:pos x="5" y="77"/>
                  </a:cxn>
                  <a:cxn ang="0">
                    <a:pos x="51" y="99"/>
                  </a:cxn>
                  <a:cxn ang="0">
                    <a:pos x="155" y="72"/>
                  </a:cxn>
                </a:cxnLst>
                <a:rect l="0" t="0" r="r" b="b"/>
                <a:pathLst>
                  <a:path w="189" h="105">
                    <a:moveTo>
                      <a:pt x="155" y="72"/>
                    </a:moveTo>
                    <a:cubicBezTo>
                      <a:pt x="176" y="66"/>
                      <a:pt x="189" y="47"/>
                      <a:pt x="184" y="29"/>
                    </a:cubicBezTo>
                    <a:cubicBezTo>
                      <a:pt x="179" y="11"/>
                      <a:pt x="158" y="0"/>
                      <a:pt x="138" y="6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13" y="39"/>
                      <a:pt x="0" y="59"/>
                      <a:pt x="5" y="77"/>
                    </a:cubicBezTo>
                    <a:cubicBezTo>
                      <a:pt x="10" y="95"/>
                      <a:pt x="31" y="105"/>
                      <a:pt x="51" y="99"/>
                    </a:cubicBezTo>
                    <a:lnTo>
                      <a:pt x="155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任意多边形 30"/>
              <p:cNvSpPr/>
              <p:nvPr/>
            </p:nvSpPr>
            <p:spPr bwMode="auto">
              <a:xfrm>
                <a:off x="5124" y="324"/>
                <a:ext cx="115" cy="153"/>
              </a:xfrm>
              <a:custGeom>
                <a:avLst/>
                <a:gdLst/>
                <a:ahLst/>
                <a:cxnLst>
                  <a:cxn ang="0">
                    <a:pos x="10" y="119"/>
                  </a:cxn>
                  <a:cxn ang="0">
                    <a:pos x="21" y="170"/>
                  </a:cxn>
                  <a:cxn ang="0">
                    <a:pos x="69" y="153"/>
                  </a:cxn>
                  <a:cxn ang="0">
                    <a:pos x="123" y="60"/>
                  </a:cxn>
                  <a:cxn ang="0">
                    <a:pos x="113" y="9"/>
                  </a:cxn>
                  <a:cxn ang="0">
                    <a:pos x="64" y="26"/>
                  </a:cxn>
                  <a:cxn ang="0">
                    <a:pos x="10" y="119"/>
                  </a:cxn>
                </a:cxnLst>
                <a:rect l="0" t="0" r="r" b="b"/>
                <a:pathLst>
                  <a:path w="134" h="179">
                    <a:moveTo>
                      <a:pt x="10" y="119"/>
                    </a:moveTo>
                    <a:cubicBezTo>
                      <a:pt x="0" y="138"/>
                      <a:pt x="4" y="160"/>
                      <a:pt x="21" y="170"/>
                    </a:cubicBezTo>
                    <a:cubicBezTo>
                      <a:pt x="37" y="179"/>
                      <a:pt x="59" y="171"/>
                      <a:pt x="69" y="153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34" y="41"/>
                      <a:pt x="129" y="19"/>
                      <a:pt x="113" y="9"/>
                    </a:cubicBezTo>
                    <a:cubicBezTo>
                      <a:pt x="97" y="0"/>
                      <a:pt x="75" y="7"/>
                      <a:pt x="64" y="26"/>
                    </a:cubicBezTo>
                    <a:lnTo>
                      <a:pt x="10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任意多边形 31"/>
              <p:cNvSpPr/>
              <p:nvPr/>
            </p:nvSpPr>
            <p:spPr bwMode="auto">
              <a:xfrm>
                <a:off x="4252" y="626"/>
                <a:ext cx="153" cy="114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9" y="21"/>
                  </a:cxn>
                  <a:cxn ang="0">
                    <a:pos x="25" y="69"/>
                  </a:cxn>
                  <a:cxn ang="0">
                    <a:pos x="119" y="123"/>
                  </a:cxn>
                  <a:cxn ang="0">
                    <a:pos x="169" y="113"/>
                  </a:cxn>
                  <a:cxn ang="0">
                    <a:pos x="153" y="65"/>
                  </a:cxn>
                  <a:cxn ang="0">
                    <a:pos x="59" y="11"/>
                  </a:cxn>
                </a:cxnLst>
                <a:rect l="0" t="0" r="r" b="b"/>
                <a:pathLst>
                  <a:path w="179" h="134">
                    <a:moveTo>
                      <a:pt x="59" y="11"/>
                    </a:moveTo>
                    <a:cubicBezTo>
                      <a:pt x="41" y="0"/>
                      <a:pt x="18" y="5"/>
                      <a:pt x="9" y="21"/>
                    </a:cubicBezTo>
                    <a:cubicBezTo>
                      <a:pt x="0" y="37"/>
                      <a:pt x="7" y="59"/>
                      <a:pt x="25" y="69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37" y="134"/>
                      <a:pt x="160" y="129"/>
                      <a:pt x="169" y="113"/>
                    </a:cubicBezTo>
                    <a:cubicBezTo>
                      <a:pt x="179" y="97"/>
                      <a:pt x="171" y="75"/>
                      <a:pt x="153" y="65"/>
                    </a:cubicBezTo>
                    <a:lnTo>
                      <a:pt x="59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任意多边形 32"/>
              <p:cNvSpPr/>
              <p:nvPr/>
            </p:nvSpPr>
            <p:spPr bwMode="auto">
              <a:xfrm>
                <a:off x="5275" y="1217"/>
                <a:ext cx="153" cy="114"/>
              </a:xfrm>
              <a:custGeom>
                <a:avLst/>
                <a:gdLst/>
                <a:ahLst/>
                <a:cxnLst>
                  <a:cxn ang="0">
                    <a:pos x="60" y="10"/>
                  </a:cxn>
                  <a:cxn ang="0">
                    <a:pos x="9" y="21"/>
                  </a:cxn>
                  <a:cxn ang="0">
                    <a:pos x="26" y="69"/>
                  </a:cxn>
                  <a:cxn ang="0">
                    <a:pos x="119" y="123"/>
                  </a:cxn>
                  <a:cxn ang="0">
                    <a:pos x="169" y="113"/>
                  </a:cxn>
                  <a:cxn ang="0">
                    <a:pos x="153" y="64"/>
                  </a:cxn>
                  <a:cxn ang="0">
                    <a:pos x="60" y="10"/>
                  </a:cxn>
                </a:cxnLst>
                <a:rect l="0" t="0" r="r" b="b"/>
                <a:pathLst>
                  <a:path w="179" h="134">
                    <a:moveTo>
                      <a:pt x="60" y="10"/>
                    </a:moveTo>
                    <a:cubicBezTo>
                      <a:pt x="41" y="0"/>
                      <a:pt x="19" y="4"/>
                      <a:pt x="9" y="21"/>
                    </a:cubicBezTo>
                    <a:cubicBezTo>
                      <a:pt x="0" y="37"/>
                      <a:pt x="7" y="59"/>
                      <a:pt x="26" y="69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37" y="134"/>
                      <a:pt x="160" y="129"/>
                      <a:pt x="169" y="113"/>
                    </a:cubicBezTo>
                    <a:cubicBezTo>
                      <a:pt x="179" y="97"/>
                      <a:pt x="171" y="75"/>
                      <a:pt x="153" y="64"/>
                    </a:cubicBezTo>
                    <a:lnTo>
                      <a:pt x="6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任意多边形 33"/>
              <p:cNvSpPr/>
              <p:nvPr/>
            </p:nvSpPr>
            <p:spPr bwMode="auto">
              <a:xfrm>
                <a:off x="4379" y="454"/>
                <a:ext cx="983" cy="1072"/>
              </a:xfrm>
              <a:custGeom>
                <a:avLst/>
                <a:gdLst/>
                <a:ahLst/>
                <a:cxnLst>
                  <a:cxn ang="0">
                    <a:pos x="510" y="1256"/>
                  </a:cxn>
                  <a:cxn ang="0">
                    <a:pos x="0" y="961"/>
                  </a:cxn>
                  <a:cxn ang="0">
                    <a:pos x="13" y="937"/>
                  </a:cxn>
                  <a:cxn ang="0">
                    <a:pos x="32" y="713"/>
                  </a:cxn>
                  <a:cxn ang="0">
                    <a:pos x="73" y="317"/>
                  </a:cxn>
                  <a:cxn ang="0">
                    <a:pos x="373" y="37"/>
                  </a:cxn>
                  <a:cxn ang="0">
                    <a:pos x="616" y="7"/>
                  </a:cxn>
                  <a:cxn ang="0">
                    <a:pos x="848" y="77"/>
                  </a:cxn>
                  <a:cxn ang="0">
                    <a:pos x="852" y="80"/>
                  </a:cxn>
                  <a:cxn ang="0">
                    <a:pos x="853" y="80"/>
                  </a:cxn>
                  <a:cxn ang="0">
                    <a:pos x="1029" y="245"/>
                  </a:cxn>
                  <a:cxn ang="0">
                    <a:pos x="1125" y="470"/>
                  </a:cxn>
                  <a:cxn ang="0">
                    <a:pos x="1032" y="870"/>
                  </a:cxn>
                  <a:cxn ang="0">
                    <a:pos x="710" y="1104"/>
                  </a:cxn>
                  <a:cxn ang="0">
                    <a:pos x="524" y="1232"/>
                  </a:cxn>
                  <a:cxn ang="0">
                    <a:pos x="510" y="1256"/>
                  </a:cxn>
                  <a:cxn ang="0">
                    <a:pos x="75" y="939"/>
                  </a:cxn>
                  <a:cxn ang="0">
                    <a:pos x="492" y="1180"/>
                  </a:cxn>
                  <a:cxn ang="0">
                    <a:pos x="686" y="1053"/>
                  </a:cxn>
                  <a:cxn ang="0">
                    <a:pos x="987" y="836"/>
                  </a:cxn>
                  <a:cxn ang="0">
                    <a:pos x="1069" y="481"/>
                  </a:cxn>
                  <a:cxn ang="0">
                    <a:pos x="824" y="128"/>
                  </a:cxn>
                  <a:cxn ang="0">
                    <a:pos x="820" y="126"/>
                  </a:cxn>
                  <a:cxn ang="0">
                    <a:pos x="392" y="90"/>
                  </a:cxn>
                  <a:cxn ang="0">
                    <a:pos x="125" y="339"/>
                  </a:cxn>
                  <a:cxn ang="0">
                    <a:pos x="88" y="708"/>
                  </a:cxn>
                  <a:cxn ang="0">
                    <a:pos x="75" y="939"/>
                  </a:cxn>
                </a:cxnLst>
                <a:rect l="0" t="0" r="r" b="b"/>
                <a:pathLst>
                  <a:path w="1152" h="1256">
                    <a:moveTo>
                      <a:pt x="510" y="1256"/>
                    </a:moveTo>
                    <a:cubicBezTo>
                      <a:pt x="0" y="961"/>
                      <a:pt x="0" y="961"/>
                      <a:pt x="0" y="961"/>
                    </a:cubicBezTo>
                    <a:cubicBezTo>
                      <a:pt x="13" y="937"/>
                      <a:pt x="13" y="937"/>
                      <a:pt x="13" y="937"/>
                    </a:cubicBezTo>
                    <a:cubicBezTo>
                      <a:pt x="46" y="877"/>
                      <a:pt x="40" y="801"/>
                      <a:pt x="32" y="713"/>
                    </a:cubicBezTo>
                    <a:cubicBezTo>
                      <a:pt x="23" y="604"/>
                      <a:pt x="11" y="468"/>
                      <a:pt x="73" y="317"/>
                    </a:cubicBezTo>
                    <a:cubicBezTo>
                      <a:pt x="128" y="184"/>
                      <a:pt x="234" y="85"/>
                      <a:pt x="373" y="37"/>
                    </a:cubicBezTo>
                    <a:cubicBezTo>
                      <a:pt x="449" y="10"/>
                      <a:pt x="533" y="0"/>
                      <a:pt x="616" y="7"/>
                    </a:cubicBezTo>
                    <a:cubicBezTo>
                      <a:pt x="699" y="14"/>
                      <a:pt x="779" y="38"/>
                      <a:pt x="848" y="77"/>
                    </a:cubicBezTo>
                    <a:cubicBezTo>
                      <a:pt x="852" y="80"/>
                      <a:pt x="852" y="80"/>
                      <a:pt x="852" y="80"/>
                    </a:cubicBezTo>
                    <a:cubicBezTo>
                      <a:pt x="853" y="80"/>
                      <a:pt x="853" y="80"/>
                      <a:pt x="853" y="80"/>
                    </a:cubicBezTo>
                    <a:cubicBezTo>
                      <a:pt x="920" y="120"/>
                      <a:pt x="981" y="177"/>
                      <a:pt x="1029" y="245"/>
                    </a:cubicBezTo>
                    <a:cubicBezTo>
                      <a:pt x="1076" y="313"/>
                      <a:pt x="1109" y="391"/>
                      <a:pt x="1125" y="470"/>
                    </a:cubicBezTo>
                    <a:cubicBezTo>
                      <a:pt x="1152" y="615"/>
                      <a:pt x="1119" y="757"/>
                      <a:pt x="1032" y="870"/>
                    </a:cubicBezTo>
                    <a:cubicBezTo>
                      <a:pt x="932" y="1000"/>
                      <a:pt x="809" y="1057"/>
                      <a:pt x="710" y="1104"/>
                    </a:cubicBezTo>
                    <a:cubicBezTo>
                      <a:pt x="629" y="1141"/>
                      <a:pt x="560" y="1174"/>
                      <a:pt x="524" y="1232"/>
                    </a:cubicBezTo>
                    <a:lnTo>
                      <a:pt x="510" y="1256"/>
                    </a:lnTo>
                    <a:close/>
                    <a:moveTo>
                      <a:pt x="75" y="939"/>
                    </a:moveTo>
                    <a:cubicBezTo>
                      <a:pt x="492" y="1180"/>
                      <a:pt x="492" y="1180"/>
                      <a:pt x="492" y="1180"/>
                    </a:cubicBezTo>
                    <a:cubicBezTo>
                      <a:pt x="538" y="1122"/>
                      <a:pt x="607" y="1090"/>
                      <a:pt x="686" y="1053"/>
                    </a:cubicBezTo>
                    <a:cubicBezTo>
                      <a:pt x="784" y="1007"/>
                      <a:pt x="896" y="955"/>
                      <a:pt x="987" y="836"/>
                    </a:cubicBezTo>
                    <a:cubicBezTo>
                      <a:pt x="1087" y="707"/>
                      <a:pt x="1087" y="572"/>
                      <a:pt x="1069" y="481"/>
                    </a:cubicBezTo>
                    <a:cubicBezTo>
                      <a:pt x="1042" y="337"/>
                      <a:pt x="948" y="201"/>
                      <a:pt x="824" y="128"/>
                    </a:cubicBezTo>
                    <a:cubicBezTo>
                      <a:pt x="820" y="126"/>
                      <a:pt x="820" y="126"/>
                      <a:pt x="820" y="126"/>
                    </a:cubicBezTo>
                    <a:cubicBezTo>
                      <a:pt x="695" y="55"/>
                      <a:pt x="530" y="41"/>
                      <a:pt x="392" y="90"/>
                    </a:cubicBezTo>
                    <a:cubicBezTo>
                      <a:pt x="304" y="120"/>
                      <a:pt x="187" y="188"/>
                      <a:pt x="125" y="339"/>
                    </a:cubicBezTo>
                    <a:cubicBezTo>
                      <a:pt x="68" y="477"/>
                      <a:pt x="79" y="600"/>
                      <a:pt x="88" y="708"/>
                    </a:cubicBezTo>
                    <a:cubicBezTo>
                      <a:pt x="96" y="795"/>
                      <a:pt x="102" y="871"/>
                      <a:pt x="75" y="9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任意多边形 34"/>
              <p:cNvSpPr/>
              <p:nvPr/>
            </p:nvSpPr>
            <p:spPr bwMode="auto">
              <a:xfrm>
                <a:off x="4949" y="641"/>
                <a:ext cx="318" cy="365"/>
              </a:xfrm>
              <a:custGeom>
                <a:avLst/>
                <a:gdLst/>
                <a:ahLst/>
                <a:cxnLst>
                  <a:cxn ang="0">
                    <a:pos x="90" y="42"/>
                  </a:cxn>
                  <a:cxn ang="0">
                    <a:pos x="16" y="171"/>
                  </a:cxn>
                  <a:cxn ang="0">
                    <a:pos x="15" y="174"/>
                  </a:cxn>
                  <a:cxn ang="0">
                    <a:pos x="4" y="267"/>
                  </a:cxn>
                  <a:cxn ang="0">
                    <a:pos x="40" y="375"/>
                  </a:cxn>
                  <a:cxn ang="0">
                    <a:pos x="44" y="375"/>
                  </a:cxn>
                  <a:cxn ang="0">
                    <a:pos x="112" y="379"/>
                  </a:cxn>
                  <a:cxn ang="0">
                    <a:pos x="149" y="332"/>
                  </a:cxn>
                  <a:cxn ang="0">
                    <a:pos x="149" y="331"/>
                  </a:cxn>
                  <a:cxn ang="0">
                    <a:pos x="148" y="330"/>
                  </a:cxn>
                  <a:cxn ang="0">
                    <a:pos x="131" y="312"/>
                  </a:cxn>
                  <a:cxn ang="0">
                    <a:pos x="134" y="301"/>
                  </a:cxn>
                  <a:cxn ang="0">
                    <a:pos x="145" y="304"/>
                  </a:cxn>
                  <a:cxn ang="0">
                    <a:pos x="192" y="323"/>
                  </a:cxn>
                  <a:cxn ang="0">
                    <a:pos x="202" y="327"/>
                  </a:cxn>
                  <a:cxn ang="0">
                    <a:pos x="197" y="337"/>
                  </a:cxn>
                  <a:cxn ang="0">
                    <a:pos x="171" y="340"/>
                  </a:cxn>
                  <a:cxn ang="0">
                    <a:pos x="137" y="391"/>
                  </a:cxn>
                  <a:cxn ang="0">
                    <a:pos x="254" y="416"/>
                  </a:cxn>
                  <a:cxn ang="0">
                    <a:pos x="319" y="366"/>
                  </a:cxn>
                  <a:cxn ang="0">
                    <a:pos x="320" y="365"/>
                  </a:cxn>
                  <a:cxn ang="0">
                    <a:pos x="312" y="237"/>
                  </a:cxn>
                  <a:cxn ang="0">
                    <a:pos x="306" y="232"/>
                  </a:cxn>
                  <a:cxn ang="0">
                    <a:pos x="307" y="226"/>
                  </a:cxn>
                  <a:cxn ang="0">
                    <a:pos x="247" y="115"/>
                  </a:cxn>
                  <a:cxn ang="0">
                    <a:pos x="227" y="149"/>
                  </a:cxn>
                  <a:cxn ang="0">
                    <a:pos x="180" y="179"/>
                  </a:cxn>
                  <a:cxn ang="0">
                    <a:pos x="108" y="171"/>
                  </a:cxn>
                  <a:cxn ang="0">
                    <a:pos x="106" y="171"/>
                  </a:cxn>
                  <a:cxn ang="0">
                    <a:pos x="104" y="169"/>
                  </a:cxn>
                  <a:cxn ang="0">
                    <a:pos x="85" y="182"/>
                  </a:cxn>
                  <a:cxn ang="0">
                    <a:pos x="78" y="181"/>
                  </a:cxn>
                  <a:cxn ang="0">
                    <a:pos x="75" y="178"/>
                  </a:cxn>
                  <a:cxn ang="0">
                    <a:pos x="79" y="168"/>
                  </a:cxn>
                  <a:cxn ang="0">
                    <a:pos x="106" y="126"/>
                  </a:cxn>
                  <a:cxn ang="0">
                    <a:pos x="114" y="118"/>
                  </a:cxn>
                  <a:cxn ang="0">
                    <a:pos x="122" y="125"/>
                  </a:cxn>
                  <a:cxn ang="0">
                    <a:pos x="118" y="150"/>
                  </a:cxn>
                  <a:cxn ang="0">
                    <a:pos x="210" y="134"/>
                  </a:cxn>
                  <a:cxn ang="0">
                    <a:pos x="229" y="96"/>
                  </a:cxn>
                  <a:cxn ang="0">
                    <a:pos x="192" y="14"/>
                  </a:cxn>
                  <a:cxn ang="0">
                    <a:pos x="164" y="4"/>
                  </a:cxn>
                  <a:cxn ang="0">
                    <a:pos x="110" y="18"/>
                  </a:cxn>
                  <a:cxn ang="0">
                    <a:pos x="90" y="42"/>
                  </a:cxn>
                </a:cxnLst>
                <a:rect l="0" t="0" r="r" b="b"/>
                <a:pathLst>
                  <a:path w="372" h="428">
                    <a:moveTo>
                      <a:pt x="90" y="42"/>
                    </a:moveTo>
                    <a:cubicBezTo>
                      <a:pt x="16" y="171"/>
                      <a:pt x="16" y="171"/>
                      <a:pt x="16" y="171"/>
                    </a:cubicBezTo>
                    <a:cubicBezTo>
                      <a:pt x="16" y="172"/>
                      <a:pt x="16" y="173"/>
                      <a:pt x="15" y="174"/>
                    </a:cubicBezTo>
                    <a:cubicBezTo>
                      <a:pt x="15" y="175"/>
                      <a:pt x="0" y="215"/>
                      <a:pt x="4" y="267"/>
                    </a:cubicBezTo>
                    <a:cubicBezTo>
                      <a:pt x="6" y="307"/>
                      <a:pt x="19" y="343"/>
                      <a:pt x="40" y="375"/>
                    </a:cubicBezTo>
                    <a:cubicBezTo>
                      <a:pt x="42" y="375"/>
                      <a:pt x="43" y="375"/>
                      <a:pt x="44" y="375"/>
                    </a:cubicBezTo>
                    <a:cubicBezTo>
                      <a:pt x="71" y="387"/>
                      <a:pt x="93" y="388"/>
                      <a:pt x="112" y="379"/>
                    </a:cubicBezTo>
                    <a:cubicBezTo>
                      <a:pt x="139" y="366"/>
                      <a:pt x="149" y="333"/>
                      <a:pt x="149" y="332"/>
                    </a:cubicBezTo>
                    <a:cubicBezTo>
                      <a:pt x="149" y="332"/>
                      <a:pt x="149" y="332"/>
                      <a:pt x="149" y="331"/>
                    </a:cubicBezTo>
                    <a:cubicBezTo>
                      <a:pt x="149" y="331"/>
                      <a:pt x="148" y="331"/>
                      <a:pt x="148" y="330"/>
                    </a:cubicBezTo>
                    <a:cubicBezTo>
                      <a:pt x="137" y="322"/>
                      <a:pt x="131" y="312"/>
                      <a:pt x="131" y="312"/>
                    </a:cubicBezTo>
                    <a:cubicBezTo>
                      <a:pt x="129" y="308"/>
                      <a:pt x="130" y="303"/>
                      <a:pt x="134" y="301"/>
                    </a:cubicBezTo>
                    <a:cubicBezTo>
                      <a:pt x="138" y="299"/>
                      <a:pt x="142" y="300"/>
                      <a:pt x="145" y="304"/>
                    </a:cubicBezTo>
                    <a:cubicBezTo>
                      <a:pt x="145" y="305"/>
                      <a:pt x="162" y="334"/>
                      <a:pt x="192" y="323"/>
                    </a:cubicBezTo>
                    <a:cubicBezTo>
                      <a:pt x="196" y="321"/>
                      <a:pt x="200" y="323"/>
                      <a:pt x="202" y="327"/>
                    </a:cubicBezTo>
                    <a:cubicBezTo>
                      <a:pt x="203" y="331"/>
                      <a:pt x="201" y="336"/>
                      <a:pt x="197" y="337"/>
                    </a:cubicBezTo>
                    <a:cubicBezTo>
                      <a:pt x="188" y="341"/>
                      <a:pt x="179" y="342"/>
                      <a:pt x="171" y="340"/>
                    </a:cubicBezTo>
                    <a:cubicBezTo>
                      <a:pt x="168" y="348"/>
                      <a:pt x="159" y="373"/>
                      <a:pt x="137" y="391"/>
                    </a:cubicBezTo>
                    <a:cubicBezTo>
                      <a:pt x="171" y="421"/>
                      <a:pt x="223" y="428"/>
                      <a:pt x="254" y="416"/>
                    </a:cubicBezTo>
                    <a:cubicBezTo>
                      <a:pt x="298" y="400"/>
                      <a:pt x="319" y="366"/>
                      <a:pt x="319" y="366"/>
                    </a:cubicBezTo>
                    <a:cubicBezTo>
                      <a:pt x="320" y="365"/>
                      <a:pt x="320" y="365"/>
                      <a:pt x="320" y="365"/>
                    </a:cubicBezTo>
                    <a:cubicBezTo>
                      <a:pt x="372" y="283"/>
                      <a:pt x="314" y="238"/>
                      <a:pt x="312" y="237"/>
                    </a:cubicBezTo>
                    <a:cubicBezTo>
                      <a:pt x="306" y="232"/>
                      <a:pt x="306" y="232"/>
                      <a:pt x="306" y="232"/>
                    </a:cubicBezTo>
                    <a:cubicBezTo>
                      <a:pt x="307" y="226"/>
                      <a:pt x="307" y="226"/>
                      <a:pt x="307" y="226"/>
                    </a:cubicBezTo>
                    <a:cubicBezTo>
                      <a:pt x="316" y="167"/>
                      <a:pt x="272" y="131"/>
                      <a:pt x="247" y="115"/>
                    </a:cubicBezTo>
                    <a:cubicBezTo>
                      <a:pt x="244" y="125"/>
                      <a:pt x="237" y="137"/>
                      <a:pt x="227" y="149"/>
                    </a:cubicBezTo>
                    <a:cubicBezTo>
                      <a:pt x="214" y="164"/>
                      <a:pt x="198" y="174"/>
                      <a:pt x="180" y="179"/>
                    </a:cubicBezTo>
                    <a:cubicBezTo>
                      <a:pt x="158" y="185"/>
                      <a:pt x="133" y="182"/>
                      <a:pt x="108" y="171"/>
                    </a:cubicBezTo>
                    <a:cubicBezTo>
                      <a:pt x="107" y="171"/>
                      <a:pt x="107" y="171"/>
                      <a:pt x="106" y="171"/>
                    </a:cubicBezTo>
                    <a:cubicBezTo>
                      <a:pt x="106" y="170"/>
                      <a:pt x="105" y="170"/>
                      <a:pt x="104" y="169"/>
                    </a:cubicBezTo>
                    <a:cubicBezTo>
                      <a:pt x="95" y="178"/>
                      <a:pt x="86" y="182"/>
                      <a:pt x="85" y="182"/>
                    </a:cubicBezTo>
                    <a:cubicBezTo>
                      <a:pt x="83" y="183"/>
                      <a:pt x="81" y="183"/>
                      <a:pt x="78" y="181"/>
                    </a:cubicBezTo>
                    <a:cubicBezTo>
                      <a:pt x="77" y="181"/>
                      <a:pt x="76" y="179"/>
                      <a:pt x="75" y="178"/>
                    </a:cubicBezTo>
                    <a:cubicBezTo>
                      <a:pt x="74" y="174"/>
                      <a:pt x="75" y="169"/>
                      <a:pt x="79" y="168"/>
                    </a:cubicBezTo>
                    <a:cubicBezTo>
                      <a:pt x="81" y="167"/>
                      <a:pt x="108" y="155"/>
                      <a:pt x="106" y="126"/>
                    </a:cubicBezTo>
                    <a:cubicBezTo>
                      <a:pt x="106" y="122"/>
                      <a:pt x="109" y="118"/>
                      <a:pt x="114" y="118"/>
                    </a:cubicBezTo>
                    <a:cubicBezTo>
                      <a:pt x="118" y="118"/>
                      <a:pt x="122" y="121"/>
                      <a:pt x="122" y="125"/>
                    </a:cubicBezTo>
                    <a:cubicBezTo>
                      <a:pt x="123" y="135"/>
                      <a:pt x="121" y="143"/>
                      <a:pt x="118" y="150"/>
                    </a:cubicBezTo>
                    <a:cubicBezTo>
                      <a:pt x="167" y="171"/>
                      <a:pt x="196" y="149"/>
                      <a:pt x="210" y="134"/>
                    </a:cubicBezTo>
                    <a:cubicBezTo>
                      <a:pt x="224" y="117"/>
                      <a:pt x="229" y="97"/>
                      <a:pt x="229" y="96"/>
                    </a:cubicBezTo>
                    <a:cubicBezTo>
                      <a:pt x="236" y="63"/>
                      <a:pt x="221" y="31"/>
                      <a:pt x="192" y="14"/>
                    </a:cubicBezTo>
                    <a:cubicBezTo>
                      <a:pt x="183" y="10"/>
                      <a:pt x="174" y="6"/>
                      <a:pt x="164" y="4"/>
                    </a:cubicBezTo>
                    <a:cubicBezTo>
                      <a:pt x="145" y="0"/>
                      <a:pt x="127" y="5"/>
                      <a:pt x="110" y="18"/>
                    </a:cubicBezTo>
                    <a:cubicBezTo>
                      <a:pt x="97" y="29"/>
                      <a:pt x="90" y="42"/>
                      <a:pt x="9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任意多边形 35"/>
              <p:cNvSpPr/>
              <p:nvPr/>
            </p:nvSpPr>
            <p:spPr bwMode="auto">
              <a:xfrm>
                <a:off x="4756" y="839"/>
                <a:ext cx="477" cy="440"/>
              </a:xfrm>
              <a:custGeom>
                <a:avLst/>
                <a:gdLst/>
                <a:ahLst/>
                <a:cxnLst>
                  <a:cxn ang="0">
                    <a:pos x="362" y="381"/>
                  </a:cxn>
                  <a:cxn ang="0">
                    <a:pos x="272" y="324"/>
                  </a:cxn>
                  <a:cxn ang="0">
                    <a:pos x="187" y="270"/>
                  </a:cxn>
                  <a:cxn ang="0">
                    <a:pos x="206" y="257"/>
                  </a:cxn>
                  <a:cxn ang="0">
                    <a:pos x="310" y="296"/>
                  </a:cxn>
                  <a:cxn ang="0">
                    <a:pos x="325" y="302"/>
                  </a:cxn>
                  <a:cxn ang="0">
                    <a:pos x="409" y="373"/>
                  </a:cxn>
                  <a:cxn ang="0">
                    <a:pos x="464" y="367"/>
                  </a:cxn>
                  <a:cxn ang="0">
                    <a:pos x="513" y="267"/>
                  </a:cxn>
                  <a:cxn ang="0">
                    <a:pos x="518" y="254"/>
                  </a:cxn>
                  <a:cxn ang="0">
                    <a:pos x="488" y="206"/>
                  </a:cxn>
                  <a:cxn ang="0">
                    <a:pos x="370" y="192"/>
                  </a:cxn>
                  <a:cxn ang="0">
                    <a:pos x="294" y="175"/>
                  </a:cxn>
                  <a:cxn ang="0">
                    <a:pos x="330" y="218"/>
                  </a:cxn>
                  <a:cxn ang="0">
                    <a:pos x="313" y="221"/>
                  </a:cxn>
                  <a:cxn ang="0">
                    <a:pos x="206" y="36"/>
                  </a:cxn>
                  <a:cxn ang="0">
                    <a:pos x="34" y="300"/>
                  </a:cxn>
                  <a:cxn ang="0">
                    <a:pos x="24" y="452"/>
                  </a:cxn>
                  <a:cxn ang="0">
                    <a:pos x="67" y="488"/>
                  </a:cxn>
                  <a:cxn ang="0">
                    <a:pos x="182" y="495"/>
                  </a:cxn>
                  <a:cxn ang="0">
                    <a:pos x="188" y="492"/>
                  </a:cxn>
                  <a:cxn ang="0">
                    <a:pos x="251" y="369"/>
                  </a:cxn>
                  <a:cxn ang="0">
                    <a:pos x="208" y="383"/>
                  </a:cxn>
                  <a:cxn ang="0">
                    <a:pos x="202" y="374"/>
                  </a:cxn>
                  <a:cxn ang="0">
                    <a:pos x="227" y="366"/>
                  </a:cxn>
                  <a:cxn ang="0">
                    <a:pos x="258" y="336"/>
                  </a:cxn>
                  <a:cxn ang="0">
                    <a:pos x="270" y="346"/>
                  </a:cxn>
                  <a:cxn ang="0">
                    <a:pos x="215" y="502"/>
                  </a:cxn>
                  <a:cxn ang="0">
                    <a:pos x="345" y="463"/>
                  </a:cxn>
                  <a:cxn ang="0">
                    <a:pos x="365" y="414"/>
                  </a:cxn>
                  <a:cxn ang="0">
                    <a:pos x="388" y="414"/>
                  </a:cxn>
                  <a:cxn ang="0">
                    <a:pos x="426" y="416"/>
                  </a:cxn>
                  <a:cxn ang="0">
                    <a:pos x="406" y="396"/>
                  </a:cxn>
                </a:cxnLst>
                <a:rect l="0" t="0" r="r" b="b"/>
                <a:pathLst>
                  <a:path w="559" h="516">
                    <a:moveTo>
                      <a:pt x="406" y="396"/>
                    </a:moveTo>
                    <a:cubicBezTo>
                      <a:pt x="393" y="394"/>
                      <a:pt x="377" y="390"/>
                      <a:pt x="362" y="381"/>
                    </a:cubicBezTo>
                    <a:cubicBezTo>
                      <a:pt x="342" y="370"/>
                      <a:pt x="323" y="351"/>
                      <a:pt x="308" y="321"/>
                    </a:cubicBezTo>
                    <a:cubicBezTo>
                      <a:pt x="300" y="323"/>
                      <a:pt x="287" y="325"/>
                      <a:pt x="272" y="324"/>
                    </a:cubicBezTo>
                    <a:cubicBezTo>
                      <a:pt x="260" y="323"/>
                      <a:pt x="244" y="320"/>
                      <a:pt x="228" y="311"/>
                    </a:cubicBezTo>
                    <a:cubicBezTo>
                      <a:pt x="214" y="303"/>
                      <a:pt x="199" y="290"/>
                      <a:pt x="187" y="270"/>
                    </a:cubicBezTo>
                    <a:cubicBezTo>
                      <a:pt x="183" y="264"/>
                      <a:pt x="185" y="257"/>
                      <a:pt x="190" y="254"/>
                    </a:cubicBezTo>
                    <a:cubicBezTo>
                      <a:pt x="196" y="250"/>
                      <a:pt x="203" y="252"/>
                      <a:pt x="206" y="257"/>
                    </a:cubicBezTo>
                    <a:cubicBezTo>
                      <a:pt x="243" y="315"/>
                      <a:pt x="295" y="301"/>
                      <a:pt x="308" y="297"/>
                    </a:cubicBezTo>
                    <a:cubicBezTo>
                      <a:pt x="308" y="296"/>
                      <a:pt x="309" y="296"/>
                      <a:pt x="310" y="296"/>
                    </a:cubicBezTo>
                    <a:cubicBezTo>
                      <a:pt x="313" y="294"/>
                      <a:pt x="316" y="294"/>
                      <a:pt x="319" y="296"/>
                    </a:cubicBezTo>
                    <a:cubicBezTo>
                      <a:pt x="322" y="297"/>
                      <a:pt x="324" y="299"/>
                      <a:pt x="325" y="302"/>
                    </a:cubicBezTo>
                    <a:cubicBezTo>
                      <a:pt x="326" y="303"/>
                      <a:pt x="326" y="303"/>
                      <a:pt x="326" y="304"/>
                    </a:cubicBezTo>
                    <a:cubicBezTo>
                      <a:pt x="344" y="345"/>
                      <a:pt x="372" y="368"/>
                      <a:pt x="409" y="373"/>
                    </a:cubicBezTo>
                    <a:cubicBezTo>
                      <a:pt x="438" y="376"/>
                      <a:pt x="461" y="368"/>
                      <a:pt x="462" y="368"/>
                    </a:cubicBezTo>
                    <a:cubicBezTo>
                      <a:pt x="462" y="367"/>
                      <a:pt x="463" y="367"/>
                      <a:pt x="464" y="367"/>
                    </a:cubicBezTo>
                    <a:cubicBezTo>
                      <a:pt x="490" y="353"/>
                      <a:pt x="506" y="333"/>
                      <a:pt x="512" y="308"/>
                    </a:cubicBezTo>
                    <a:cubicBezTo>
                      <a:pt x="517" y="285"/>
                      <a:pt x="513" y="267"/>
                      <a:pt x="513" y="267"/>
                    </a:cubicBezTo>
                    <a:cubicBezTo>
                      <a:pt x="511" y="259"/>
                      <a:pt x="511" y="259"/>
                      <a:pt x="511" y="259"/>
                    </a:cubicBezTo>
                    <a:cubicBezTo>
                      <a:pt x="518" y="254"/>
                      <a:pt x="518" y="254"/>
                      <a:pt x="518" y="254"/>
                    </a:cubicBezTo>
                    <a:cubicBezTo>
                      <a:pt x="559" y="224"/>
                      <a:pt x="557" y="186"/>
                      <a:pt x="551" y="163"/>
                    </a:cubicBezTo>
                    <a:cubicBezTo>
                      <a:pt x="539" y="177"/>
                      <a:pt x="518" y="195"/>
                      <a:pt x="488" y="206"/>
                    </a:cubicBezTo>
                    <a:cubicBezTo>
                      <a:pt x="465" y="214"/>
                      <a:pt x="438" y="215"/>
                      <a:pt x="410" y="208"/>
                    </a:cubicBezTo>
                    <a:cubicBezTo>
                      <a:pt x="396" y="205"/>
                      <a:pt x="382" y="199"/>
                      <a:pt x="370" y="192"/>
                    </a:cubicBezTo>
                    <a:cubicBezTo>
                      <a:pt x="359" y="186"/>
                      <a:pt x="350" y="179"/>
                      <a:pt x="342" y="171"/>
                    </a:cubicBezTo>
                    <a:cubicBezTo>
                      <a:pt x="327" y="176"/>
                      <a:pt x="311" y="178"/>
                      <a:pt x="294" y="175"/>
                    </a:cubicBezTo>
                    <a:cubicBezTo>
                      <a:pt x="304" y="184"/>
                      <a:pt x="315" y="193"/>
                      <a:pt x="327" y="202"/>
                    </a:cubicBezTo>
                    <a:cubicBezTo>
                      <a:pt x="332" y="205"/>
                      <a:pt x="333" y="213"/>
                      <a:pt x="330" y="218"/>
                    </a:cubicBezTo>
                    <a:cubicBezTo>
                      <a:pt x="326" y="223"/>
                      <a:pt x="319" y="224"/>
                      <a:pt x="314" y="221"/>
                    </a:cubicBezTo>
                    <a:cubicBezTo>
                      <a:pt x="314" y="221"/>
                      <a:pt x="314" y="221"/>
                      <a:pt x="313" y="221"/>
                    </a:cubicBezTo>
                    <a:cubicBezTo>
                      <a:pt x="277" y="195"/>
                      <a:pt x="249" y="165"/>
                      <a:pt x="231" y="129"/>
                    </a:cubicBezTo>
                    <a:cubicBezTo>
                      <a:pt x="217" y="101"/>
                      <a:pt x="209" y="69"/>
                      <a:pt x="206" y="36"/>
                    </a:cubicBezTo>
                    <a:cubicBezTo>
                      <a:pt x="206" y="23"/>
                      <a:pt x="206" y="11"/>
                      <a:pt x="207" y="0"/>
                    </a:cubicBezTo>
                    <a:cubicBezTo>
                      <a:pt x="34" y="300"/>
                      <a:pt x="34" y="300"/>
                      <a:pt x="34" y="300"/>
                    </a:cubicBezTo>
                    <a:cubicBezTo>
                      <a:pt x="17" y="329"/>
                      <a:pt x="2" y="357"/>
                      <a:pt x="1" y="389"/>
                    </a:cubicBezTo>
                    <a:cubicBezTo>
                      <a:pt x="0" y="427"/>
                      <a:pt x="24" y="452"/>
                      <a:pt x="24" y="452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38" y="467"/>
                      <a:pt x="52" y="479"/>
                      <a:pt x="67" y="488"/>
                    </a:cubicBezTo>
                    <a:cubicBezTo>
                      <a:pt x="93" y="502"/>
                      <a:pt x="120" y="508"/>
                      <a:pt x="148" y="505"/>
                    </a:cubicBezTo>
                    <a:cubicBezTo>
                      <a:pt x="169" y="502"/>
                      <a:pt x="182" y="495"/>
                      <a:pt x="182" y="495"/>
                    </a:cubicBezTo>
                    <a:cubicBezTo>
                      <a:pt x="187" y="492"/>
                      <a:pt x="187" y="492"/>
                      <a:pt x="187" y="492"/>
                    </a:cubicBezTo>
                    <a:cubicBezTo>
                      <a:pt x="188" y="492"/>
                      <a:pt x="188" y="492"/>
                      <a:pt x="188" y="492"/>
                    </a:cubicBezTo>
                    <a:cubicBezTo>
                      <a:pt x="193" y="489"/>
                      <a:pt x="202" y="484"/>
                      <a:pt x="210" y="476"/>
                    </a:cubicBezTo>
                    <a:cubicBezTo>
                      <a:pt x="225" y="462"/>
                      <a:pt x="257" y="424"/>
                      <a:pt x="251" y="369"/>
                    </a:cubicBezTo>
                    <a:cubicBezTo>
                      <a:pt x="244" y="375"/>
                      <a:pt x="237" y="379"/>
                      <a:pt x="231" y="381"/>
                    </a:cubicBezTo>
                    <a:cubicBezTo>
                      <a:pt x="219" y="384"/>
                      <a:pt x="209" y="383"/>
                      <a:pt x="208" y="383"/>
                    </a:cubicBezTo>
                    <a:cubicBezTo>
                      <a:pt x="207" y="382"/>
                      <a:pt x="206" y="382"/>
                      <a:pt x="205" y="382"/>
                    </a:cubicBezTo>
                    <a:cubicBezTo>
                      <a:pt x="203" y="380"/>
                      <a:pt x="201" y="377"/>
                      <a:pt x="202" y="374"/>
                    </a:cubicBezTo>
                    <a:cubicBezTo>
                      <a:pt x="202" y="369"/>
                      <a:pt x="206" y="367"/>
                      <a:pt x="211" y="367"/>
                    </a:cubicBezTo>
                    <a:cubicBezTo>
                      <a:pt x="211" y="367"/>
                      <a:pt x="218" y="368"/>
                      <a:pt x="227" y="366"/>
                    </a:cubicBezTo>
                    <a:cubicBezTo>
                      <a:pt x="237" y="362"/>
                      <a:pt x="245" y="354"/>
                      <a:pt x="248" y="341"/>
                    </a:cubicBezTo>
                    <a:cubicBezTo>
                      <a:pt x="249" y="337"/>
                      <a:pt x="254" y="335"/>
                      <a:pt x="258" y="336"/>
                    </a:cubicBezTo>
                    <a:cubicBezTo>
                      <a:pt x="259" y="336"/>
                      <a:pt x="259" y="337"/>
                      <a:pt x="260" y="337"/>
                    </a:cubicBezTo>
                    <a:cubicBezTo>
                      <a:pt x="265" y="338"/>
                      <a:pt x="269" y="341"/>
                      <a:pt x="270" y="346"/>
                    </a:cubicBezTo>
                    <a:cubicBezTo>
                      <a:pt x="289" y="422"/>
                      <a:pt x="246" y="474"/>
                      <a:pt x="226" y="493"/>
                    </a:cubicBezTo>
                    <a:cubicBezTo>
                      <a:pt x="222" y="497"/>
                      <a:pt x="218" y="500"/>
                      <a:pt x="215" y="502"/>
                    </a:cubicBezTo>
                    <a:cubicBezTo>
                      <a:pt x="262" y="516"/>
                      <a:pt x="306" y="503"/>
                      <a:pt x="343" y="465"/>
                    </a:cubicBezTo>
                    <a:cubicBezTo>
                      <a:pt x="343" y="464"/>
                      <a:pt x="344" y="463"/>
                      <a:pt x="345" y="463"/>
                    </a:cubicBezTo>
                    <a:cubicBezTo>
                      <a:pt x="345" y="462"/>
                      <a:pt x="346" y="461"/>
                      <a:pt x="346" y="461"/>
                    </a:cubicBezTo>
                    <a:cubicBezTo>
                      <a:pt x="351" y="456"/>
                      <a:pt x="365" y="436"/>
                      <a:pt x="365" y="414"/>
                    </a:cubicBezTo>
                    <a:cubicBezTo>
                      <a:pt x="365" y="408"/>
                      <a:pt x="370" y="403"/>
                      <a:pt x="377" y="403"/>
                    </a:cubicBezTo>
                    <a:cubicBezTo>
                      <a:pt x="383" y="402"/>
                      <a:pt x="388" y="408"/>
                      <a:pt x="388" y="414"/>
                    </a:cubicBezTo>
                    <a:cubicBezTo>
                      <a:pt x="389" y="428"/>
                      <a:pt x="385" y="441"/>
                      <a:pt x="380" y="451"/>
                    </a:cubicBezTo>
                    <a:cubicBezTo>
                      <a:pt x="398" y="444"/>
                      <a:pt x="413" y="433"/>
                      <a:pt x="426" y="416"/>
                    </a:cubicBezTo>
                    <a:cubicBezTo>
                      <a:pt x="432" y="409"/>
                      <a:pt x="436" y="402"/>
                      <a:pt x="439" y="396"/>
                    </a:cubicBezTo>
                    <a:cubicBezTo>
                      <a:pt x="430" y="397"/>
                      <a:pt x="418" y="397"/>
                      <a:pt x="406" y="3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任意多边形 36"/>
              <p:cNvSpPr/>
              <p:nvPr/>
            </p:nvSpPr>
            <p:spPr bwMode="auto">
              <a:xfrm>
                <a:off x="4507" y="565"/>
                <a:ext cx="512" cy="592"/>
              </a:xfrm>
              <a:custGeom>
                <a:avLst/>
                <a:gdLst/>
                <a:ahLst/>
                <a:cxnLst>
                  <a:cxn ang="0">
                    <a:pos x="234" y="325"/>
                  </a:cxn>
                  <a:cxn ang="0">
                    <a:pos x="132" y="258"/>
                  </a:cxn>
                  <a:cxn ang="0">
                    <a:pos x="171" y="259"/>
                  </a:cxn>
                  <a:cxn ang="0">
                    <a:pos x="457" y="297"/>
                  </a:cxn>
                  <a:cxn ang="0">
                    <a:pos x="511" y="248"/>
                  </a:cxn>
                  <a:cxn ang="0">
                    <a:pos x="588" y="117"/>
                  </a:cxn>
                  <a:cxn ang="0">
                    <a:pos x="593" y="106"/>
                  </a:cxn>
                  <a:cxn ang="0">
                    <a:pos x="562" y="16"/>
                  </a:cxn>
                  <a:cxn ang="0">
                    <a:pos x="471" y="25"/>
                  </a:cxn>
                  <a:cxn ang="0">
                    <a:pos x="449" y="107"/>
                  </a:cxn>
                  <a:cxn ang="0">
                    <a:pos x="509" y="138"/>
                  </a:cxn>
                  <a:cxn ang="0">
                    <a:pos x="485" y="180"/>
                  </a:cxn>
                  <a:cxn ang="0">
                    <a:pos x="470" y="191"/>
                  </a:cxn>
                  <a:cxn ang="0">
                    <a:pos x="423" y="100"/>
                  </a:cxn>
                  <a:cxn ang="0">
                    <a:pos x="431" y="10"/>
                  </a:cxn>
                  <a:cxn ang="0">
                    <a:pos x="316" y="25"/>
                  </a:cxn>
                  <a:cxn ang="0">
                    <a:pos x="310" y="23"/>
                  </a:cxn>
                  <a:cxn ang="0">
                    <a:pos x="260" y="21"/>
                  </a:cxn>
                  <a:cxn ang="0">
                    <a:pos x="196" y="83"/>
                  </a:cxn>
                  <a:cxn ang="0">
                    <a:pos x="224" y="164"/>
                  </a:cxn>
                  <a:cxn ang="0">
                    <a:pos x="301" y="139"/>
                  </a:cxn>
                  <a:cxn ang="0">
                    <a:pos x="308" y="109"/>
                  </a:cxn>
                  <a:cxn ang="0">
                    <a:pos x="350" y="139"/>
                  </a:cxn>
                  <a:cxn ang="0">
                    <a:pos x="324" y="149"/>
                  </a:cxn>
                  <a:cxn ang="0">
                    <a:pos x="322" y="151"/>
                  </a:cxn>
                  <a:cxn ang="0">
                    <a:pos x="302" y="213"/>
                  </a:cxn>
                  <a:cxn ang="0">
                    <a:pos x="294" y="251"/>
                  </a:cxn>
                  <a:cxn ang="0">
                    <a:pos x="175" y="131"/>
                  </a:cxn>
                  <a:cxn ang="0">
                    <a:pos x="113" y="134"/>
                  </a:cxn>
                  <a:cxn ang="0">
                    <a:pos x="95" y="175"/>
                  </a:cxn>
                  <a:cxn ang="0">
                    <a:pos x="92" y="176"/>
                  </a:cxn>
                  <a:cxn ang="0">
                    <a:pos x="32" y="268"/>
                  </a:cxn>
                  <a:cxn ang="0">
                    <a:pos x="33" y="274"/>
                  </a:cxn>
                  <a:cxn ang="0">
                    <a:pos x="108" y="350"/>
                  </a:cxn>
                  <a:cxn ang="0">
                    <a:pos x="185" y="332"/>
                  </a:cxn>
                  <a:cxn ang="0">
                    <a:pos x="181" y="386"/>
                  </a:cxn>
                  <a:cxn ang="0">
                    <a:pos x="180" y="400"/>
                  </a:cxn>
                  <a:cxn ang="0">
                    <a:pos x="103" y="373"/>
                  </a:cxn>
                  <a:cxn ang="0">
                    <a:pos x="1" y="357"/>
                  </a:cxn>
                  <a:cxn ang="0">
                    <a:pos x="45" y="361"/>
                  </a:cxn>
                  <a:cxn ang="0">
                    <a:pos x="10" y="417"/>
                  </a:cxn>
                  <a:cxn ang="0">
                    <a:pos x="8" y="421"/>
                  </a:cxn>
                  <a:cxn ang="0">
                    <a:pos x="39" y="551"/>
                  </a:cxn>
                  <a:cxn ang="0">
                    <a:pos x="147" y="425"/>
                  </a:cxn>
                  <a:cxn ang="0">
                    <a:pos x="220" y="424"/>
                  </a:cxn>
                  <a:cxn ang="0">
                    <a:pos x="289" y="498"/>
                  </a:cxn>
                  <a:cxn ang="0">
                    <a:pos x="154" y="448"/>
                  </a:cxn>
                  <a:cxn ang="0">
                    <a:pos x="79" y="505"/>
                  </a:cxn>
                  <a:cxn ang="0">
                    <a:pos x="62" y="576"/>
                  </a:cxn>
                  <a:cxn ang="0">
                    <a:pos x="62" y="576"/>
                  </a:cxn>
                  <a:cxn ang="0">
                    <a:pos x="63" y="578"/>
                  </a:cxn>
                  <a:cxn ang="0">
                    <a:pos x="177" y="692"/>
                  </a:cxn>
                  <a:cxn ang="0">
                    <a:pos x="241" y="681"/>
                  </a:cxn>
                  <a:cxn ang="0">
                    <a:pos x="306" y="607"/>
                  </a:cxn>
                </a:cxnLst>
                <a:rect l="0" t="0" r="r" b="b"/>
                <a:pathLst>
                  <a:path w="600" h="693">
                    <a:moveTo>
                      <a:pt x="475" y="312"/>
                    </a:moveTo>
                    <a:cubicBezTo>
                      <a:pt x="469" y="317"/>
                      <a:pt x="462" y="321"/>
                      <a:pt x="455" y="325"/>
                    </a:cubicBezTo>
                    <a:cubicBezTo>
                      <a:pt x="439" y="334"/>
                      <a:pt x="420" y="341"/>
                      <a:pt x="398" y="346"/>
                    </a:cubicBezTo>
                    <a:cubicBezTo>
                      <a:pt x="370" y="353"/>
                      <a:pt x="337" y="354"/>
                      <a:pt x="300" y="347"/>
                    </a:cubicBezTo>
                    <a:cubicBezTo>
                      <a:pt x="279" y="343"/>
                      <a:pt x="257" y="336"/>
                      <a:pt x="234" y="325"/>
                    </a:cubicBezTo>
                    <a:cubicBezTo>
                      <a:pt x="234" y="325"/>
                      <a:pt x="234" y="325"/>
                      <a:pt x="234" y="325"/>
                    </a:cubicBezTo>
                    <a:cubicBezTo>
                      <a:pt x="234" y="325"/>
                      <a:pt x="234" y="325"/>
                      <a:pt x="234" y="325"/>
                    </a:cubicBezTo>
                    <a:cubicBezTo>
                      <a:pt x="234" y="325"/>
                      <a:pt x="222" y="319"/>
                      <a:pt x="206" y="310"/>
                    </a:cubicBezTo>
                    <a:cubicBezTo>
                      <a:pt x="195" y="304"/>
                      <a:pt x="183" y="296"/>
                      <a:pt x="170" y="287"/>
                    </a:cubicBezTo>
                    <a:cubicBezTo>
                      <a:pt x="157" y="279"/>
                      <a:pt x="144" y="269"/>
                      <a:pt x="132" y="258"/>
                    </a:cubicBezTo>
                    <a:cubicBezTo>
                      <a:pt x="124" y="251"/>
                      <a:pt x="116" y="244"/>
                      <a:pt x="110" y="237"/>
                    </a:cubicBezTo>
                    <a:cubicBezTo>
                      <a:pt x="106" y="232"/>
                      <a:pt x="107" y="224"/>
                      <a:pt x="111" y="220"/>
                    </a:cubicBezTo>
                    <a:cubicBezTo>
                      <a:pt x="116" y="216"/>
                      <a:pt x="124" y="217"/>
                      <a:pt x="128" y="222"/>
                    </a:cubicBezTo>
                    <a:cubicBezTo>
                      <a:pt x="133" y="228"/>
                      <a:pt x="140" y="235"/>
                      <a:pt x="147" y="241"/>
                    </a:cubicBezTo>
                    <a:cubicBezTo>
                      <a:pt x="154" y="247"/>
                      <a:pt x="162" y="254"/>
                      <a:pt x="171" y="259"/>
                    </a:cubicBezTo>
                    <a:cubicBezTo>
                      <a:pt x="187" y="271"/>
                      <a:pt x="204" y="282"/>
                      <a:pt x="217" y="290"/>
                    </a:cubicBezTo>
                    <a:cubicBezTo>
                      <a:pt x="232" y="298"/>
                      <a:pt x="243" y="303"/>
                      <a:pt x="244" y="304"/>
                    </a:cubicBezTo>
                    <a:cubicBezTo>
                      <a:pt x="280" y="321"/>
                      <a:pt x="313" y="328"/>
                      <a:pt x="342" y="328"/>
                    </a:cubicBezTo>
                    <a:cubicBezTo>
                      <a:pt x="371" y="329"/>
                      <a:pt x="396" y="324"/>
                      <a:pt x="418" y="316"/>
                    </a:cubicBezTo>
                    <a:cubicBezTo>
                      <a:pt x="432" y="311"/>
                      <a:pt x="445" y="304"/>
                      <a:pt x="457" y="297"/>
                    </a:cubicBezTo>
                    <a:cubicBezTo>
                      <a:pt x="472" y="287"/>
                      <a:pt x="484" y="277"/>
                      <a:pt x="493" y="269"/>
                    </a:cubicBezTo>
                    <a:cubicBezTo>
                      <a:pt x="505" y="257"/>
                      <a:pt x="511" y="249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2" y="247"/>
                      <a:pt x="513" y="247"/>
                      <a:pt x="514" y="246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9" y="115"/>
                      <a:pt x="591" y="112"/>
                      <a:pt x="593" y="106"/>
                    </a:cubicBezTo>
                    <a:cubicBezTo>
                      <a:pt x="596" y="101"/>
                      <a:pt x="598" y="94"/>
                      <a:pt x="599" y="86"/>
                    </a:cubicBezTo>
                    <a:cubicBezTo>
                      <a:pt x="600" y="81"/>
                      <a:pt x="600" y="75"/>
                      <a:pt x="600" y="70"/>
                    </a:cubicBezTo>
                    <a:cubicBezTo>
                      <a:pt x="599" y="62"/>
                      <a:pt x="597" y="55"/>
                      <a:pt x="593" y="47"/>
                    </a:cubicBezTo>
                    <a:cubicBezTo>
                      <a:pt x="591" y="43"/>
                      <a:pt x="588" y="38"/>
                      <a:pt x="584" y="34"/>
                    </a:cubicBezTo>
                    <a:cubicBezTo>
                      <a:pt x="577" y="26"/>
                      <a:pt x="570" y="20"/>
                      <a:pt x="562" y="16"/>
                    </a:cubicBezTo>
                    <a:cubicBezTo>
                      <a:pt x="551" y="9"/>
                      <a:pt x="539" y="6"/>
                      <a:pt x="527" y="5"/>
                    </a:cubicBezTo>
                    <a:cubicBezTo>
                      <a:pt x="515" y="4"/>
                      <a:pt x="504" y="6"/>
                      <a:pt x="493" y="11"/>
                    </a:cubicBezTo>
                    <a:cubicBezTo>
                      <a:pt x="486" y="14"/>
                      <a:pt x="479" y="18"/>
                      <a:pt x="472" y="24"/>
                    </a:cubicBezTo>
                    <a:cubicBezTo>
                      <a:pt x="472" y="24"/>
                      <a:pt x="472" y="24"/>
                      <a:pt x="472" y="24"/>
                    </a:cubicBezTo>
                    <a:cubicBezTo>
                      <a:pt x="472" y="24"/>
                      <a:pt x="472" y="24"/>
                      <a:pt x="471" y="25"/>
                    </a:cubicBezTo>
                    <a:cubicBezTo>
                      <a:pt x="470" y="26"/>
                      <a:pt x="469" y="27"/>
                      <a:pt x="467" y="29"/>
                    </a:cubicBezTo>
                    <a:cubicBezTo>
                      <a:pt x="464" y="32"/>
                      <a:pt x="460" y="37"/>
                      <a:pt x="456" y="44"/>
                    </a:cubicBezTo>
                    <a:cubicBezTo>
                      <a:pt x="454" y="49"/>
                      <a:pt x="451" y="54"/>
                      <a:pt x="449" y="60"/>
                    </a:cubicBezTo>
                    <a:cubicBezTo>
                      <a:pt x="447" y="67"/>
                      <a:pt x="445" y="74"/>
                      <a:pt x="445" y="82"/>
                    </a:cubicBezTo>
                    <a:cubicBezTo>
                      <a:pt x="445" y="90"/>
                      <a:pt x="446" y="99"/>
                      <a:pt x="449" y="107"/>
                    </a:cubicBezTo>
                    <a:cubicBezTo>
                      <a:pt x="452" y="113"/>
                      <a:pt x="454" y="119"/>
                      <a:pt x="459" y="125"/>
                    </a:cubicBezTo>
                    <a:cubicBezTo>
                      <a:pt x="464" y="132"/>
                      <a:pt x="471" y="140"/>
                      <a:pt x="481" y="148"/>
                    </a:cubicBezTo>
                    <a:cubicBezTo>
                      <a:pt x="482" y="146"/>
                      <a:pt x="484" y="144"/>
                      <a:pt x="486" y="143"/>
                    </a:cubicBezTo>
                    <a:cubicBezTo>
                      <a:pt x="489" y="139"/>
                      <a:pt x="494" y="136"/>
                      <a:pt x="499" y="134"/>
                    </a:cubicBezTo>
                    <a:cubicBezTo>
                      <a:pt x="503" y="132"/>
                      <a:pt x="508" y="134"/>
                      <a:pt x="509" y="138"/>
                    </a:cubicBezTo>
                    <a:cubicBezTo>
                      <a:pt x="511" y="142"/>
                      <a:pt x="509" y="146"/>
                      <a:pt x="505" y="148"/>
                    </a:cubicBezTo>
                    <a:cubicBezTo>
                      <a:pt x="502" y="150"/>
                      <a:pt x="499" y="152"/>
                      <a:pt x="496" y="154"/>
                    </a:cubicBezTo>
                    <a:cubicBezTo>
                      <a:pt x="494" y="156"/>
                      <a:pt x="492" y="159"/>
                      <a:pt x="490" y="161"/>
                    </a:cubicBezTo>
                    <a:cubicBezTo>
                      <a:pt x="489" y="164"/>
                      <a:pt x="487" y="168"/>
                      <a:pt x="486" y="171"/>
                    </a:cubicBezTo>
                    <a:cubicBezTo>
                      <a:pt x="486" y="174"/>
                      <a:pt x="485" y="177"/>
                      <a:pt x="485" y="180"/>
                    </a:cubicBezTo>
                    <a:cubicBezTo>
                      <a:pt x="484" y="185"/>
                      <a:pt x="485" y="189"/>
                      <a:pt x="485" y="189"/>
                    </a:cubicBezTo>
                    <a:cubicBezTo>
                      <a:pt x="485" y="189"/>
                      <a:pt x="485" y="189"/>
                      <a:pt x="485" y="189"/>
                    </a:cubicBezTo>
                    <a:cubicBezTo>
                      <a:pt x="485" y="189"/>
                      <a:pt x="485" y="189"/>
                      <a:pt x="485" y="189"/>
                    </a:cubicBezTo>
                    <a:cubicBezTo>
                      <a:pt x="486" y="194"/>
                      <a:pt x="483" y="197"/>
                      <a:pt x="478" y="198"/>
                    </a:cubicBezTo>
                    <a:cubicBezTo>
                      <a:pt x="474" y="199"/>
                      <a:pt x="470" y="196"/>
                      <a:pt x="470" y="191"/>
                    </a:cubicBezTo>
                    <a:cubicBezTo>
                      <a:pt x="470" y="191"/>
                      <a:pt x="469" y="188"/>
                      <a:pt x="469" y="184"/>
                    </a:cubicBezTo>
                    <a:cubicBezTo>
                      <a:pt x="469" y="180"/>
                      <a:pt x="470" y="174"/>
                      <a:pt x="471" y="169"/>
                    </a:cubicBezTo>
                    <a:cubicBezTo>
                      <a:pt x="470" y="168"/>
                      <a:pt x="469" y="168"/>
                      <a:pt x="468" y="167"/>
                    </a:cubicBezTo>
                    <a:cubicBezTo>
                      <a:pt x="454" y="157"/>
                      <a:pt x="444" y="146"/>
                      <a:pt x="437" y="135"/>
                    </a:cubicBezTo>
                    <a:cubicBezTo>
                      <a:pt x="430" y="123"/>
                      <a:pt x="425" y="112"/>
                      <a:pt x="423" y="100"/>
                    </a:cubicBezTo>
                    <a:cubicBezTo>
                      <a:pt x="422" y="93"/>
                      <a:pt x="422" y="85"/>
                      <a:pt x="422" y="78"/>
                    </a:cubicBezTo>
                    <a:cubicBezTo>
                      <a:pt x="423" y="69"/>
                      <a:pt x="425" y="60"/>
                      <a:pt x="427" y="52"/>
                    </a:cubicBezTo>
                    <a:cubicBezTo>
                      <a:pt x="430" y="45"/>
                      <a:pt x="433" y="38"/>
                      <a:pt x="436" y="32"/>
                    </a:cubicBezTo>
                    <a:cubicBezTo>
                      <a:pt x="440" y="27"/>
                      <a:pt x="443" y="22"/>
                      <a:pt x="446" y="18"/>
                    </a:cubicBezTo>
                    <a:cubicBezTo>
                      <a:pt x="442" y="15"/>
                      <a:pt x="437" y="13"/>
                      <a:pt x="431" y="10"/>
                    </a:cubicBezTo>
                    <a:cubicBezTo>
                      <a:pt x="421" y="7"/>
                      <a:pt x="410" y="3"/>
                      <a:pt x="399" y="2"/>
                    </a:cubicBezTo>
                    <a:cubicBezTo>
                      <a:pt x="391" y="0"/>
                      <a:pt x="383" y="0"/>
                      <a:pt x="374" y="1"/>
                    </a:cubicBezTo>
                    <a:cubicBezTo>
                      <a:pt x="363" y="1"/>
                      <a:pt x="352" y="4"/>
                      <a:pt x="340" y="9"/>
                    </a:cubicBezTo>
                    <a:cubicBezTo>
                      <a:pt x="334" y="12"/>
                      <a:pt x="327" y="16"/>
                      <a:pt x="321" y="21"/>
                    </a:cubicBezTo>
                    <a:cubicBezTo>
                      <a:pt x="316" y="25"/>
                      <a:pt x="316" y="25"/>
                      <a:pt x="316" y="25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09" y="23"/>
                      <a:pt x="308" y="23"/>
                    </a:cubicBezTo>
                    <a:cubicBezTo>
                      <a:pt x="307" y="22"/>
                      <a:pt x="305" y="22"/>
                      <a:pt x="302" y="21"/>
                    </a:cubicBezTo>
                    <a:cubicBezTo>
                      <a:pt x="296" y="20"/>
                      <a:pt x="288" y="19"/>
                      <a:pt x="279" y="19"/>
                    </a:cubicBezTo>
                    <a:cubicBezTo>
                      <a:pt x="273" y="19"/>
                      <a:pt x="267" y="20"/>
                      <a:pt x="260" y="21"/>
                    </a:cubicBezTo>
                    <a:cubicBezTo>
                      <a:pt x="252" y="22"/>
                      <a:pt x="243" y="25"/>
                      <a:pt x="235" y="30"/>
                    </a:cubicBezTo>
                    <a:cubicBezTo>
                      <a:pt x="230" y="33"/>
                      <a:pt x="225" y="36"/>
                      <a:pt x="221" y="41"/>
                    </a:cubicBezTo>
                    <a:cubicBezTo>
                      <a:pt x="216" y="45"/>
                      <a:pt x="211" y="51"/>
                      <a:pt x="207" y="59"/>
                    </a:cubicBezTo>
                    <a:cubicBezTo>
                      <a:pt x="203" y="65"/>
                      <a:pt x="200" y="72"/>
                      <a:pt x="197" y="81"/>
                    </a:cubicBezTo>
                    <a:cubicBezTo>
                      <a:pt x="196" y="83"/>
                      <a:pt x="196" y="83"/>
                      <a:pt x="196" y="83"/>
                    </a:cubicBezTo>
                    <a:cubicBezTo>
                      <a:pt x="196" y="83"/>
                      <a:pt x="196" y="83"/>
                      <a:pt x="196" y="83"/>
                    </a:cubicBezTo>
                    <a:cubicBezTo>
                      <a:pt x="196" y="85"/>
                      <a:pt x="195" y="87"/>
                      <a:pt x="195" y="90"/>
                    </a:cubicBezTo>
                    <a:cubicBezTo>
                      <a:pt x="194" y="96"/>
                      <a:pt x="193" y="104"/>
                      <a:pt x="195" y="114"/>
                    </a:cubicBezTo>
                    <a:cubicBezTo>
                      <a:pt x="196" y="120"/>
                      <a:pt x="198" y="127"/>
                      <a:pt x="201" y="134"/>
                    </a:cubicBezTo>
                    <a:cubicBezTo>
                      <a:pt x="206" y="144"/>
                      <a:pt x="213" y="154"/>
                      <a:pt x="224" y="164"/>
                    </a:cubicBezTo>
                    <a:cubicBezTo>
                      <a:pt x="231" y="169"/>
                      <a:pt x="238" y="175"/>
                      <a:pt x="248" y="181"/>
                    </a:cubicBezTo>
                    <a:cubicBezTo>
                      <a:pt x="256" y="185"/>
                      <a:pt x="266" y="190"/>
                      <a:pt x="278" y="195"/>
                    </a:cubicBezTo>
                    <a:cubicBezTo>
                      <a:pt x="278" y="189"/>
                      <a:pt x="279" y="183"/>
                      <a:pt x="280" y="178"/>
                    </a:cubicBezTo>
                    <a:cubicBezTo>
                      <a:pt x="283" y="169"/>
                      <a:pt x="287" y="161"/>
                      <a:pt x="291" y="154"/>
                    </a:cubicBezTo>
                    <a:cubicBezTo>
                      <a:pt x="294" y="148"/>
                      <a:pt x="298" y="143"/>
                      <a:pt x="301" y="139"/>
                    </a:cubicBezTo>
                    <a:cubicBezTo>
                      <a:pt x="302" y="137"/>
                      <a:pt x="304" y="136"/>
                      <a:pt x="304" y="135"/>
                    </a:cubicBezTo>
                    <a:cubicBezTo>
                      <a:pt x="304" y="134"/>
                      <a:pt x="303" y="134"/>
                      <a:pt x="303" y="133"/>
                    </a:cubicBezTo>
                    <a:cubicBezTo>
                      <a:pt x="298" y="128"/>
                      <a:pt x="295" y="121"/>
                      <a:pt x="293" y="113"/>
                    </a:cubicBezTo>
                    <a:cubicBezTo>
                      <a:pt x="292" y="109"/>
                      <a:pt x="295" y="104"/>
                      <a:pt x="299" y="103"/>
                    </a:cubicBezTo>
                    <a:cubicBezTo>
                      <a:pt x="303" y="103"/>
                      <a:pt x="307" y="105"/>
                      <a:pt x="308" y="109"/>
                    </a:cubicBezTo>
                    <a:cubicBezTo>
                      <a:pt x="310" y="115"/>
                      <a:pt x="312" y="120"/>
                      <a:pt x="315" y="123"/>
                    </a:cubicBezTo>
                    <a:cubicBezTo>
                      <a:pt x="318" y="127"/>
                      <a:pt x="321" y="130"/>
                      <a:pt x="325" y="132"/>
                    </a:cubicBezTo>
                    <a:cubicBezTo>
                      <a:pt x="331" y="135"/>
                      <a:pt x="337" y="137"/>
                      <a:pt x="342" y="138"/>
                    </a:cubicBezTo>
                    <a:cubicBezTo>
                      <a:pt x="346" y="139"/>
                      <a:pt x="350" y="139"/>
                      <a:pt x="350" y="139"/>
                    </a:cubicBezTo>
                    <a:cubicBezTo>
                      <a:pt x="350" y="139"/>
                      <a:pt x="350" y="139"/>
                      <a:pt x="350" y="139"/>
                    </a:cubicBezTo>
                    <a:cubicBezTo>
                      <a:pt x="350" y="139"/>
                      <a:pt x="350" y="139"/>
                      <a:pt x="350" y="139"/>
                    </a:cubicBezTo>
                    <a:cubicBezTo>
                      <a:pt x="354" y="139"/>
                      <a:pt x="357" y="143"/>
                      <a:pt x="357" y="147"/>
                    </a:cubicBezTo>
                    <a:cubicBezTo>
                      <a:pt x="357" y="151"/>
                      <a:pt x="354" y="155"/>
                      <a:pt x="349" y="155"/>
                    </a:cubicBezTo>
                    <a:cubicBezTo>
                      <a:pt x="349" y="155"/>
                      <a:pt x="345" y="154"/>
                      <a:pt x="339" y="153"/>
                    </a:cubicBezTo>
                    <a:cubicBezTo>
                      <a:pt x="335" y="152"/>
                      <a:pt x="329" y="151"/>
                      <a:pt x="324" y="149"/>
                    </a:cubicBezTo>
                    <a:cubicBezTo>
                      <a:pt x="323" y="149"/>
                      <a:pt x="323" y="149"/>
                      <a:pt x="323" y="150"/>
                    </a:cubicBezTo>
                    <a:cubicBezTo>
                      <a:pt x="323" y="150"/>
                      <a:pt x="323" y="150"/>
                      <a:pt x="323" y="150"/>
                    </a:cubicBezTo>
                    <a:cubicBezTo>
                      <a:pt x="323" y="150"/>
                      <a:pt x="323" y="150"/>
                      <a:pt x="323" y="150"/>
                    </a:cubicBezTo>
                    <a:cubicBezTo>
                      <a:pt x="323" y="150"/>
                      <a:pt x="323" y="150"/>
                      <a:pt x="322" y="150"/>
                    </a:cubicBezTo>
                    <a:cubicBezTo>
                      <a:pt x="322" y="150"/>
                      <a:pt x="322" y="150"/>
                      <a:pt x="322" y="151"/>
                    </a:cubicBezTo>
                    <a:cubicBezTo>
                      <a:pt x="321" y="151"/>
                      <a:pt x="320" y="152"/>
                      <a:pt x="319" y="154"/>
                    </a:cubicBezTo>
                    <a:cubicBezTo>
                      <a:pt x="317" y="156"/>
                      <a:pt x="314" y="161"/>
                      <a:pt x="311" y="166"/>
                    </a:cubicBezTo>
                    <a:cubicBezTo>
                      <a:pt x="308" y="170"/>
                      <a:pt x="306" y="175"/>
                      <a:pt x="304" y="181"/>
                    </a:cubicBezTo>
                    <a:cubicBezTo>
                      <a:pt x="302" y="187"/>
                      <a:pt x="301" y="193"/>
                      <a:pt x="301" y="200"/>
                    </a:cubicBezTo>
                    <a:cubicBezTo>
                      <a:pt x="301" y="204"/>
                      <a:pt x="301" y="209"/>
                      <a:pt x="302" y="213"/>
                    </a:cubicBezTo>
                    <a:cubicBezTo>
                      <a:pt x="303" y="220"/>
                      <a:pt x="306" y="226"/>
                      <a:pt x="310" y="233"/>
                    </a:cubicBezTo>
                    <a:cubicBezTo>
                      <a:pt x="316" y="242"/>
                      <a:pt x="325" y="252"/>
                      <a:pt x="338" y="262"/>
                    </a:cubicBezTo>
                    <a:cubicBezTo>
                      <a:pt x="343" y="266"/>
                      <a:pt x="344" y="273"/>
                      <a:pt x="340" y="278"/>
                    </a:cubicBezTo>
                    <a:cubicBezTo>
                      <a:pt x="336" y="283"/>
                      <a:pt x="329" y="284"/>
                      <a:pt x="324" y="280"/>
                    </a:cubicBezTo>
                    <a:cubicBezTo>
                      <a:pt x="311" y="271"/>
                      <a:pt x="301" y="261"/>
                      <a:pt x="294" y="251"/>
                    </a:cubicBezTo>
                    <a:cubicBezTo>
                      <a:pt x="287" y="241"/>
                      <a:pt x="282" y="231"/>
                      <a:pt x="280" y="221"/>
                    </a:cubicBezTo>
                    <a:cubicBezTo>
                      <a:pt x="280" y="221"/>
                      <a:pt x="280" y="220"/>
                      <a:pt x="280" y="220"/>
                    </a:cubicBezTo>
                    <a:cubicBezTo>
                      <a:pt x="263" y="214"/>
                      <a:pt x="248" y="208"/>
                      <a:pt x="236" y="201"/>
                    </a:cubicBezTo>
                    <a:cubicBezTo>
                      <a:pt x="218" y="190"/>
                      <a:pt x="205" y="179"/>
                      <a:pt x="195" y="167"/>
                    </a:cubicBezTo>
                    <a:cubicBezTo>
                      <a:pt x="185" y="155"/>
                      <a:pt x="179" y="142"/>
                      <a:pt x="175" y="131"/>
                    </a:cubicBezTo>
                    <a:cubicBezTo>
                      <a:pt x="173" y="123"/>
                      <a:pt x="172" y="116"/>
                      <a:pt x="171" y="109"/>
                    </a:cubicBezTo>
                    <a:cubicBezTo>
                      <a:pt x="171" y="103"/>
                      <a:pt x="171" y="97"/>
                      <a:pt x="171" y="92"/>
                    </a:cubicBezTo>
                    <a:cubicBezTo>
                      <a:pt x="166" y="94"/>
                      <a:pt x="159" y="96"/>
                      <a:pt x="153" y="99"/>
                    </a:cubicBezTo>
                    <a:cubicBezTo>
                      <a:pt x="146" y="102"/>
                      <a:pt x="140" y="106"/>
                      <a:pt x="134" y="110"/>
                    </a:cubicBezTo>
                    <a:cubicBezTo>
                      <a:pt x="126" y="117"/>
                      <a:pt x="119" y="124"/>
                      <a:pt x="113" y="134"/>
                    </a:cubicBezTo>
                    <a:cubicBezTo>
                      <a:pt x="108" y="143"/>
                      <a:pt x="104" y="153"/>
                      <a:pt x="103" y="165"/>
                    </a:cubicBezTo>
                    <a:cubicBezTo>
                      <a:pt x="102" y="173"/>
                      <a:pt x="102" y="173"/>
                      <a:pt x="102" y="173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4" y="175"/>
                      <a:pt x="94" y="175"/>
                      <a:pt x="94" y="175"/>
                    </a:cubicBezTo>
                    <a:cubicBezTo>
                      <a:pt x="94" y="175"/>
                      <a:pt x="94" y="175"/>
                      <a:pt x="94" y="175"/>
                    </a:cubicBezTo>
                    <a:cubicBezTo>
                      <a:pt x="94" y="175"/>
                      <a:pt x="93" y="176"/>
                      <a:pt x="92" y="176"/>
                    </a:cubicBezTo>
                    <a:cubicBezTo>
                      <a:pt x="90" y="177"/>
                      <a:pt x="87" y="178"/>
                      <a:pt x="84" y="180"/>
                    </a:cubicBezTo>
                    <a:cubicBezTo>
                      <a:pt x="77" y="183"/>
                      <a:pt x="68" y="188"/>
                      <a:pt x="59" y="196"/>
                    </a:cubicBezTo>
                    <a:cubicBezTo>
                      <a:pt x="54" y="202"/>
                      <a:pt x="48" y="208"/>
                      <a:pt x="44" y="216"/>
                    </a:cubicBezTo>
                    <a:cubicBezTo>
                      <a:pt x="39" y="224"/>
                      <a:pt x="36" y="232"/>
                      <a:pt x="34" y="243"/>
                    </a:cubicBezTo>
                    <a:cubicBezTo>
                      <a:pt x="32" y="250"/>
                      <a:pt x="32" y="258"/>
                      <a:pt x="32" y="268"/>
                    </a:cubicBezTo>
                    <a:cubicBezTo>
                      <a:pt x="33" y="269"/>
                      <a:pt x="33" y="271"/>
                      <a:pt x="33" y="272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3" y="272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4"/>
                    </a:cubicBezTo>
                    <a:cubicBezTo>
                      <a:pt x="33" y="275"/>
                      <a:pt x="33" y="277"/>
                      <a:pt x="33" y="280"/>
                    </a:cubicBezTo>
                    <a:cubicBezTo>
                      <a:pt x="34" y="285"/>
                      <a:pt x="36" y="292"/>
                      <a:pt x="39" y="300"/>
                    </a:cubicBezTo>
                    <a:cubicBezTo>
                      <a:pt x="42" y="305"/>
                      <a:pt x="45" y="311"/>
                      <a:pt x="49" y="316"/>
                    </a:cubicBezTo>
                    <a:cubicBezTo>
                      <a:pt x="55" y="323"/>
                      <a:pt x="62" y="330"/>
                      <a:pt x="73" y="337"/>
                    </a:cubicBezTo>
                    <a:cubicBezTo>
                      <a:pt x="82" y="342"/>
                      <a:pt x="94" y="347"/>
                      <a:pt x="108" y="350"/>
                    </a:cubicBezTo>
                    <a:cubicBezTo>
                      <a:pt x="122" y="353"/>
                      <a:pt x="139" y="355"/>
                      <a:pt x="160" y="355"/>
                    </a:cubicBezTo>
                    <a:cubicBezTo>
                      <a:pt x="161" y="355"/>
                      <a:pt x="162" y="356"/>
                      <a:pt x="163" y="356"/>
                    </a:cubicBezTo>
                    <a:cubicBezTo>
                      <a:pt x="164" y="351"/>
                      <a:pt x="166" y="346"/>
                      <a:pt x="168" y="341"/>
                    </a:cubicBezTo>
                    <a:cubicBezTo>
                      <a:pt x="170" y="338"/>
                      <a:pt x="172" y="336"/>
                      <a:pt x="174" y="333"/>
                    </a:cubicBezTo>
                    <a:cubicBezTo>
                      <a:pt x="177" y="330"/>
                      <a:pt x="182" y="329"/>
                      <a:pt x="185" y="332"/>
                    </a:cubicBezTo>
                    <a:cubicBezTo>
                      <a:pt x="188" y="335"/>
                      <a:pt x="189" y="340"/>
                      <a:pt x="186" y="343"/>
                    </a:cubicBezTo>
                    <a:cubicBezTo>
                      <a:pt x="184" y="345"/>
                      <a:pt x="183" y="347"/>
                      <a:pt x="182" y="349"/>
                    </a:cubicBezTo>
                    <a:cubicBezTo>
                      <a:pt x="180" y="353"/>
                      <a:pt x="178" y="356"/>
                      <a:pt x="178" y="360"/>
                    </a:cubicBezTo>
                    <a:cubicBezTo>
                      <a:pt x="177" y="363"/>
                      <a:pt x="177" y="367"/>
                      <a:pt x="177" y="370"/>
                    </a:cubicBezTo>
                    <a:cubicBezTo>
                      <a:pt x="177" y="377"/>
                      <a:pt x="179" y="382"/>
                      <a:pt x="181" y="386"/>
                    </a:cubicBezTo>
                    <a:cubicBezTo>
                      <a:pt x="182" y="388"/>
                      <a:pt x="183" y="390"/>
                      <a:pt x="183" y="390"/>
                    </a:cubicBezTo>
                    <a:cubicBezTo>
                      <a:pt x="183" y="390"/>
                      <a:pt x="183" y="390"/>
                      <a:pt x="183" y="390"/>
                    </a:cubicBezTo>
                    <a:cubicBezTo>
                      <a:pt x="183" y="390"/>
                      <a:pt x="183" y="390"/>
                      <a:pt x="183" y="390"/>
                    </a:cubicBezTo>
                    <a:cubicBezTo>
                      <a:pt x="183" y="390"/>
                      <a:pt x="183" y="390"/>
                      <a:pt x="183" y="390"/>
                    </a:cubicBezTo>
                    <a:cubicBezTo>
                      <a:pt x="185" y="393"/>
                      <a:pt x="184" y="398"/>
                      <a:pt x="180" y="400"/>
                    </a:cubicBezTo>
                    <a:cubicBezTo>
                      <a:pt x="177" y="403"/>
                      <a:pt x="172" y="402"/>
                      <a:pt x="170" y="398"/>
                    </a:cubicBezTo>
                    <a:cubicBezTo>
                      <a:pt x="169" y="398"/>
                      <a:pt x="168" y="395"/>
                      <a:pt x="166" y="392"/>
                    </a:cubicBezTo>
                    <a:cubicBezTo>
                      <a:pt x="165" y="388"/>
                      <a:pt x="163" y="384"/>
                      <a:pt x="162" y="378"/>
                    </a:cubicBezTo>
                    <a:cubicBezTo>
                      <a:pt x="162" y="379"/>
                      <a:pt x="161" y="379"/>
                      <a:pt x="160" y="379"/>
                    </a:cubicBezTo>
                    <a:cubicBezTo>
                      <a:pt x="138" y="379"/>
                      <a:pt x="119" y="376"/>
                      <a:pt x="103" y="373"/>
                    </a:cubicBezTo>
                    <a:cubicBezTo>
                      <a:pt x="86" y="369"/>
                      <a:pt x="73" y="363"/>
                      <a:pt x="62" y="357"/>
                    </a:cubicBezTo>
                    <a:cubicBezTo>
                      <a:pt x="47" y="348"/>
                      <a:pt x="36" y="338"/>
                      <a:pt x="28" y="327"/>
                    </a:cubicBezTo>
                    <a:cubicBezTo>
                      <a:pt x="23" y="320"/>
                      <a:pt x="20" y="314"/>
                      <a:pt x="17" y="307"/>
                    </a:cubicBezTo>
                    <a:cubicBezTo>
                      <a:pt x="14" y="313"/>
                      <a:pt x="10" y="321"/>
                      <a:pt x="7" y="329"/>
                    </a:cubicBezTo>
                    <a:cubicBezTo>
                      <a:pt x="4" y="337"/>
                      <a:pt x="2" y="347"/>
                      <a:pt x="1" y="357"/>
                    </a:cubicBezTo>
                    <a:cubicBezTo>
                      <a:pt x="0" y="363"/>
                      <a:pt x="0" y="370"/>
                      <a:pt x="1" y="377"/>
                    </a:cubicBezTo>
                    <a:cubicBezTo>
                      <a:pt x="1" y="379"/>
                      <a:pt x="1" y="380"/>
                      <a:pt x="1" y="382"/>
                    </a:cubicBezTo>
                    <a:cubicBezTo>
                      <a:pt x="4" y="379"/>
                      <a:pt x="6" y="376"/>
                      <a:pt x="9" y="373"/>
                    </a:cubicBezTo>
                    <a:cubicBezTo>
                      <a:pt x="14" y="367"/>
                      <a:pt x="21" y="361"/>
                      <a:pt x="29" y="357"/>
                    </a:cubicBezTo>
                    <a:cubicBezTo>
                      <a:pt x="35" y="354"/>
                      <a:pt x="42" y="356"/>
                      <a:pt x="45" y="361"/>
                    </a:cubicBezTo>
                    <a:cubicBezTo>
                      <a:pt x="48" y="367"/>
                      <a:pt x="46" y="374"/>
                      <a:pt x="41" y="377"/>
                    </a:cubicBezTo>
                    <a:cubicBezTo>
                      <a:pt x="35" y="380"/>
                      <a:pt x="30" y="384"/>
                      <a:pt x="26" y="389"/>
                    </a:cubicBezTo>
                    <a:cubicBezTo>
                      <a:pt x="22" y="393"/>
                      <a:pt x="19" y="398"/>
                      <a:pt x="16" y="402"/>
                    </a:cubicBezTo>
                    <a:cubicBezTo>
                      <a:pt x="13" y="407"/>
                      <a:pt x="11" y="412"/>
                      <a:pt x="10" y="415"/>
                    </a:cubicBezTo>
                    <a:cubicBezTo>
                      <a:pt x="10" y="416"/>
                      <a:pt x="10" y="416"/>
                      <a:pt x="10" y="417"/>
                    </a:cubicBezTo>
                    <a:cubicBezTo>
                      <a:pt x="9" y="418"/>
                      <a:pt x="9" y="418"/>
                      <a:pt x="9" y="419"/>
                    </a:cubicBezTo>
                    <a:cubicBezTo>
                      <a:pt x="9" y="419"/>
                      <a:pt x="9" y="419"/>
                      <a:pt x="9" y="419"/>
                    </a:cubicBezTo>
                    <a:cubicBezTo>
                      <a:pt x="9" y="420"/>
                      <a:pt x="9" y="420"/>
                      <a:pt x="8" y="420"/>
                    </a:cubicBezTo>
                    <a:cubicBezTo>
                      <a:pt x="8" y="420"/>
                      <a:pt x="8" y="420"/>
                      <a:pt x="8" y="421"/>
                    </a:cubicBezTo>
                    <a:cubicBezTo>
                      <a:pt x="8" y="421"/>
                      <a:pt x="8" y="421"/>
                      <a:pt x="8" y="421"/>
                    </a:cubicBezTo>
                    <a:cubicBezTo>
                      <a:pt x="7" y="425"/>
                      <a:pt x="5" y="430"/>
                      <a:pt x="4" y="436"/>
                    </a:cubicBezTo>
                    <a:cubicBezTo>
                      <a:pt x="2" y="448"/>
                      <a:pt x="0" y="465"/>
                      <a:pt x="3" y="483"/>
                    </a:cubicBezTo>
                    <a:cubicBezTo>
                      <a:pt x="5" y="495"/>
                      <a:pt x="9" y="508"/>
                      <a:pt x="16" y="520"/>
                    </a:cubicBezTo>
                    <a:cubicBezTo>
                      <a:pt x="19" y="528"/>
                      <a:pt x="24" y="535"/>
                      <a:pt x="31" y="542"/>
                    </a:cubicBezTo>
                    <a:cubicBezTo>
                      <a:pt x="33" y="545"/>
                      <a:pt x="36" y="548"/>
                      <a:pt x="39" y="551"/>
                    </a:cubicBezTo>
                    <a:cubicBezTo>
                      <a:pt x="40" y="547"/>
                      <a:pt x="41" y="542"/>
                      <a:pt x="42" y="537"/>
                    </a:cubicBezTo>
                    <a:cubicBezTo>
                      <a:pt x="45" y="524"/>
                      <a:pt x="51" y="508"/>
                      <a:pt x="59" y="493"/>
                    </a:cubicBezTo>
                    <a:cubicBezTo>
                      <a:pt x="67" y="479"/>
                      <a:pt x="78" y="465"/>
                      <a:pt x="93" y="453"/>
                    </a:cubicBezTo>
                    <a:cubicBezTo>
                      <a:pt x="107" y="441"/>
                      <a:pt x="125" y="431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9" y="425"/>
                      <a:pt x="157" y="423"/>
                      <a:pt x="169" y="421"/>
                    </a:cubicBezTo>
                    <a:cubicBezTo>
                      <a:pt x="182" y="420"/>
                      <a:pt x="200" y="420"/>
                      <a:pt x="220" y="424"/>
                    </a:cubicBezTo>
                    <a:cubicBezTo>
                      <a:pt x="233" y="426"/>
                      <a:pt x="247" y="431"/>
                      <a:pt x="260" y="439"/>
                    </a:cubicBezTo>
                    <a:cubicBezTo>
                      <a:pt x="269" y="444"/>
                      <a:pt x="278" y="450"/>
                      <a:pt x="286" y="458"/>
                    </a:cubicBezTo>
                    <a:cubicBezTo>
                      <a:pt x="294" y="466"/>
                      <a:pt x="301" y="475"/>
                      <a:pt x="308" y="486"/>
                    </a:cubicBezTo>
                    <a:cubicBezTo>
                      <a:pt x="312" y="491"/>
                      <a:pt x="310" y="499"/>
                      <a:pt x="305" y="502"/>
                    </a:cubicBezTo>
                    <a:cubicBezTo>
                      <a:pt x="299" y="505"/>
                      <a:pt x="292" y="504"/>
                      <a:pt x="289" y="498"/>
                    </a:cubicBezTo>
                    <a:cubicBezTo>
                      <a:pt x="283" y="489"/>
                      <a:pt x="276" y="481"/>
                      <a:pt x="270" y="475"/>
                    </a:cubicBezTo>
                    <a:cubicBezTo>
                      <a:pt x="263" y="468"/>
                      <a:pt x="256" y="463"/>
                      <a:pt x="249" y="459"/>
                    </a:cubicBezTo>
                    <a:cubicBezTo>
                      <a:pt x="238" y="453"/>
                      <a:pt x="226" y="449"/>
                      <a:pt x="215" y="447"/>
                    </a:cubicBezTo>
                    <a:cubicBezTo>
                      <a:pt x="205" y="444"/>
                      <a:pt x="194" y="444"/>
                      <a:pt x="185" y="444"/>
                    </a:cubicBezTo>
                    <a:cubicBezTo>
                      <a:pt x="167" y="444"/>
                      <a:pt x="154" y="448"/>
                      <a:pt x="154" y="448"/>
                    </a:cubicBezTo>
                    <a:cubicBezTo>
                      <a:pt x="154" y="448"/>
                      <a:pt x="154" y="448"/>
                      <a:pt x="154" y="448"/>
                    </a:cubicBezTo>
                    <a:cubicBezTo>
                      <a:pt x="154" y="448"/>
                      <a:pt x="154" y="448"/>
                      <a:pt x="154" y="448"/>
                    </a:cubicBezTo>
                    <a:cubicBezTo>
                      <a:pt x="154" y="448"/>
                      <a:pt x="154" y="448"/>
                      <a:pt x="154" y="448"/>
                    </a:cubicBezTo>
                    <a:cubicBezTo>
                      <a:pt x="135" y="453"/>
                      <a:pt x="120" y="461"/>
                      <a:pt x="108" y="471"/>
                    </a:cubicBezTo>
                    <a:cubicBezTo>
                      <a:pt x="96" y="481"/>
                      <a:pt x="86" y="493"/>
                      <a:pt x="79" y="505"/>
                    </a:cubicBezTo>
                    <a:cubicBezTo>
                      <a:pt x="72" y="518"/>
                      <a:pt x="67" y="531"/>
                      <a:pt x="65" y="542"/>
                    </a:cubicBezTo>
                    <a:cubicBezTo>
                      <a:pt x="62" y="551"/>
                      <a:pt x="62" y="559"/>
                      <a:pt x="62" y="565"/>
                    </a:cubicBezTo>
                    <a:cubicBezTo>
                      <a:pt x="62" y="566"/>
                      <a:pt x="62" y="568"/>
                      <a:pt x="62" y="569"/>
                    </a:cubicBezTo>
                    <a:cubicBezTo>
                      <a:pt x="62" y="570"/>
                      <a:pt x="62" y="570"/>
                      <a:pt x="62" y="570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7"/>
                      <a:pt x="63" y="577"/>
                      <a:pt x="63" y="578"/>
                    </a:cubicBezTo>
                    <a:cubicBezTo>
                      <a:pt x="63" y="581"/>
                      <a:pt x="63" y="584"/>
                      <a:pt x="64" y="588"/>
                    </a:cubicBezTo>
                    <a:cubicBezTo>
                      <a:pt x="65" y="595"/>
                      <a:pt x="68" y="606"/>
                      <a:pt x="74" y="618"/>
                    </a:cubicBezTo>
                    <a:cubicBezTo>
                      <a:pt x="78" y="626"/>
                      <a:pt x="83" y="634"/>
                      <a:pt x="89" y="642"/>
                    </a:cubicBezTo>
                    <a:cubicBezTo>
                      <a:pt x="98" y="653"/>
                      <a:pt x="110" y="664"/>
                      <a:pt x="126" y="673"/>
                    </a:cubicBezTo>
                    <a:cubicBezTo>
                      <a:pt x="139" y="681"/>
                      <a:pt x="156" y="688"/>
                      <a:pt x="177" y="692"/>
                    </a:cubicBezTo>
                    <a:cubicBezTo>
                      <a:pt x="177" y="692"/>
                      <a:pt x="177" y="692"/>
                      <a:pt x="177" y="692"/>
                    </a:cubicBezTo>
                    <a:cubicBezTo>
                      <a:pt x="178" y="692"/>
                      <a:pt x="178" y="693"/>
                      <a:pt x="180" y="693"/>
                    </a:cubicBezTo>
                    <a:cubicBezTo>
                      <a:pt x="182" y="693"/>
                      <a:pt x="185" y="693"/>
                      <a:pt x="189" y="693"/>
                    </a:cubicBezTo>
                    <a:cubicBezTo>
                      <a:pt x="197" y="693"/>
                      <a:pt x="208" y="693"/>
                      <a:pt x="219" y="690"/>
                    </a:cubicBezTo>
                    <a:cubicBezTo>
                      <a:pt x="227" y="688"/>
                      <a:pt x="234" y="685"/>
                      <a:pt x="241" y="681"/>
                    </a:cubicBezTo>
                    <a:cubicBezTo>
                      <a:pt x="247" y="678"/>
                      <a:pt x="252" y="675"/>
                      <a:pt x="256" y="672"/>
                    </a:cubicBezTo>
                    <a:cubicBezTo>
                      <a:pt x="260" y="669"/>
                      <a:pt x="263" y="666"/>
                      <a:pt x="267" y="662"/>
                    </a:cubicBezTo>
                    <a:cubicBezTo>
                      <a:pt x="270" y="660"/>
                      <a:pt x="272" y="657"/>
                      <a:pt x="275" y="654"/>
                    </a:cubicBezTo>
                    <a:cubicBezTo>
                      <a:pt x="278" y="650"/>
                      <a:pt x="282" y="645"/>
                      <a:pt x="286" y="638"/>
                    </a:cubicBezTo>
                    <a:cubicBezTo>
                      <a:pt x="292" y="630"/>
                      <a:pt x="298" y="620"/>
                      <a:pt x="306" y="607"/>
                    </a:cubicBezTo>
                    <a:cubicBezTo>
                      <a:pt x="306" y="607"/>
                      <a:pt x="306" y="607"/>
                      <a:pt x="306" y="607"/>
                    </a:cubicBezTo>
                    <a:lnTo>
                      <a:pt x="475" y="3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任意多边形 37"/>
              <p:cNvSpPr/>
              <p:nvPr/>
            </p:nvSpPr>
            <p:spPr bwMode="auto">
              <a:xfrm>
                <a:off x="4549" y="1143"/>
                <a:ext cx="96" cy="174"/>
              </a:xfrm>
              <a:custGeom>
                <a:avLst/>
                <a:gdLst/>
                <a:ahLst/>
                <a:cxnLst>
                  <a:cxn ang="0">
                    <a:pos x="18" y="197"/>
                  </a:cxn>
                  <a:cxn ang="0">
                    <a:pos x="14" y="195"/>
                  </a:cxn>
                  <a:cxn ang="0">
                    <a:pos x="9" y="156"/>
                  </a:cxn>
                  <a:cxn ang="0">
                    <a:pos x="44" y="35"/>
                  </a:cxn>
                  <a:cxn ang="0">
                    <a:pos x="67" y="3"/>
                  </a:cxn>
                  <a:cxn ang="0">
                    <a:pos x="99" y="26"/>
                  </a:cxn>
                  <a:cxn ang="0">
                    <a:pos x="54" y="190"/>
                  </a:cxn>
                  <a:cxn ang="0">
                    <a:pos x="18" y="197"/>
                  </a:cxn>
                </a:cxnLst>
                <a:rect l="0" t="0" r="r" b="b"/>
                <a:pathLst>
                  <a:path w="113" h="204">
                    <a:moveTo>
                      <a:pt x="18" y="197"/>
                    </a:moveTo>
                    <a:cubicBezTo>
                      <a:pt x="17" y="197"/>
                      <a:pt x="16" y="196"/>
                      <a:pt x="14" y="195"/>
                    </a:cubicBezTo>
                    <a:cubicBezTo>
                      <a:pt x="2" y="186"/>
                      <a:pt x="0" y="168"/>
                      <a:pt x="9" y="156"/>
                    </a:cubicBezTo>
                    <a:cubicBezTo>
                      <a:pt x="10" y="155"/>
                      <a:pt x="54" y="97"/>
                      <a:pt x="44" y="35"/>
                    </a:cubicBezTo>
                    <a:cubicBezTo>
                      <a:pt x="41" y="20"/>
                      <a:pt x="52" y="5"/>
                      <a:pt x="67" y="3"/>
                    </a:cubicBezTo>
                    <a:cubicBezTo>
                      <a:pt x="83" y="0"/>
                      <a:pt x="97" y="11"/>
                      <a:pt x="99" y="26"/>
                    </a:cubicBezTo>
                    <a:cubicBezTo>
                      <a:pt x="113" y="112"/>
                      <a:pt x="56" y="187"/>
                      <a:pt x="54" y="190"/>
                    </a:cubicBezTo>
                    <a:cubicBezTo>
                      <a:pt x="45" y="202"/>
                      <a:pt x="30" y="204"/>
                      <a:pt x="18" y="19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任意多边形 38"/>
              <p:cNvSpPr/>
              <p:nvPr/>
            </p:nvSpPr>
            <p:spPr bwMode="auto">
              <a:xfrm>
                <a:off x="4674" y="1246"/>
                <a:ext cx="143" cy="145"/>
              </a:xfrm>
              <a:custGeom>
                <a:avLst/>
                <a:gdLst/>
                <a:ahLst/>
                <a:cxnLst>
                  <a:cxn ang="0">
                    <a:pos x="18" y="162"/>
                  </a:cxn>
                  <a:cxn ang="0">
                    <a:pos x="6" y="127"/>
                  </a:cxn>
                  <a:cxn ang="0">
                    <a:pos x="125" y="6"/>
                  </a:cxn>
                  <a:cxn ang="0">
                    <a:pos x="161" y="22"/>
                  </a:cxn>
                  <a:cxn ang="0">
                    <a:pos x="145" y="58"/>
                  </a:cxn>
                  <a:cxn ang="0">
                    <a:pos x="58" y="149"/>
                  </a:cxn>
                  <a:cxn ang="0">
                    <a:pos x="21" y="164"/>
                  </a:cxn>
                  <a:cxn ang="0">
                    <a:pos x="18" y="162"/>
                  </a:cxn>
                </a:cxnLst>
                <a:rect l="0" t="0" r="r" b="b"/>
                <a:pathLst>
                  <a:path w="167" h="170">
                    <a:moveTo>
                      <a:pt x="18" y="162"/>
                    </a:moveTo>
                    <a:cubicBezTo>
                      <a:pt x="6" y="155"/>
                      <a:pt x="0" y="140"/>
                      <a:pt x="6" y="127"/>
                    </a:cubicBezTo>
                    <a:cubicBezTo>
                      <a:pt x="7" y="124"/>
                      <a:pt x="44" y="37"/>
                      <a:pt x="125" y="6"/>
                    </a:cubicBezTo>
                    <a:cubicBezTo>
                      <a:pt x="140" y="0"/>
                      <a:pt x="156" y="8"/>
                      <a:pt x="161" y="22"/>
                    </a:cubicBezTo>
                    <a:cubicBezTo>
                      <a:pt x="167" y="37"/>
                      <a:pt x="160" y="53"/>
                      <a:pt x="145" y="58"/>
                    </a:cubicBezTo>
                    <a:cubicBezTo>
                      <a:pt x="87" y="81"/>
                      <a:pt x="58" y="148"/>
                      <a:pt x="58" y="149"/>
                    </a:cubicBezTo>
                    <a:cubicBezTo>
                      <a:pt x="52" y="163"/>
                      <a:pt x="35" y="170"/>
                      <a:pt x="21" y="164"/>
                    </a:cubicBezTo>
                    <a:cubicBezTo>
                      <a:pt x="20" y="163"/>
                      <a:pt x="19" y="163"/>
                      <a:pt x="18" y="1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202932" y="1384800"/>
              <a:ext cx="1513796" cy="616499"/>
              <a:chOff x="9454468" y="2001579"/>
              <a:chExt cx="2018395" cy="821998"/>
            </a:xfrm>
          </p:grpSpPr>
          <p:sp>
            <p:nvSpPr>
              <p:cNvPr id="22" name="文本框 15"/>
              <p:cNvSpPr txBox="1"/>
              <p:nvPr/>
            </p:nvSpPr>
            <p:spPr>
              <a:xfrm>
                <a:off x="9454468" y="2001579"/>
                <a:ext cx="2018395" cy="367921"/>
              </a:xfrm>
              <a:prstGeom prst="rect">
                <a:avLst/>
              </a:prstGeom>
            </p:spPr>
            <p:txBody>
              <a:bodyPr vert="horz" wrap="none" lIns="0" tIns="0" rIns="0" bIns="0" anchor="b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文本框 16"/>
              <p:cNvSpPr txBox="1"/>
              <p:nvPr/>
            </p:nvSpPr>
            <p:spPr>
              <a:xfrm>
                <a:off x="9454468" y="2369500"/>
                <a:ext cx="2018395" cy="4540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70000" lnSpcReduction="20000"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0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tx1"/>
                    </a:solidFill>
                  </a:rPr>
                </a:br>
                <a:r>
                  <a:rPr lang="zh-CN" altLang="en-US" sz="1000">
                    <a:solidFill>
                      <a:schemeClr val="tx1"/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632127" y="2098771"/>
              <a:ext cx="1513796" cy="616499"/>
              <a:chOff x="8621310" y="3225426"/>
              <a:chExt cx="2018395" cy="821998"/>
            </a:xfrm>
          </p:grpSpPr>
          <p:sp>
            <p:nvSpPr>
              <p:cNvPr id="20" name="文本框 13"/>
              <p:cNvSpPr txBox="1"/>
              <p:nvPr/>
            </p:nvSpPr>
            <p:spPr>
              <a:xfrm>
                <a:off x="8621310" y="3225426"/>
                <a:ext cx="2018395" cy="367921"/>
              </a:xfrm>
              <a:prstGeom prst="rect">
                <a:avLst/>
              </a:prstGeom>
            </p:spPr>
            <p:txBody>
              <a:bodyPr vert="horz" wrap="none" lIns="0" tIns="0" rIns="0" bIns="0" anchor="b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文本框 14"/>
              <p:cNvSpPr txBox="1"/>
              <p:nvPr/>
            </p:nvSpPr>
            <p:spPr>
              <a:xfrm>
                <a:off x="8621310" y="3593347"/>
                <a:ext cx="2018395" cy="4540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70000" lnSpcReduction="20000"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0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tx1"/>
                    </a:solidFill>
                  </a:rPr>
                </a:br>
                <a:r>
                  <a:rPr lang="zh-CN" altLang="en-US" sz="1000">
                    <a:solidFill>
                      <a:schemeClr val="tx1"/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061321" y="2812742"/>
              <a:ext cx="1513796" cy="616499"/>
              <a:chOff x="7788153" y="4329100"/>
              <a:chExt cx="2018395" cy="821998"/>
            </a:xfrm>
          </p:grpSpPr>
          <p:sp>
            <p:nvSpPr>
              <p:cNvPr id="18" name="文本框 11"/>
              <p:cNvSpPr txBox="1"/>
              <p:nvPr/>
            </p:nvSpPr>
            <p:spPr>
              <a:xfrm>
                <a:off x="7788153" y="4329100"/>
                <a:ext cx="2018395" cy="367921"/>
              </a:xfrm>
              <a:prstGeom prst="rect">
                <a:avLst/>
              </a:prstGeom>
            </p:spPr>
            <p:txBody>
              <a:bodyPr vert="horz" wrap="none" lIns="0" tIns="0" rIns="0" bIns="0" anchor="b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文本框 12"/>
              <p:cNvSpPr txBox="1"/>
              <p:nvPr/>
            </p:nvSpPr>
            <p:spPr>
              <a:xfrm>
                <a:off x="7788153" y="4697021"/>
                <a:ext cx="2018395" cy="4540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70000" lnSpcReduction="20000"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0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tx1"/>
                    </a:solidFill>
                  </a:rPr>
                </a:br>
                <a:r>
                  <a:rPr lang="zh-CN" altLang="en-US" sz="1000">
                    <a:solidFill>
                      <a:schemeClr val="tx1"/>
                    </a:solidFill>
                  </a:rPr>
                  <a:t>（建议使用主题字体）</a:t>
                </a:r>
                <a:endParaRPr lang="zh-CN" altLang="en-US" sz="10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490516" y="3526713"/>
              <a:ext cx="1513796" cy="616499"/>
              <a:chOff x="7788153" y="4329100"/>
              <a:chExt cx="2018395" cy="821998"/>
            </a:xfrm>
          </p:grpSpPr>
          <p:sp>
            <p:nvSpPr>
              <p:cNvPr id="14" name="文本框 64"/>
              <p:cNvSpPr txBox="1"/>
              <p:nvPr/>
            </p:nvSpPr>
            <p:spPr>
              <a:xfrm>
                <a:off x="7788153" y="4329100"/>
                <a:ext cx="2018395" cy="367921"/>
              </a:xfrm>
              <a:prstGeom prst="rect">
                <a:avLst/>
              </a:prstGeom>
            </p:spPr>
            <p:txBody>
              <a:bodyPr vert="horz" wrap="none" lIns="0" tIns="0" rIns="0" bIns="0" anchor="b" anchorCtr="0">
                <a:norm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文本框 65"/>
              <p:cNvSpPr txBox="1"/>
              <p:nvPr/>
            </p:nvSpPr>
            <p:spPr>
              <a:xfrm>
                <a:off x="7788153" y="4697021"/>
                <a:ext cx="2018395" cy="454077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rmAutofit fontScale="70000" lnSpcReduction="20000"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000">
                    <a:solidFill>
                      <a:schemeClr val="tx1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tx1"/>
                    </a:solidFill>
                  </a:rPr>
                </a:br>
                <a:r>
                  <a:rPr lang="zh-CN" altLang="en-US" sz="1000">
                    <a:solidFill>
                      <a:schemeClr val="tx1"/>
                    </a:solidFill>
                  </a:rPr>
                  <a:t>（建议使用主题字体）</a:t>
                </a:r>
                <a:endParaRPr lang="zh-CN" altLang="en-US" sz="10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3779912" y="1590964"/>
            <a:ext cx="4428494" cy="446666"/>
            <a:chOff x="3143672" y="1988840"/>
            <a:chExt cx="5904658" cy="595554"/>
          </a:xfrm>
        </p:grpSpPr>
        <p:sp>
          <p:nvSpPr>
            <p:cNvPr id="53" name="平行四边形 52"/>
            <p:cNvSpPr/>
            <p:nvPr/>
          </p:nvSpPr>
          <p:spPr bwMode="auto">
            <a:xfrm>
              <a:off x="3143672" y="1988840"/>
              <a:ext cx="828092" cy="595554"/>
            </a:xfrm>
            <a:prstGeom prst="parallelogram">
              <a:avLst>
                <a:gd name="adj" fmla="val 0"/>
              </a:avLst>
            </a:prstGeom>
            <a:solidFill>
              <a:schemeClr val="accent1">
                <a:lumMod val="100000"/>
              </a:schemeClr>
            </a:solidFill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10000"/>
            </a:bodyPr>
            <a:lstStyle/>
            <a:p>
              <a:pPr algn="ctr"/>
              <a:r>
                <a:rPr lang="en-US" altLang="zh-CN" sz="20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altLang="zh-CN" sz="20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平行四边形 53"/>
            <p:cNvSpPr/>
            <p:nvPr/>
          </p:nvSpPr>
          <p:spPr bwMode="auto">
            <a:xfrm>
              <a:off x="3701334" y="1988840"/>
              <a:ext cx="5346994" cy="595554"/>
            </a:xfrm>
            <a:prstGeom prst="parallelogram">
              <a:avLst>
                <a:gd name="adj" fmla="val 0"/>
              </a:avLst>
            </a:prstGeom>
            <a:noFill/>
            <a:ln w="12700" cap="flat" cmpd="sng" algn="ctr">
              <a:solidFill>
                <a:schemeClr val="accent1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200" b="1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779912" y="2206632"/>
            <a:ext cx="4428494" cy="446666"/>
            <a:chOff x="3143672" y="2790952"/>
            <a:chExt cx="5904658" cy="595554"/>
          </a:xfrm>
        </p:grpSpPr>
        <p:sp>
          <p:nvSpPr>
            <p:cNvPr id="56" name="平行四边形 55"/>
            <p:cNvSpPr/>
            <p:nvPr/>
          </p:nvSpPr>
          <p:spPr bwMode="auto">
            <a:xfrm>
              <a:off x="3143672" y="2790952"/>
              <a:ext cx="828092" cy="595554"/>
            </a:xfrm>
            <a:prstGeom prst="parallelogram">
              <a:avLst>
                <a:gd name="adj" fmla="val 0"/>
              </a:avLst>
            </a:prstGeom>
            <a:solidFill>
              <a:schemeClr val="accent2">
                <a:lumMod val="100000"/>
              </a:schemeClr>
            </a:solidFill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10000"/>
            </a:bodyPr>
            <a:lstStyle/>
            <a:p>
              <a:pPr algn="ctr"/>
              <a:r>
                <a:rPr lang="en-US" altLang="zh-CN" sz="200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02</a:t>
              </a:r>
              <a:endParaRPr lang="en-US" altLang="zh-CN" sz="200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平行四边形 56"/>
            <p:cNvSpPr/>
            <p:nvPr/>
          </p:nvSpPr>
          <p:spPr bwMode="auto">
            <a:xfrm>
              <a:off x="3701334" y="2790952"/>
              <a:ext cx="5346994" cy="595554"/>
            </a:xfrm>
            <a:prstGeom prst="parallelogram">
              <a:avLst>
                <a:gd name="adj" fmla="val 0"/>
              </a:avLst>
            </a:prstGeom>
            <a:noFill/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200" b="1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779912" y="2822301"/>
            <a:ext cx="4428494" cy="446666"/>
            <a:chOff x="3143672" y="3593064"/>
            <a:chExt cx="5904658" cy="595554"/>
          </a:xfrm>
        </p:grpSpPr>
        <p:sp>
          <p:nvSpPr>
            <p:cNvPr id="59" name="平行四边形 58"/>
            <p:cNvSpPr/>
            <p:nvPr/>
          </p:nvSpPr>
          <p:spPr bwMode="auto">
            <a:xfrm>
              <a:off x="3143672" y="3593064"/>
              <a:ext cx="828092" cy="595554"/>
            </a:xfrm>
            <a:prstGeom prst="parallelogram">
              <a:avLst>
                <a:gd name="adj" fmla="val 0"/>
              </a:avLst>
            </a:prstGeom>
            <a:solidFill>
              <a:schemeClr val="accent3">
                <a:lumMod val="100000"/>
              </a:schemeClr>
            </a:solidFill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10000"/>
            </a:bodyPr>
            <a:lstStyle/>
            <a:p>
              <a:pPr algn="ctr"/>
              <a:r>
                <a:rPr lang="en-US" altLang="zh-CN" sz="2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03</a:t>
              </a:r>
              <a:endParaRPr lang="en-US" altLang="zh-CN" sz="2000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平行四边形 59"/>
            <p:cNvSpPr/>
            <p:nvPr/>
          </p:nvSpPr>
          <p:spPr bwMode="auto">
            <a:xfrm>
              <a:off x="3701334" y="3593064"/>
              <a:ext cx="5346994" cy="595554"/>
            </a:xfrm>
            <a:prstGeom prst="parallelogram">
              <a:avLst>
                <a:gd name="adj" fmla="val 0"/>
              </a:avLst>
            </a:prstGeom>
            <a:noFill/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200" b="1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779912" y="3437969"/>
            <a:ext cx="4428494" cy="446666"/>
            <a:chOff x="3143672" y="4395176"/>
            <a:chExt cx="5904658" cy="595554"/>
          </a:xfrm>
        </p:grpSpPr>
        <p:sp>
          <p:nvSpPr>
            <p:cNvPr id="62" name="平行四边形 61"/>
            <p:cNvSpPr/>
            <p:nvPr/>
          </p:nvSpPr>
          <p:spPr bwMode="auto">
            <a:xfrm>
              <a:off x="3143672" y="4395176"/>
              <a:ext cx="828092" cy="595554"/>
            </a:xfrm>
            <a:prstGeom prst="parallelogram">
              <a:avLst>
                <a:gd name="adj" fmla="val 0"/>
              </a:avLst>
            </a:prstGeom>
            <a:solidFill>
              <a:schemeClr val="accent4">
                <a:lumMod val="100000"/>
              </a:schemeClr>
            </a:solidFill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92500" lnSpcReduction="10000"/>
            </a:bodyPr>
            <a:lstStyle/>
            <a:p>
              <a:pPr algn="ctr"/>
              <a:r>
                <a:rPr lang="en-US" altLang="zh-CN" sz="2000" dirty="0">
                  <a:solidFill>
                    <a:schemeClr val="bg1">
                      <a:lumMod val="100000"/>
                    </a:schemeClr>
                  </a:solidFill>
                  <a:cs typeface="+mn-ea"/>
                  <a:sym typeface="+mn-lt"/>
                </a:rPr>
                <a:t>04</a:t>
              </a:r>
              <a:endParaRPr lang="en-US" altLang="zh-CN" sz="2000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平行四边形 62"/>
            <p:cNvSpPr/>
            <p:nvPr/>
          </p:nvSpPr>
          <p:spPr bwMode="auto">
            <a:xfrm>
              <a:off x="3701334" y="4395176"/>
              <a:ext cx="5346994" cy="595554"/>
            </a:xfrm>
            <a:prstGeom prst="parallelogram">
              <a:avLst>
                <a:gd name="adj" fmla="val 0"/>
              </a:avLst>
            </a:prstGeom>
            <a:noFill/>
            <a:ln w="12700" cap="flat" cmpd="sng" algn="ctr">
              <a:solidFill>
                <a:schemeClr val="accent4">
                  <a:lumMod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endParaRPr lang="zh-CN" altLang="en-US" sz="1200" b="1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02091" y="949874"/>
            <a:ext cx="972108" cy="641090"/>
            <a:chOff x="5447928" y="561475"/>
            <a:chExt cx="1296144" cy="854786"/>
          </a:xfrm>
        </p:grpSpPr>
        <p:sp>
          <p:nvSpPr>
            <p:cNvPr id="65" name="文本框 20"/>
            <p:cNvSpPr txBox="1"/>
            <p:nvPr/>
          </p:nvSpPr>
          <p:spPr>
            <a:xfrm>
              <a:off x="5447928" y="1177028"/>
              <a:ext cx="1296144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70000" lnSpcReduction="200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CONTENTS</a:t>
              </a:r>
              <a:endPara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  <p:sp>
          <p:nvSpPr>
            <p:cNvPr id="66" name="文本框 21"/>
            <p:cNvSpPr txBox="1"/>
            <p:nvPr/>
          </p:nvSpPr>
          <p:spPr>
            <a:xfrm>
              <a:off x="5447928" y="561475"/>
              <a:ext cx="1296144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dist"/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目录</a:t>
              </a:r>
              <a:endPara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1679286"/>
            <a:ext cx="3517366" cy="3517366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8"/>
          <p:cNvSpPr txBox="1"/>
          <p:nvPr/>
        </p:nvSpPr>
        <p:spPr>
          <a:xfrm>
            <a:off x="3203848" y="2116544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标题文本预设</a:t>
            </a:r>
            <a:endParaRPr lang="en-GB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3" name="TextBox 49"/>
          <p:cNvSpPr txBox="1"/>
          <p:nvPr/>
        </p:nvSpPr>
        <p:spPr>
          <a:xfrm>
            <a:off x="3203848" y="2787774"/>
            <a:ext cx="33503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2267744" y="1995686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华康雅宋体W9(P)" panose="02020900000000000000" pitchFamily="18" charset="-122"/>
                <a:cs typeface="+mn-ea"/>
                <a:sym typeface="+mn-lt"/>
              </a:rPr>
              <a:t>04</a:t>
            </a:r>
            <a:endParaRPr lang="en-GB" altLang="zh-CN" sz="8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397" y="1328849"/>
            <a:ext cx="2989758" cy="3795886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fb39dff-c8a6-47a6-ae25-92c4e94bdd62"/>
          <p:cNvGrpSpPr>
            <a:grpSpLocks noChangeAspect="1"/>
          </p:cNvGrpSpPr>
          <p:nvPr/>
        </p:nvGrpSpPr>
        <p:grpSpPr>
          <a:xfrm>
            <a:off x="595014" y="1491629"/>
            <a:ext cx="7953972" cy="2528141"/>
            <a:chOff x="853998" y="1988839"/>
            <a:chExt cx="10605296" cy="3370855"/>
          </a:xfrm>
        </p:grpSpPr>
        <p:grpSp>
          <p:nvGrpSpPr>
            <p:cNvPr id="4" name="组合 3"/>
            <p:cNvGrpSpPr/>
            <p:nvPr/>
          </p:nvGrpSpPr>
          <p:grpSpPr>
            <a:xfrm>
              <a:off x="853998" y="4698346"/>
              <a:ext cx="2304900" cy="661348"/>
              <a:chOff x="725666" y="4698346"/>
              <a:chExt cx="2304900" cy="661348"/>
            </a:xfrm>
          </p:grpSpPr>
          <p:sp>
            <p:nvSpPr>
              <p:cNvPr id="32" name="文本框 13"/>
              <p:cNvSpPr txBox="1"/>
              <p:nvPr/>
            </p:nvSpPr>
            <p:spPr>
              <a:xfrm>
                <a:off x="725666" y="4893180"/>
                <a:ext cx="2304900" cy="46651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 defTabSz="913765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25666" y="4698346"/>
                <a:ext cx="2304900" cy="194834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55000" lnSpcReduction="20000"/>
              </a:bodyPr>
              <a:lstStyle/>
              <a:p>
                <a:pPr lvl="0" algn="ctr" defTabSz="913765">
                  <a:lnSpc>
                    <a:spcPct val="120000"/>
                  </a:lnSpc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367394" y="4698346"/>
              <a:ext cx="2304901" cy="661348"/>
              <a:chOff x="6528047" y="4698346"/>
              <a:chExt cx="2304901" cy="661348"/>
            </a:xfrm>
          </p:grpSpPr>
          <p:sp>
            <p:nvSpPr>
              <p:cNvPr id="30" name="文本框 11"/>
              <p:cNvSpPr txBox="1"/>
              <p:nvPr/>
            </p:nvSpPr>
            <p:spPr>
              <a:xfrm>
                <a:off x="6528048" y="4893180"/>
                <a:ext cx="2304900" cy="46651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 defTabSz="913765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 dirty="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528047" y="4698346"/>
                <a:ext cx="2304900" cy="194834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55000" lnSpcReduction="20000"/>
              </a:bodyPr>
              <a:lstStyle/>
              <a:p>
                <a:pPr lvl="0" algn="ctr" defTabSz="913765">
                  <a:lnSpc>
                    <a:spcPct val="120000"/>
                  </a:lnSpc>
                  <a:defRPr/>
                </a:pPr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110681" y="1988839"/>
              <a:ext cx="2304900" cy="661348"/>
              <a:chOff x="1508850" y="1988839"/>
              <a:chExt cx="2304900" cy="661348"/>
            </a:xfrm>
          </p:grpSpPr>
          <p:sp>
            <p:nvSpPr>
              <p:cNvPr id="28" name="文本框 9"/>
              <p:cNvSpPr txBox="1"/>
              <p:nvPr/>
            </p:nvSpPr>
            <p:spPr>
              <a:xfrm>
                <a:off x="1508850" y="2183673"/>
                <a:ext cx="2304900" cy="46651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 defTabSz="913765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508850" y="1988839"/>
                <a:ext cx="2304900" cy="194834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55000" lnSpcReduction="20000"/>
              </a:bodyPr>
              <a:lstStyle/>
              <a:p>
                <a:pPr lvl="0" algn="ctr" defTabSz="913765">
                  <a:lnSpc>
                    <a:spcPct val="120000"/>
                  </a:lnSpc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896091" y="1988839"/>
              <a:ext cx="2304901" cy="661348"/>
              <a:chOff x="5814270" y="1988839"/>
              <a:chExt cx="2304901" cy="661348"/>
            </a:xfrm>
          </p:grpSpPr>
          <p:sp>
            <p:nvSpPr>
              <p:cNvPr id="26" name="文本框 7"/>
              <p:cNvSpPr txBox="1"/>
              <p:nvPr/>
            </p:nvSpPr>
            <p:spPr>
              <a:xfrm>
                <a:off x="5814271" y="2183673"/>
                <a:ext cx="2304900" cy="46651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 defTabSz="913765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 dirty="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814270" y="1988839"/>
                <a:ext cx="2304900" cy="194834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55000" lnSpcReduction="20000"/>
              </a:bodyPr>
              <a:lstStyle/>
              <a:p>
                <a:pPr lvl="0" algn="ctr" defTabSz="913765">
                  <a:lnSpc>
                    <a:spcPct val="120000"/>
                  </a:lnSpc>
                  <a:defRPr/>
                </a:pPr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341793" y="2772102"/>
              <a:ext cx="9508415" cy="1774736"/>
              <a:chOff x="1556993" y="2772102"/>
              <a:chExt cx="9508415" cy="1774736"/>
            </a:xfrm>
          </p:grpSpPr>
          <p:sp>
            <p:nvSpPr>
              <p:cNvPr id="18" name="矩形 17"/>
              <p:cNvSpPr/>
              <p:nvPr/>
            </p:nvSpPr>
            <p:spPr>
              <a:xfrm rot="2280706" flipV="1">
                <a:off x="10615921" y="3645350"/>
                <a:ext cx="449487" cy="8536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矩形 18"/>
              <p:cNvSpPr/>
              <p:nvPr/>
            </p:nvSpPr>
            <p:spPr>
              <a:xfrm rot="19319294">
                <a:off x="1556993" y="3645351"/>
                <a:ext cx="449487" cy="8536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平行四边形 19"/>
              <p:cNvSpPr/>
              <p:nvPr/>
            </p:nvSpPr>
            <p:spPr>
              <a:xfrm flipV="1">
                <a:off x="3256028" y="2772102"/>
                <a:ext cx="1953401" cy="1774736"/>
              </a:xfrm>
              <a:prstGeom prst="parallelogram">
                <a:avLst>
                  <a:gd name="adj" fmla="val 78020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平行四边形 20"/>
              <p:cNvSpPr/>
              <p:nvPr/>
            </p:nvSpPr>
            <p:spPr>
              <a:xfrm>
                <a:off x="1869306" y="2772102"/>
                <a:ext cx="1953401" cy="1774736"/>
              </a:xfrm>
              <a:prstGeom prst="parallelogram">
                <a:avLst>
                  <a:gd name="adj" fmla="val 78020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平行四边形 21"/>
              <p:cNvSpPr/>
              <p:nvPr/>
            </p:nvSpPr>
            <p:spPr>
              <a:xfrm flipV="1">
                <a:off x="6029471" y="2772102"/>
                <a:ext cx="1953401" cy="1774736"/>
              </a:xfrm>
              <a:prstGeom prst="parallelogram">
                <a:avLst>
                  <a:gd name="adj" fmla="val 78020"/>
                </a:avLst>
              </a:prstGeom>
              <a:solidFill>
                <a:schemeClr val="accent4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平行四边形 22"/>
              <p:cNvSpPr/>
              <p:nvPr/>
            </p:nvSpPr>
            <p:spPr>
              <a:xfrm>
                <a:off x="4642749" y="2772102"/>
                <a:ext cx="1953401" cy="1774736"/>
              </a:xfrm>
              <a:prstGeom prst="parallelogram">
                <a:avLst>
                  <a:gd name="adj" fmla="val 78020"/>
                </a:avLst>
              </a:prstGeom>
              <a:solidFill>
                <a:schemeClr val="accent3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平行四边形 23"/>
              <p:cNvSpPr/>
              <p:nvPr/>
            </p:nvSpPr>
            <p:spPr>
              <a:xfrm flipV="1">
                <a:off x="8802914" y="2772102"/>
                <a:ext cx="1953401" cy="1774736"/>
              </a:xfrm>
              <a:prstGeom prst="parallelogram">
                <a:avLst>
                  <a:gd name="adj" fmla="val 78020"/>
                </a:avLst>
              </a:prstGeom>
              <a:solidFill>
                <a:schemeClr val="accent6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平行四边形 24"/>
              <p:cNvSpPr/>
              <p:nvPr/>
            </p:nvSpPr>
            <p:spPr>
              <a:xfrm>
                <a:off x="7416192" y="2772102"/>
                <a:ext cx="1953401" cy="1774736"/>
              </a:xfrm>
              <a:prstGeom prst="parallelogram">
                <a:avLst>
                  <a:gd name="adj" fmla="val 78020"/>
                </a:avLst>
              </a:prstGeom>
              <a:solidFill>
                <a:schemeClr val="accent5">
                  <a:lumMod val="10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753136" y="1988839"/>
              <a:ext cx="2304901" cy="661348"/>
              <a:chOff x="8587713" y="1988839"/>
              <a:chExt cx="2304901" cy="661348"/>
            </a:xfrm>
          </p:grpSpPr>
          <p:sp>
            <p:nvSpPr>
              <p:cNvPr id="16" name="文本框 24"/>
              <p:cNvSpPr txBox="1"/>
              <p:nvPr/>
            </p:nvSpPr>
            <p:spPr>
              <a:xfrm>
                <a:off x="8587714" y="2183673"/>
                <a:ext cx="2304900" cy="46651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 defTabSz="913765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 dirty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587713" y="1988839"/>
                <a:ext cx="2304900" cy="194834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55000" lnSpcReduction="20000"/>
              </a:bodyPr>
              <a:lstStyle/>
              <a:p>
                <a:pPr lvl="0" algn="ctr" defTabSz="913765">
                  <a:lnSpc>
                    <a:spcPct val="120000"/>
                  </a:lnSpc>
                  <a:defRPr/>
                </a:pPr>
                <a:r>
                  <a:rPr lang="zh-CN" altLang="en-US" sz="1600" b="1">
                    <a:solidFill>
                      <a:schemeClr val="accent6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6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509370" y="4698346"/>
              <a:ext cx="2304901" cy="661348"/>
              <a:chOff x="6528047" y="4698346"/>
              <a:chExt cx="2304901" cy="661348"/>
            </a:xfrm>
          </p:grpSpPr>
          <p:sp>
            <p:nvSpPr>
              <p:cNvPr id="14" name="文本框 33"/>
              <p:cNvSpPr txBox="1"/>
              <p:nvPr/>
            </p:nvSpPr>
            <p:spPr>
              <a:xfrm>
                <a:off x="6528048" y="4893180"/>
                <a:ext cx="2304900" cy="46651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 defTabSz="913765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 dirty="0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6528047" y="4698346"/>
                <a:ext cx="2304900" cy="194834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55000" lnSpcReduction="20000"/>
              </a:bodyPr>
              <a:lstStyle/>
              <a:p>
                <a:pPr lvl="0" algn="ctr" defTabSz="913765">
                  <a:lnSpc>
                    <a:spcPct val="120000"/>
                  </a:lnSpc>
                  <a:defRPr/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154393" y="4698346"/>
              <a:ext cx="2304901" cy="661348"/>
              <a:chOff x="6528047" y="4698346"/>
              <a:chExt cx="2304901" cy="661348"/>
            </a:xfrm>
          </p:grpSpPr>
          <p:sp>
            <p:nvSpPr>
              <p:cNvPr id="12" name="文本框 36"/>
              <p:cNvSpPr txBox="1"/>
              <p:nvPr/>
            </p:nvSpPr>
            <p:spPr>
              <a:xfrm>
                <a:off x="6528048" y="4893180"/>
                <a:ext cx="2304900" cy="466514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/>
              </a:bodyPr>
              <a:lstStyle/>
              <a:p>
                <a:pPr algn="ctr" defTabSz="913765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528047" y="4698346"/>
                <a:ext cx="2304900" cy="194834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55000" lnSpcReduction="20000"/>
              </a:bodyPr>
              <a:lstStyle/>
              <a:p>
                <a:pPr lvl="0" algn="ctr" defTabSz="913765">
                  <a:lnSpc>
                    <a:spcPct val="120000"/>
                  </a:lnSpc>
                  <a:defRPr/>
                </a:pPr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34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 noChangeAspect="1"/>
          </p:cNvGrpSpPr>
          <p:nvPr/>
        </p:nvGrpSpPr>
        <p:grpSpPr bwMode="auto">
          <a:xfrm>
            <a:off x="4345753" y="1687522"/>
            <a:ext cx="3369000" cy="2226562"/>
            <a:chOff x="2820" y="2504"/>
            <a:chExt cx="5662" cy="3742"/>
          </a:xfrm>
        </p:grpSpPr>
        <p:sp>
          <p:nvSpPr>
            <p:cNvPr id="26" name="矩形 25"/>
            <p:cNvSpPr>
              <a:spLocks noChangeAspect="1"/>
            </p:cNvSpPr>
            <p:nvPr/>
          </p:nvSpPr>
          <p:spPr bwMode="auto">
            <a:xfrm>
              <a:off x="2820" y="2528"/>
              <a:ext cx="5657" cy="3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7857" y="3065"/>
              <a:ext cx="625" cy="2519"/>
            </a:xfrm>
            <a:custGeom>
              <a:avLst/>
              <a:gdLst>
                <a:gd name="T0" fmla="*/ 99 w 265"/>
                <a:gd name="T1" fmla="*/ 21 h 1069"/>
                <a:gd name="T2" fmla="*/ 69 w 265"/>
                <a:gd name="T3" fmla="*/ 125 h 1069"/>
                <a:gd name="T4" fmla="*/ 37 w 265"/>
                <a:gd name="T5" fmla="*/ 174 h 1069"/>
                <a:gd name="T6" fmla="*/ 7 w 265"/>
                <a:gd name="T7" fmla="*/ 250 h 1069"/>
                <a:gd name="T8" fmla="*/ 41 w 265"/>
                <a:gd name="T9" fmla="*/ 358 h 1069"/>
                <a:gd name="T10" fmla="*/ 28 w 265"/>
                <a:gd name="T11" fmla="*/ 414 h 1069"/>
                <a:gd name="T12" fmla="*/ 20 w 265"/>
                <a:gd name="T13" fmla="*/ 493 h 1069"/>
                <a:gd name="T14" fmla="*/ 33 w 265"/>
                <a:gd name="T15" fmla="*/ 664 h 1069"/>
                <a:gd name="T16" fmla="*/ 50 w 265"/>
                <a:gd name="T17" fmla="*/ 786 h 1069"/>
                <a:gd name="T18" fmla="*/ 79 w 265"/>
                <a:gd name="T19" fmla="*/ 961 h 1069"/>
                <a:gd name="T20" fmla="*/ 76 w 265"/>
                <a:gd name="T21" fmla="*/ 1017 h 1069"/>
                <a:gd name="T22" fmla="*/ 128 w 265"/>
                <a:gd name="T23" fmla="*/ 1068 h 1069"/>
                <a:gd name="T24" fmla="*/ 123 w 265"/>
                <a:gd name="T25" fmla="*/ 1011 h 1069"/>
                <a:gd name="T26" fmla="*/ 110 w 265"/>
                <a:gd name="T27" fmla="*/ 900 h 1069"/>
                <a:gd name="T28" fmla="*/ 111 w 265"/>
                <a:gd name="T29" fmla="*/ 784 h 1069"/>
                <a:gd name="T30" fmla="*/ 159 w 265"/>
                <a:gd name="T31" fmla="*/ 816 h 1069"/>
                <a:gd name="T32" fmla="*/ 157 w 265"/>
                <a:gd name="T33" fmla="*/ 968 h 1069"/>
                <a:gd name="T34" fmla="*/ 155 w 265"/>
                <a:gd name="T35" fmla="*/ 1044 h 1069"/>
                <a:gd name="T36" fmla="*/ 166 w 265"/>
                <a:gd name="T37" fmla="*/ 1052 h 1069"/>
                <a:gd name="T38" fmla="*/ 166 w 265"/>
                <a:gd name="T39" fmla="*/ 1021 h 1069"/>
                <a:gd name="T40" fmla="*/ 200 w 265"/>
                <a:gd name="T41" fmla="*/ 1065 h 1069"/>
                <a:gd name="T42" fmla="*/ 225 w 265"/>
                <a:gd name="T43" fmla="*/ 1039 h 1069"/>
                <a:gd name="T44" fmla="*/ 196 w 265"/>
                <a:gd name="T45" fmla="*/ 956 h 1069"/>
                <a:gd name="T46" fmla="*/ 221 w 265"/>
                <a:gd name="T47" fmla="*/ 777 h 1069"/>
                <a:gd name="T48" fmla="*/ 240 w 265"/>
                <a:gd name="T49" fmla="*/ 700 h 1069"/>
                <a:gd name="T50" fmla="*/ 232 w 265"/>
                <a:gd name="T51" fmla="*/ 503 h 1069"/>
                <a:gd name="T52" fmla="*/ 228 w 265"/>
                <a:gd name="T53" fmla="*/ 430 h 1069"/>
                <a:gd name="T54" fmla="*/ 259 w 265"/>
                <a:gd name="T55" fmla="*/ 380 h 1069"/>
                <a:gd name="T56" fmla="*/ 261 w 265"/>
                <a:gd name="T57" fmla="*/ 338 h 1069"/>
                <a:gd name="T58" fmla="*/ 228 w 265"/>
                <a:gd name="T59" fmla="*/ 219 h 1069"/>
                <a:gd name="T60" fmla="*/ 195 w 265"/>
                <a:gd name="T61" fmla="*/ 174 h 1069"/>
                <a:gd name="T62" fmla="*/ 189 w 265"/>
                <a:gd name="T63" fmla="*/ 53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5" h="1069">
                  <a:moveTo>
                    <a:pt x="125" y="16"/>
                  </a:moveTo>
                  <a:cubicBezTo>
                    <a:pt x="125" y="16"/>
                    <a:pt x="108" y="10"/>
                    <a:pt x="99" y="21"/>
                  </a:cubicBezTo>
                  <a:cubicBezTo>
                    <a:pt x="90" y="33"/>
                    <a:pt x="82" y="59"/>
                    <a:pt x="79" y="72"/>
                  </a:cubicBezTo>
                  <a:cubicBezTo>
                    <a:pt x="75" y="85"/>
                    <a:pt x="78" y="119"/>
                    <a:pt x="69" y="125"/>
                  </a:cubicBezTo>
                  <a:cubicBezTo>
                    <a:pt x="54" y="134"/>
                    <a:pt x="70" y="152"/>
                    <a:pt x="57" y="155"/>
                  </a:cubicBezTo>
                  <a:cubicBezTo>
                    <a:pt x="44" y="159"/>
                    <a:pt x="37" y="174"/>
                    <a:pt x="37" y="174"/>
                  </a:cubicBezTo>
                  <a:cubicBezTo>
                    <a:pt x="37" y="174"/>
                    <a:pt x="10" y="169"/>
                    <a:pt x="5" y="183"/>
                  </a:cubicBezTo>
                  <a:cubicBezTo>
                    <a:pt x="0" y="198"/>
                    <a:pt x="6" y="237"/>
                    <a:pt x="7" y="250"/>
                  </a:cubicBezTo>
                  <a:cubicBezTo>
                    <a:pt x="8" y="263"/>
                    <a:pt x="28" y="326"/>
                    <a:pt x="29" y="337"/>
                  </a:cubicBezTo>
                  <a:cubicBezTo>
                    <a:pt x="29" y="349"/>
                    <a:pt x="41" y="358"/>
                    <a:pt x="41" y="358"/>
                  </a:cubicBezTo>
                  <a:cubicBezTo>
                    <a:pt x="41" y="358"/>
                    <a:pt x="40" y="375"/>
                    <a:pt x="34" y="391"/>
                  </a:cubicBezTo>
                  <a:cubicBezTo>
                    <a:pt x="29" y="408"/>
                    <a:pt x="28" y="414"/>
                    <a:pt x="28" y="414"/>
                  </a:cubicBezTo>
                  <a:cubicBezTo>
                    <a:pt x="28" y="414"/>
                    <a:pt x="20" y="454"/>
                    <a:pt x="15" y="470"/>
                  </a:cubicBezTo>
                  <a:cubicBezTo>
                    <a:pt x="10" y="487"/>
                    <a:pt x="11" y="489"/>
                    <a:pt x="20" y="493"/>
                  </a:cubicBezTo>
                  <a:cubicBezTo>
                    <a:pt x="30" y="497"/>
                    <a:pt x="37" y="504"/>
                    <a:pt x="37" y="522"/>
                  </a:cubicBezTo>
                  <a:cubicBezTo>
                    <a:pt x="37" y="540"/>
                    <a:pt x="27" y="603"/>
                    <a:pt x="33" y="664"/>
                  </a:cubicBezTo>
                  <a:cubicBezTo>
                    <a:pt x="40" y="726"/>
                    <a:pt x="41" y="786"/>
                    <a:pt x="41" y="786"/>
                  </a:cubicBezTo>
                  <a:cubicBezTo>
                    <a:pt x="50" y="786"/>
                    <a:pt x="50" y="786"/>
                    <a:pt x="50" y="786"/>
                  </a:cubicBezTo>
                  <a:cubicBezTo>
                    <a:pt x="50" y="786"/>
                    <a:pt x="46" y="833"/>
                    <a:pt x="58" y="873"/>
                  </a:cubicBezTo>
                  <a:cubicBezTo>
                    <a:pt x="69" y="914"/>
                    <a:pt x="79" y="950"/>
                    <a:pt x="79" y="961"/>
                  </a:cubicBezTo>
                  <a:cubicBezTo>
                    <a:pt x="79" y="972"/>
                    <a:pt x="80" y="979"/>
                    <a:pt x="77" y="985"/>
                  </a:cubicBezTo>
                  <a:cubicBezTo>
                    <a:pt x="75" y="991"/>
                    <a:pt x="69" y="1003"/>
                    <a:pt x="76" y="1017"/>
                  </a:cubicBezTo>
                  <a:cubicBezTo>
                    <a:pt x="83" y="1032"/>
                    <a:pt x="84" y="1043"/>
                    <a:pt x="84" y="1051"/>
                  </a:cubicBezTo>
                  <a:cubicBezTo>
                    <a:pt x="84" y="1060"/>
                    <a:pt x="109" y="1069"/>
                    <a:pt x="128" y="1068"/>
                  </a:cubicBezTo>
                  <a:cubicBezTo>
                    <a:pt x="148" y="1067"/>
                    <a:pt x="146" y="1054"/>
                    <a:pt x="141" y="1045"/>
                  </a:cubicBezTo>
                  <a:cubicBezTo>
                    <a:pt x="136" y="1037"/>
                    <a:pt x="127" y="1026"/>
                    <a:pt x="123" y="1011"/>
                  </a:cubicBezTo>
                  <a:cubicBezTo>
                    <a:pt x="119" y="995"/>
                    <a:pt x="121" y="984"/>
                    <a:pt x="117" y="969"/>
                  </a:cubicBezTo>
                  <a:cubicBezTo>
                    <a:pt x="113" y="954"/>
                    <a:pt x="110" y="939"/>
                    <a:pt x="110" y="900"/>
                  </a:cubicBezTo>
                  <a:cubicBezTo>
                    <a:pt x="110" y="862"/>
                    <a:pt x="110" y="845"/>
                    <a:pt x="110" y="820"/>
                  </a:cubicBezTo>
                  <a:cubicBezTo>
                    <a:pt x="110" y="795"/>
                    <a:pt x="111" y="784"/>
                    <a:pt x="111" y="784"/>
                  </a:cubicBezTo>
                  <a:cubicBezTo>
                    <a:pt x="166" y="780"/>
                    <a:pt x="166" y="780"/>
                    <a:pt x="166" y="780"/>
                  </a:cubicBezTo>
                  <a:cubicBezTo>
                    <a:pt x="166" y="780"/>
                    <a:pt x="162" y="801"/>
                    <a:pt x="159" y="816"/>
                  </a:cubicBezTo>
                  <a:cubicBezTo>
                    <a:pt x="155" y="831"/>
                    <a:pt x="157" y="866"/>
                    <a:pt x="159" y="898"/>
                  </a:cubicBezTo>
                  <a:cubicBezTo>
                    <a:pt x="160" y="930"/>
                    <a:pt x="162" y="962"/>
                    <a:pt x="157" y="968"/>
                  </a:cubicBezTo>
                  <a:cubicBezTo>
                    <a:pt x="152" y="974"/>
                    <a:pt x="143" y="991"/>
                    <a:pt x="148" y="1005"/>
                  </a:cubicBezTo>
                  <a:cubicBezTo>
                    <a:pt x="152" y="1020"/>
                    <a:pt x="156" y="1036"/>
                    <a:pt x="155" y="1044"/>
                  </a:cubicBezTo>
                  <a:cubicBezTo>
                    <a:pt x="155" y="1051"/>
                    <a:pt x="157" y="1052"/>
                    <a:pt x="157" y="1052"/>
                  </a:cubicBezTo>
                  <a:cubicBezTo>
                    <a:pt x="166" y="1052"/>
                    <a:pt x="166" y="1052"/>
                    <a:pt x="166" y="1052"/>
                  </a:cubicBezTo>
                  <a:cubicBezTo>
                    <a:pt x="166" y="1052"/>
                    <a:pt x="163" y="1039"/>
                    <a:pt x="163" y="1031"/>
                  </a:cubicBezTo>
                  <a:cubicBezTo>
                    <a:pt x="163" y="1023"/>
                    <a:pt x="166" y="1021"/>
                    <a:pt x="166" y="1021"/>
                  </a:cubicBezTo>
                  <a:cubicBezTo>
                    <a:pt x="166" y="1021"/>
                    <a:pt x="176" y="1037"/>
                    <a:pt x="178" y="1044"/>
                  </a:cubicBezTo>
                  <a:cubicBezTo>
                    <a:pt x="181" y="1050"/>
                    <a:pt x="178" y="1064"/>
                    <a:pt x="200" y="1065"/>
                  </a:cubicBezTo>
                  <a:cubicBezTo>
                    <a:pt x="222" y="1066"/>
                    <a:pt x="238" y="1067"/>
                    <a:pt x="239" y="1060"/>
                  </a:cubicBezTo>
                  <a:cubicBezTo>
                    <a:pt x="241" y="1052"/>
                    <a:pt x="237" y="1048"/>
                    <a:pt x="225" y="1039"/>
                  </a:cubicBezTo>
                  <a:cubicBezTo>
                    <a:pt x="213" y="1031"/>
                    <a:pt x="207" y="1016"/>
                    <a:pt x="200" y="1005"/>
                  </a:cubicBezTo>
                  <a:cubicBezTo>
                    <a:pt x="193" y="994"/>
                    <a:pt x="192" y="976"/>
                    <a:pt x="196" y="956"/>
                  </a:cubicBezTo>
                  <a:cubicBezTo>
                    <a:pt x="200" y="935"/>
                    <a:pt x="221" y="851"/>
                    <a:pt x="222" y="825"/>
                  </a:cubicBezTo>
                  <a:cubicBezTo>
                    <a:pt x="223" y="799"/>
                    <a:pt x="221" y="777"/>
                    <a:pt x="221" y="777"/>
                  </a:cubicBezTo>
                  <a:cubicBezTo>
                    <a:pt x="221" y="777"/>
                    <a:pt x="236" y="776"/>
                    <a:pt x="240" y="776"/>
                  </a:cubicBezTo>
                  <a:cubicBezTo>
                    <a:pt x="244" y="776"/>
                    <a:pt x="240" y="732"/>
                    <a:pt x="240" y="700"/>
                  </a:cubicBezTo>
                  <a:cubicBezTo>
                    <a:pt x="240" y="668"/>
                    <a:pt x="238" y="551"/>
                    <a:pt x="235" y="533"/>
                  </a:cubicBezTo>
                  <a:cubicBezTo>
                    <a:pt x="232" y="515"/>
                    <a:pt x="232" y="503"/>
                    <a:pt x="232" y="503"/>
                  </a:cubicBezTo>
                  <a:cubicBezTo>
                    <a:pt x="232" y="503"/>
                    <a:pt x="241" y="507"/>
                    <a:pt x="239" y="496"/>
                  </a:cubicBezTo>
                  <a:cubicBezTo>
                    <a:pt x="238" y="485"/>
                    <a:pt x="228" y="445"/>
                    <a:pt x="228" y="430"/>
                  </a:cubicBezTo>
                  <a:cubicBezTo>
                    <a:pt x="228" y="416"/>
                    <a:pt x="230" y="401"/>
                    <a:pt x="230" y="401"/>
                  </a:cubicBezTo>
                  <a:cubicBezTo>
                    <a:pt x="230" y="401"/>
                    <a:pt x="259" y="397"/>
                    <a:pt x="259" y="380"/>
                  </a:cubicBezTo>
                  <a:cubicBezTo>
                    <a:pt x="259" y="364"/>
                    <a:pt x="260" y="363"/>
                    <a:pt x="261" y="358"/>
                  </a:cubicBezTo>
                  <a:cubicBezTo>
                    <a:pt x="263" y="352"/>
                    <a:pt x="265" y="348"/>
                    <a:pt x="261" y="338"/>
                  </a:cubicBezTo>
                  <a:cubicBezTo>
                    <a:pt x="258" y="328"/>
                    <a:pt x="251" y="318"/>
                    <a:pt x="245" y="290"/>
                  </a:cubicBezTo>
                  <a:cubicBezTo>
                    <a:pt x="239" y="262"/>
                    <a:pt x="228" y="231"/>
                    <a:pt x="228" y="219"/>
                  </a:cubicBezTo>
                  <a:cubicBezTo>
                    <a:pt x="228" y="207"/>
                    <a:pt x="224" y="204"/>
                    <a:pt x="210" y="198"/>
                  </a:cubicBezTo>
                  <a:cubicBezTo>
                    <a:pt x="197" y="192"/>
                    <a:pt x="209" y="188"/>
                    <a:pt x="195" y="174"/>
                  </a:cubicBezTo>
                  <a:cubicBezTo>
                    <a:pt x="181" y="160"/>
                    <a:pt x="204" y="153"/>
                    <a:pt x="194" y="129"/>
                  </a:cubicBezTo>
                  <a:cubicBezTo>
                    <a:pt x="183" y="106"/>
                    <a:pt x="193" y="71"/>
                    <a:pt x="189" y="53"/>
                  </a:cubicBezTo>
                  <a:cubicBezTo>
                    <a:pt x="186" y="34"/>
                    <a:pt x="166" y="0"/>
                    <a:pt x="125" y="1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072" y="3423"/>
              <a:ext cx="188" cy="389"/>
            </a:xfrm>
            <a:custGeom>
              <a:avLst/>
              <a:gdLst>
                <a:gd name="T0" fmla="*/ 60 w 80"/>
                <a:gd name="T1" fmla="*/ 10 h 165"/>
                <a:gd name="T2" fmla="*/ 80 w 80"/>
                <a:gd name="T3" fmla="*/ 37 h 165"/>
                <a:gd name="T4" fmla="*/ 71 w 80"/>
                <a:gd name="T5" fmla="*/ 50 h 165"/>
                <a:gd name="T6" fmla="*/ 69 w 80"/>
                <a:gd name="T7" fmla="*/ 85 h 165"/>
                <a:gd name="T8" fmla="*/ 68 w 80"/>
                <a:gd name="T9" fmla="*/ 151 h 165"/>
                <a:gd name="T10" fmla="*/ 66 w 80"/>
                <a:gd name="T11" fmla="*/ 165 h 165"/>
                <a:gd name="T12" fmla="*/ 50 w 80"/>
                <a:gd name="T13" fmla="*/ 111 h 165"/>
                <a:gd name="T14" fmla="*/ 19 w 80"/>
                <a:gd name="T15" fmla="*/ 45 h 165"/>
                <a:gd name="T16" fmla="*/ 0 w 80"/>
                <a:gd name="T17" fmla="*/ 11 h 165"/>
                <a:gd name="T18" fmla="*/ 7 w 80"/>
                <a:gd name="T19" fmla="*/ 0 h 165"/>
                <a:gd name="T20" fmla="*/ 27 w 80"/>
                <a:gd name="T21" fmla="*/ 18 h 165"/>
                <a:gd name="T22" fmla="*/ 46 w 80"/>
                <a:gd name="T23" fmla="*/ 29 h 165"/>
                <a:gd name="T24" fmla="*/ 34 w 80"/>
                <a:gd name="T25" fmla="*/ 53 h 165"/>
                <a:gd name="T26" fmla="*/ 49 w 80"/>
                <a:gd name="T27" fmla="*/ 82 h 165"/>
                <a:gd name="T28" fmla="*/ 51 w 80"/>
                <a:gd name="T29" fmla="*/ 54 h 165"/>
                <a:gd name="T30" fmla="*/ 60 w 80"/>
                <a:gd name="T31" fmla="*/ 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165">
                  <a:moveTo>
                    <a:pt x="60" y="10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80" y="37"/>
                    <a:pt x="75" y="48"/>
                    <a:pt x="71" y="50"/>
                  </a:cubicBezTo>
                  <a:cubicBezTo>
                    <a:pt x="68" y="51"/>
                    <a:pt x="69" y="67"/>
                    <a:pt x="69" y="85"/>
                  </a:cubicBezTo>
                  <a:cubicBezTo>
                    <a:pt x="69" y="104"/>
                    <a:pt x="69" y="143"/>
                    <a:pt x="68" y="151"/>
                  </a:cubicBezTo>
                  <a:cubicBezTo>
                    <a:pt x="67" y="160"/>
                    <a:pt x="66" y="165"/>
                    <a:pt x="66" y="165"/>
                  </a:cubicBezTo>
                  <a:cubicBezTo>
                    <a:pt x="66" y="165"/>
                    <a:pt x="56" y="134"/>
                    <a:pt x="50" y="111"/>
                  </a:cubicBezTo>
                  <a:cubicBezTo>
                    <a:pt x="44" y="88"/>
                    <a:pt x="29" y="60"/>
                    <a:pt x="19" y="45"/>
                  </a:cubicBezTo>
                  <a:cubicBezTo>
                    <a:pt x="10" y="29"/>
                    <a:pt x="0" y="11"/>
                    <a:pt x="0" y="1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19" y="10"/>
                    <a:pt x="27" y="18"/>
                  </a:cubicBezTo>
                  <a:cubicBezTo>
                    <a:pt x="36" y="25"/>
                    <a:pt x="46" y="29"/>
                    <a:pt x="46" y="29"/>
                  </a:cubicBezTo>
                  <a:cubicBezTo>
                    <a:pt x="46" y="29"/>
                    <a:pt x="28" y="40"/>
                    <a:pt x="34" y="53"/>
                  </a:cubicBezTo>
                  <a:cubicBezTo>
                    <a:pt x="40" y="67"/>
                    <a:pt x="47" y="68"/>
                    <a:pt x="49" y="82"/>
                  </a:cubicBezTo>
                  <a:cubicBezTo>
                    <a:pt x="52" y="96"/>
                    <a:pt x="47" y="66"/>
                    <a:pt x="51" y="54"/>
                  </a:cubicBezTo>
                  <a:cubicBezTo>
                    <a:pt x="55" y="42"/>
                    <a:pt x="66" y="49"/>
                    <a:pt x="6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8234" y="4008"/>
              <a:ext cx="26" cy="40"/>
            </a:xfrm>
            <a:custGeom>
              <a:avLst/>
              <a:gdLst>
                <a:gd name="T0" fmla="*/ 10 w 26"/>
                <a:gd name="T1" fmla="*/ 0 h 40"/>
                <a:gd name="T2" fmla="*/ 26 w 26"/>
                <a:gd name="T3" fmla="*/ 40 h 40"/>
                <a:gd name="T4" fmla="*/ 0 w 26"/>
                <a:gd name="T5" fmla="*/ 40 h 40"/>
                <a:gd name="T6" fmla="*/ 10 w 2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0">
                  <a:moveTo>
                    <a:pt x="10" y="0"/>
                  </a:moveTo>
                  <a:lnTo>
                    <a:pt x="26" y="40"/>
                  </a:lnTo>
                  <a:lnTo>
                    <a:pt x="0" y="4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6021" y="3331"/>
              <a:ext cx="200" cy="300"/>
            </a:xfrm>
            <a:custGeom>
              <a:avLst/>
              <a:gdLst>
                <a:gd name="T0" fmla="*/ 4 w 85"/>
                <a:gd name="T1" fmla="*/ 35 h 127"/>
                <a:gd name="T2" fmla="*/ 10 w 85"/>
                <a:gd name="T3" fmla="*/ 72 h 127"/>
                <a:gd name="T4" fmla="*/ 4 w 85"/>
                <a:gd name="T5" fmla="*/ 110 h 127"/>
                <a:gd name="T6" fmla="*/ 66 w 85"/>
                <a:gd name="T7" fmla="*/ 125 h 127"/>
                <a:gd name="T8" fmla="*/ 4 w 85"/>
                <a:gd name="T9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27">
                  <a:moveTo>
                    <a:pt x="4" y="35"/>
                  </a:moveTo>
                  <a:cubicBezTo>
                    <a:pt x="29" y="46"/>
                    <a:pt x="2" y="59"/>
                    <a:pt x="10" y="72"/>
                  </a:cubicBezTo>
                  <a:cubicBezTo>
                    <a:pt x="18" y="84"/>
                    <a:pt x="0" y="93"/>
                    <a:pt x="4" y="110"/>
                  </a:cubicBezTo>
                  <a:cubicBezTo>
                    <a:pt x="9" y="127"/>
                    <a:pt x="47" y="127"/>
                    <a:pt x="66" y="125"/>
                  </a:cubicBezTo>
                  <a:cubicBezTo>
                    <a:pt x="85" y="123"/>
                    <a:pt x="58" y="0"/>
                    <a:pt x="4" y="35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931" y="3058"/>
              <a:ext cx="420" cy="582"/>
            </a:xfrm>
            <a:custGeom>
              <a:avLst/>
              <a:gdLst>
                <a:gd name="T0" fmla="*/ 15 w 178"/>
                <a:gd name="T1" fmla="*/ 42 h 247"/>
                <a:gd name="T2" fmla="*/ 125 w 178"/>
                <a:gd name="T3" fmla="*/ 72 h 247"/>
                <a:gd name="T4" fmla="*/ 147 w 178"/>
                <a:gd name="T5" fmla="*/ 119 h 247"/>
                <a:gd name="T6" fmla="*/ 157 w 178"/>
                <a:gd name="T7" fmla="*/ 166 h 247"/>
                <a:gd name="T8" fmla="*/ 143 w 178"/>
                <a:gd name="T9" fmla="*/ 220 h 247"/>
                <a:gd name="T10" fmla="*/ 88 w 178"/>
                <a:gd name="T11" fmla="*/ 238 h 247"/>
                <a:gd name="T12" fmla="*/ 35 w 178"/>
                <a:gd name="T13" fmla="*/ 103 h 247"/>
                <a:gd name="T14" fmla="*/ 15 w 178"/>
                <a:gd name="T15" fmla="*/ 4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247">
                  <a:moveTo>
                    <a:pt x="15" y="42"/>
                  </a:moveTo>
                  <a:cubicBezTo>
                    <a:pt x="45" y="0"/>
                    <a:pt x="126" y="17"/>
                    <a:pt x="125" y="72"/>
                  </a:cubicBezTo>
                  <a:cubicBezTo>
                    <a:pt x="124" y="127"/>
                    <a:pt x="159" y="92"/>
                    <a:pt x="147" y="119"/>
                  </a:cubicBezTo>
                  <a:cubicBezTo>
                    <a:pt x="136" y="147"/>
                    <a:pt x="172" y="144"/>
                    <a:pt x="157" y="166"/>
                  </a:cubicBezTo>
                  <a:cubicBezTo>
                    <a:pt x="142" y="189"/>
                    <a:pt x="178" y="194"/>
                    <a:pt x="143" y="220"/>
                  </a:cubicBezTo>
                  <a:cubicBezTo>
                    <a:pt x="108" y="247"/>
                    <a:pt x="88" y="238"/>
                    <a:pt x="88" y="238"/>
                  </a:cubicBezTo>
                  <a:cubicBezTo>
                    <a:pt x="88" y="238"/>
                    <a:pt x="99" y="85"/>
                    <a:pt x="35" y="103"/>
                  </a:cubicBezTo>
                  <a:cubicBezTo>
                    <a:pt x="16" y="108"/>
                    <a:pt x="0" y="62"/>
                    <a:pt x="15" y="42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5747" y="3101"/>
              <a:ext cx="724" cy="2485"/>
            </a:xfrm>
            <a:custGeom>
              <a:avLst/>
              <a:gdLst>
                <a:gd name="T0" fmla="*/ 189 w 307"/>
                <a:gd name="T1" fmla="*/ 34 h 1055"/>
                <a:gd name="T2" fmla="*/ 210 w 307"/>
                <a:gd name="T3" fmla="*/ 155 h 1055"/>
                <a:gd name="T4" fmla="*/ 235 w 307"/>
                <a:gd name="T5" fmla="*/ 224 h 1055"/>
                <a:gd name="T6" fmla="*/ 241 w 307"/>
                <a:gd name="T7" fmla="*/ 375 h 1055"/>
                <a:gd name="T8" fmla="*/ 227 w 307"/>
                <a:gd name="T9" fmla="*/ 448 h 1055"/>
                <a:gd name="T10" fmla="*/ 223 w 307"/>
                <a:gd name="T11" fmla="*/ 526 h 1055"/>
                <a:gd name="T12" fmla="*/ 212 w 307"/>
                <a:gd name="T13" fmla="*/ 674 h 1055"/>
                <a:gd name="T14" fmla="*/ 212 w 307"/>
                <a:gd name="T15" fmla="*/ 724 h 1055"/>
                <a:gd name="T16" fmla="*/ 279 w 307"/>
                <a:gd name="T17" fmla="*/ 921 h 1055"/>
                <a:gd name="T18" fmla="*/ 304 w 307"/>
                <a:gd name="T19" fmla="*/ 1003 h 1055"/>
                <a:gd name="T20" fmla="*/ 298 w 307"/>
                <a:gd name="T21" fmla="*/ 1028 h 1055"/>
                <a:gd name="T22" fmla="*/ 284 w 307"/>
                <a:gd name="T23" fmla="*/ 979 h 1055"/>
                <a:gd name="T24" fmla="*/ 214 w 307"/>
                <a:gd name="T25" fmla="*/ 1035 h 1055"/>
                <a:gd name="T26" fmla="*/ 226 w 307"/>
                <a:gd name="T27" fmla="*/ 997 h 1055"/>
                <a:gd name="T28" fmla="*/ 198 w 307"/>
                <a:gd name="T29" fmla="*/ 834 h 1055"/>
                <a:gd name="T30" fmla="*/ 174 w 307"/>
                <a:gd name="T31" fmla="*/ 837 h 1055"/>
                <a:gd name="T32" fmla="*/ 149 w 307"/>
                <a:gd name="T33" fmla="*/ 955 h 1055"/>
                <a:gd name="T34" fmla="*/ 139 w 307"/>
                <a:gd name="T35" fmla="*/ 1027 h 1055"/>
                <a:gd name="T36" fmla="*/ 130 w 307"/>
                <a:gd name="T37" fmla="*/ 1048 h 1055"/>
                <a:gd name="T38" fmla="*/ 130 w 307"/>
                <a:gd name="T39" fmla="*/ 996 h 1055"/>
                <a:gd name="T40" fmla="*/ 60 w 307"/>
                <a:gd name="T41" fmla="*/ 1048 h 1055"/>
                <a:gd name="T42" fmla="*/ 50 w 307"/>
                <a:gd name="T43" fmla="*/ 1013 h 1055"/>
                <a:gd name="T44" fmla="*/ 108 w 307"/>
                <a:gd name="T45" fmla="*/ 840 h 1055"/>
                <a:gd name="T46" fmla="*/ 118 w 307"/>
                <a:gd name="T47" fmla="*/ 750 h 1055"/>
                <a:gd name="T48" fmla="*/ 102 w 307"/>
                <a:gd name="T49" fmla="*/ 677 h 1055"/>
                <a:gd name="T50" fmla="*/ 90 w 307"/>
                <a:gd name="T51" fmla="*/ 599 h 1055"/>
                <a:gd name="T52" fmla="*/ 80 w 307"/>
                <a:gd name="T53" fmla="*/ 600 h 1055"/>
                <a:gd name="T54" fmla="*/ 62 w 307"/>
                <a:gd name="T55" fmla="*/ 594 h 1055"/>
                <a:gd name="T56" fmla="*/ 68 w 307"/>
                <a:gd name="T57" fmla="*/ 537 h 1055"/>
                <a:gd name="T58" fmla="*/ 9 w 307"/>
                <a:gd name="T59" fmla="*/ 397 h 1055"/>
                <a:gd name="T60" fmla="*/ 75 w 307"/>
                <a:gd name="T61" fmla="*/ 333 h 1055"/>
                <a:gd name="T62" fmla="*/ 131 w 307"/>
                <a:gd name="T63" fmla="*/ 204 h 1055"/>
                <a:gd name="T64" fmla="*/ 130 w 307"/>
                <a:gd name="T65" fmla="*/ 145 h 1055"/>
                <a:gd name="T66" fmla="*/ 95 w 307"/>
                <a:gd name="T67" fmla="*/ 89 h 1055"/>
                <a:gd name="T68" fmla="*/ 96 w 307"/>
                <a:gd name="T69" fmla="*/ 3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7" h="1055">
                  <a:moveTo>
                    <a:pt x="138" y="0"/>
                  </a:moveTo>
                  <a:cubicBezTo>
                    <a:pt x="160" y="0"/>
                    <a:pt x="180" y="11"/>
                    <a:pt x="189" y="34"/>
                  </a:cubicBezTo>
                  <a:cubicBezTo>
                    <a:pt x="199" y="58"/>
                    <a:pt x="201" y="84"/>
                    <a:pt x="197" y="98"/>
                  </a:cubicBezTo>
                  <a:cubicBezTo>
                    <a:pt x="195" y="110"/>
                    <a:pt x="205" y="144"/>
                    <a:pt x="210" y="155"/>
                  </a:cubicBezTo>
                  <a:cubicBezTo>
                    <a:pt x="216" y="169"/>
                    <a:pt x="225" y="190"/>
                    <a:pt x="225" y="190"/>
                  </a:cubicBezTo>
                  <a:cubicBezTo>
                    <a:pt x="225" y="190"/>
                    <a:pt x="235" y="204"/>
                    <a:pt x="235" y="224"/>
                  </a:cubicBezTo>
                  <a:cubicBezTo>
                    <a:pt x="235" y="245"/>
                    <a:pt x="234" y="274"/>
                    <a:pt x="241" y="311"/>
                  </a:cubicBezTo>
                  <a:cubicBezTo>
                    <a:pt x="248" y="348"/>
                    <a:pt x="248" y="356"/>
                    <a:pt x="241" y="375"/>
                  </a:cubicBezTo>
                  <a:cubicBezTo>
                    <a:pt x="235" y="394"/>
                    <a:pt x="214" y="429"/>
                    <a:pt x="214" y="429"/>
                  </a:cubicBezTo>
                  <a:cubicBezTo>
                    <a:pt x="214" y="429"/>
                    <a:pt x="234" y="439"/>
                    <a:pt x="227" y="448"/>
                  </a:cubicBezTo>
                  <a:cubicBezTo>
                    <a:pt x="219" y="457"/>
                    <a:pt x="213" y="460"/>
                    <a:pt x="213" y="460"/>
                  </a:cubicBezTo>
                  <a:cubicBezTo>
                    <a:pt x="213" y="460"/>
                    <a:pt x="235" y="492"/>
                    <a:pt x="223" y="526"/>
                  </a:cubicBezTo>
                  <a:cubicBezTo>
                    <a:pt x="212" y="560"/>
                    <a:pt x="210" y="585"/>
                    <a:pt x="211" y="616"/>
                  </a:cubicBezTo>
                  <a:cubicBezTo>
                    <a:pt x="212" y="647"/>
                    <a:pt x="212" y="674"/>
                    <a:pt x="212" y="674"/>
                  </a:cubicBezTo>
                  <a:cubicBezTo>
                    <a:pt x="199" y="677"/>
                    <a:pt x="199" y="677"/>
                    <a:pt x="199" y="677"/>
                  </a:cubicBezTo>
                  <a:cubicBezTo>
                    <a:pt x="199" y="677"/>
                    <a:pt x="199" y="705"/>
                    <a:pt x="212" y="724"/>
                  </a:cubicBezTo>
                  <a:cubicBezTo>
                    <a:pt x="225" y="742"/>
                    <a:pt x="246" y="772"/>
                    <a:pt x="250" y="820"/>
                  </a:cubicBezTo>
                  <a:cubicBezTo>
                    <a:pt x="254" y="868"/>
                    <a:pt x="264" y="909"/>
                    <a:pt x="279" y="921"/>
                  </a:cubicBezTo>
                  <a:cubicBezTo>
                    <a:pt x="293" y="932"/>
                    <a:pt x="307" y="931"/>
                    <a:pt x="307" y="951"/>
                  </a:cubicBezTo>
                  <a:cubicBezTo>
                    <a:pt x="307" y="971"/>
                    <a:pt x="304" y="993"/>
                    <a:pt x="304" y="1003"/>
                  </a:cubicBezTo>
                  <a:cubicBezTo>
                    <a:pt x="304" y="1013"/>
                    <a:pt x="304" y="1027"/>
                    <a:pt x="304" y="1027"/>
                  </a:cubicBezTo>
                  <a:cubicBezTo>
                    <a:pt x="298" y="1028"/>
                    <a:pt x="298" y="1028"/>
                    <a:pt x="298" y="1028"/>
                  </a:cubicBezTo>
                  <a:cubicBezTo>
                    <a:pt x="298" y="1028"/>
                    <a:pt x="299" y="1017"/>
                    <a:pt x="298" y="1004"/>
                  </a:cubicBezTo>
                  <a:cubicBezTo>
                    <a:pt x="296" y="991"/>
                    <a:pt x="292" y="974"/>
                    <a:pt x="284" y="979"/>
                  </a:cubicBezTo>
                  <a:cubicBezTo>
                    <a:pt x="276" y="984"/>
                    <a:pt x="263" y="1008"/>
                    <a:pt x="257" y="1020"/>
                  </a:cubicBezTo>
                  <a:cubicBezTo>
                    <a:pt x="251" y="1031"/>
                    <a:pt x="239" y="1042"/>
                    <a:pt x="214" y="1035"/>
                  </a:cubicBezTo>
                  <a:cubicBezTo>
                    <a:pt x="190" y="1028"/>
                    <a:pt x="182" y="1012"/>
                    <a:pt x="195" y="1008"/>
                  </a:cubicBezTo>
                  <a:cubicBezTo>
                    <a:pt x="208" y="1005"/>
                    <a:pt x="223" y="1011"/>
                    <a:pt x="226" y="997"/>
                  </a:cubicBezTo>
                  <a:cubicBezTo>
                    <a:pt x="230" y="983"/>
                    <a:pt x="235" y="949"/>
                    <a:pt x="230" y="930"/>
                  </a:cubicBezTo>
                  <a:cubicBezTo>
                    <a:pt x="224" y="912"/>
                    <a:pt x="205" y="856"/>
                    <a:pt x="198" y="834"/>
                  </a:cubicBezTo>
                  <a:cubicBezTo>
                    <a:pt x="190" y="813"/>
                    <a:pt x="180" y="788"/>
                    <a:pt x="180" y="788"/>
                  </a:cubicBezTo>
                  <a:cubicBezTo>
                    <a:pt x="180" y="788"/>
                    <a:pt x="180" y="822"/>
                    <a:pt x="174" y="837"/>
                  </a:cubicBezTo>
                  <a:cubicBezTo>
                    <a:pt x="167" y="853"/>
                    <a:pt x="143" y="915"/>
                    <a:pt x="139" y="927"/>
                  </a:cubicBezTo>
                  <a:cubicBezTo>
                    <a:pt x="134" y="940"/>
                    <a:pt x="143" y="949"/>
                    <a:pt x="149" y="955"/>
                  </a:cubicBezTo>
                  <a:cubicBezTo>
                    <a:pt x="156" y="962"/>
                    <a:pt x="152" y="979"/>
                    <a:pt x="147" y="992"/>
                  </a:cubicBezTo>
                  <a:cubicBezTo>
                    <a:pt x="142" y="1005"/>
                    <a:pt x="139" y="1020"/>
                    <a:pt x="139" y="1027"/>
                  </a:cubicBezTo>
                  <a:cubicBezTo>
                    <a:pt x="139" y="1034"/>
                    <a:pt x="139" y="1048"/>
                    <a:pt x="139" y="1048"/>
                  </a:cubicBezTo>
                  <a:cubicBezTo>
                    <a:pt x="130" y="1048"/>
                    <a:pt x="130" y="1048"/>
                    <a:pt x="130" y="1048"/>
                  </a:cubicBezTo>
                  <a:cubicBezTo>
                    <a:pt x="130" y="1048"/>
                    <a:pt x="133" y="1033"/>
                    <a:pt x="133" y="1020"/>
                  </a:cubicBezTo>
                  <a:cubicBezTo>
                    <a:pt x="133" y="1007"/>
                    <a:pt x="135" y="998"/>
                    <a:pt x="130" y="996"/>
                  </a:cubicBezTo>
                  <a:cubicBezTo>
                    <a:pt x="126" y="993"/>
                    <a:pt x="105" y="1011"/>
                    <a:pt x="97" y="1024"/>
                  </a:cubicBezTo>
                  <a:cubicBezTo>
                    <a:pt x="89" y="1037"/>
                    <a:pt x="87" y="1055"/>
                    <a:pt x="60" y="1048"/>
                  </a:cubicBezTo>
                  <a:cubicBezTo>
                    <a:pt x="33" y="1042"/>
                    <a:pt x="15" y="1027"/>
                    <a:pt x="21" y="1019"/>
                  </a:cubicBezTo>
                  <a:cubicBezTo>
                    <a:pt x="28" y="1011"/>
                    <a:pt x="42" y="1017"/>
                    <a:pt x="50" y="1013"/>
                  </a:cubicBezTo>
                  <a:cubicBezTo>
                    <a:pt x="59" y="1008"/>
                    <a:pt x="74" y="968"/>
                    <a:pt x="84" y="944"/>
                  </a:cubicBezTo>
                  <a:cubicBezTo>
                    <a:pt x="94" y="920"/>
                    <a:pt x="105" y="870"/>
                    <a:pt x="108" y="840"/>
                  </a:cubicBezTo>
                  <a:cubicBezTo>
                    <a:pt x="111" y="811"/>
                    <a:pt x="116" y="788"/>
                    <a:pt x="117" y="778"/>
                  </a:cubicBezTo>
                  <a:cubicBezTo>
                    <a:pt x="118" y="769"/>
                    <a:pt x="118" y="750"/>
                    <a:pt x="118" y="750"/>
                  </a:cubicBezTo>
                  <a:cubicBezTo>
                    <a:pt x="118" y="750"/>
                    <a:pt x="108" y="716"/>
                    <a:pt x="105" y="702"/>
                  </a:cubicBezTo>
                  <a:cubicBezTo>
                    <a:pt x="102" y="688"/>
                    <a:pt x="102" y="677"/>
                    <a:pt x="102" y="677"/>
                  </a:cubicBezTo>
                  <a:cubicBezTo>
                    <a:pt x="102" y="677"/>
                    <a:pt x="87" y="680"/>
                    <a:pt x="87" y="670"/>
                  </a:cubicBezTo>
                  <a:cubicBezTo>
                    <a:pt x="87" y="660"/>
                    <a:pt x="92" y="619"/>
                    <a:pt x="90" y="599"/>
                  </a:cubicBezTo>
                  <a:cubicBezTo>
                    <a:pt x="89" y="579"/>
                    <a:pt x="82" y="581"/>
                    <a:pt x="82" y="581"/>
                  </a:cubicBezTo>
                  <a:cubicBezTo>
                    <a:pt x="82" y="581"/>
                    <a:pt x="80" y="592"/>
                    <a:pt x="80" y="600"/>
                  </a:cubicBezTo>
                  <a:cubicBezTo>
                    <a:pt x="80" y="608"/>
                    <a:pt x="74" y="606"/>
                    <a:pt x="72" y="600"/>
                  </a:cubicBezTo>
                  <a:cubicBezTo>
                    <a:pt x="70" y="594"/>
                    <a:pt x="62" y="600"/>
                    <a:pt x="62" y="594"/>
                  </a:cubicBezTo>
                  <a:cubicBezTo>
                    <a:pt x="62" y="588"/>
                    <a:pt x="58" y="575"/>
                    <a:pt x="59" y="565"/>
                  </a:cubicBezTo>
                  <a:cubicBezTo>
                    <a:pt x="61" y="555"/>
                    <a:pt x="68" y="537"/>
                    <a:pt x="68" y="537"/>
                  </a:cubicBezTo>
                  <a:cubicBezTo>
                    <a:pt x="0" y="535"/>
                    <a:pt x="0" y="535"/>
                    <a:pt x="0" y="535"/>
                  </a:cubicBezTo>
                  <a:cubicBezTo>
                    <a:pt x="9" y="397"/>
                    <a:pt x="9" y="397"/>
                    <a:pt x="9" y="397"/>
                  </a:cubicBezTo>
                  <a:cubicBezTo>
                    <a:pt x="72" y="397"/>
                    <a:pt x="72" y="397"/>
                    <a:pt x="72" y="397"/>
                  </a:cubicBezTo>
                  <a:cubicBezTo>
                    <a:pt x="72" y="397"/>
                    <a:pt x="75" y="354"/>
                    <a:pt x="75" y="333"/>
                  </a:cubicBezTo>
                  <a:cubicBezTo>
                    <a:pt x="75" y="312"/>
                    <a:pt x="73" y="285"/>
                    <a:pt x="87" y="261"/>
                  </a:cubicBezTo>
                  <a:cubicBezTo>
                    <a:pt x="101" y="238"/>
                    <a:pt x="120" y="219"/>
                    <a:pt x="131" y="204"/>
                  </a:cubicBezTo>
                  <a:cubicBezTo>
                    <a:pt x="143" y="189"/>
                    <a:pt x="145" y="188"/>
                    <a:pt x="141" y="174"/>
                  </a:cubicBezTo>
                  <a:cubicBezTo>
                    <a:pt x="138" y="161"/>
                    <a:pt x="138" y="144"/>
                    <a:pt x="130" y="145"/>
                  </a:cubicBezTo>
                  <a:cubicBezTo>
                    <a:pt x="121" y="146"/>
                    <a:pt x="114" y="145"/>
                    <a:pt x="110" y="134"/>
                  </a:cubicBezTo>
                  <a:cubicBezTo>
                    <a:pt x="105" y="123"/>
                    <a:pt x="95" y="103"/>
                    <a:pt x="95" y="89"/>
                  </a:cubicBezTo>
                  <a:cubicBezTo>
                    <a:pt x="94" y="75"/>
                    <a:pt x="97" y="73"/>
                    <a:pt x="95" y="68"/>
                  </a:cubicBezTo>
                  <a:cubicBezTo>
                    <a:pt x="93" y="64"/>
                    <a:pt x="96" y="50"/>
                    <a:pt x="96" y="38"/>
                  </a:cubicBezTo>
                  <a:cubicBezTo>
                    <a:pt x="97" y="27"/>
                    <a:pt x="111" y="0"/>
                    <a:pt x="13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6082" y="3419"/>
              <a:ext cx="151" cy="125"/>
            </a:xfrm>
            <a:custGeom>
              <a:avLst/>
              <a:gdLst>
                <a:gd name="T0" fmla="*/ 61 w 64"/>
                <a:gd name="T1" fmla="*/ 0 h 53"/>
                <a:gd name="T2" fmla="*/ 64 w 64"/>
                <a:gd name="T3" fmla="*/ 11 h 53"/>
                <a:gd name="T4" fmla="*/ 0 w 64"/>
                <a:gd name="T5" fmla="*/ 53 h 53"/>
                <a:gd name="T6" fmla="*/ 4 w 64"/>
                <a:gd name="T7" fmla="*/ 25 h 53"/>
                <a:gd name="T8" fmla="*/ 35 w 64"/>
                <a:gd name="T9" fmla="*/ 5 h 53"/>
                <a:gd name="T10" fmla="*/ 61 w 64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3">
                  <a:moveTo>
                    <a:pt x="61" y="0"/>
                  </a:moveTo>
                  <a:cubicBezTo>
                    <a:pt x="62" y="4"/>
                    <a:pt x="63" y="7"/>
                    <a:pt x="64" y="11"/>
                  </a:cubicBezTo>
                  <a:cubicBezTo>
                    <a:pt x="32" y="9"/>
                    <a:pt x="14" y="34"/>
                    <a:pt x="0" y="53"/>
                  </a:cubicBezTo>
                  <a:cubicBezTo>
                    <a:pt x="5" y="44"/>
                    <a:pt x="5" y="32"/>
                    <a:pt x="4" y="25"/>
                  </a:cubicBezTo>
                  <a:cubicBezTo>
                    <a:pt x="12" y="17"/>
                    <a:pt x="24" y="9"/>
                    <a:pt x="35" y="5"/>
                  </a:cubicBezTo>
                  <a:cubicBezTo>
                    <a:pt x="44" y="1"/>
                    <a:pt x="54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4873" y="2820"/>
              <a:ext cx="959" cy="3021"/>
            </a:xfrm>
            <a:custGeom>
              <a:avLst/>
              <a:gdLst>
                <a:gd name="T0" fmla="*/ 273 w 407"/>
                <a:gd name="T1" fmla="*/ 43 h 1282"/>
                <a:gd name="T2" fmla="*/ 265 w 407"/>
                <a:gd name="T3" fmla="*/ 137 h 1282"/>
                <a:gd name="T4" fmla="*/ 241 w 407"/>
                <a:gd name="T5" fmla="*/ 189 h 1282"/>
                <a:gd name="T6" fmla="*/ 283 w 407"/>
                <a:gd name="T7" fmla="*/ 219 h 1282"/>
                <a:gd name="T8" fmla="*/ 362 w 407"/>
                <a:gd name="T9" fmla="*/ 322 h 1282"/>
                <a:gd name="T10" fmla="*/ 391 w 407"/>
                <a:gd name="T11" fmla="*/ 425 h 1282"/>
                <a:gd name="T12" fmla="*/ 331 w 407"/>
                <a:gd name="T13" fmla="*/ 448 h 1282"/>
                <a:gd name="T14" fmla="*/ 331 w 407"/>
                <a:gd name="T15" fmla="*/ 535 h 1282"/>
                <a:gd name="T16" fmla="*/ 340 w 407"/>
                <a:gd name="T17" fmla="*/ 679 h 1282"/>
                <a:gd name="T18" fmla="*/ 321 w 407"/>
                <a:gd name="T19" fmla="*/ 798 h 1282"/>
                <a:gd name="T20" fmla="*/ 277 w 407"/>
                <a:gd name="T21" fmla="*/ 1095 h 1282"/>
                <a:gd name="T22" fmla="*/ 305 w 407"/>
                <a:gd name="T23" fmla="*/ 1167 h 1282"/>
                <a:gd name="T24" fmla="*/ 338 w 407"/>
                <a:gd name="T25" fmla="*/ 1199 h 1282"/>
                <a:gd name="T26" fmla="*/ 306 w 407"/>
                <a:gd name="T27" fmla="*/ 1223 h 1282"/>
                <a:gd name="T28" fmla="*/ 252 w 407"/>
                <a:gd name="T29" fmla="*/ 1213 h 1282"/>
                <a:gd name="T30" fmla="*/ 188 w 407"/>
                <a:gd name="T31" fmla="*/ 1201 h 1282"/>
                <a:gd name="T32" fmla="*/ 192 w 407"/>
                <a:gd name="T33" fmla="*/ 1132 h 1282"/>
                <a:gd name="T34" fmla="*/ 187 w 407"/>
                <a:gd name="T35" fmla="*/ 887 h 1282"/>
                <a:gd name="T36" fmla="*/ 88 w 407"/>
                <a:gd name="T37" fmla="*/ 1211 h 1282"/>
                <a:gd name="T38" fmla="*/ 105 w 407"/>
                <a:gd name="T39" fmla="*/ 1257 h 1282"/>
                <a:gd name="T40" fmla="*/ 29 w 407"/>
                <a:gd name="T41" fmla="*/ 1263 h 1282"/>
                <a:gd name="T42" fmla="*/ 3 w 407"/>
                <a:gd name="T43" fmla="*/ 1218 h 1282"/>
                <a:gd name="T44" fmla="*/ 7 w 407"/>
                <a:gd name="T45" fmla="*/ 1165 h 1282"/>
                <a:gd name="T46" fmla="*/ 84 w 407"/>
                <a:gd name="T47" fmla="*/ 675 h 1282"/>
                <a:gd name="T48" fmla="*/ 83 w 407"/>
                <a:gd name="T49" fmla="*/ 584 h 1282"/>
                <a:gd name="T50" fmla="*/ 95 w 407"/>
                <a:gd name="T51" fmla="*/ 485 h 1282"/>
                <a:gd name="T52" fmla="*/ 66 w 407"/>
                <a:gd name="T53" fmla="*/ 337 h 1282"/>
                <a:gd name="T54" fmla="*/ 106 w 407"/>
                <a:gd name="T55" fmla="*/ 211 h 1282"/>
                <a:gd name="T56" fmla="*/ 159 w 407"/>
                <a:gd name="T57" fmla="*/ 164 h 1282"/>
                <a:gd name="T58" fmla="*/ 163 w 407"/>
                <a:gd name="T59" fmla="*/ 144 h 1282"/>
                <a:gd name="T60" fmla="*/ 150 w 407"/>
                <a:gd name="T61" fmla="*/ 104 h 1282"/>
                <a:gd name="T62" fmla="*/ 169 w 407"/>
                <a:gd name="T63" fmla="*/ 26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1282">
                  <a:moveTo>
                    <a:pt x="245" y="15"/>
                  </a:moveTo>
                  <a:cubicBezTo>
                    <a:pt x="255" y="16"/>
                    <a:pt x="266" y="22"/>
                    <a:pt x="273" y="43"/>
                  </a:cubicBezTo>
                  <a:cubicBezTo>
                    <a:pt x="281" y="64"/>
                    <a:pt x="282" y="80"/>
                    <a:pt x="275" y="95"/>
                  </a:cubicBezTo>
                  <a:cubicBezTo>
                    <a:pt x="268" y="111"/>
                    <a:pt x="268" y="123"/>
                    <a:pt x="265" y="137"/>
                  </a:cubicBezTo>
                  <a:cubicBezTo>
                    <a:pt x="262" y="151"/>
                    <a:pt x="252" y="174"/>
                    <a:pt x="246" y="176"/>
                  </a:cubicBezTo>
                  <a:cubicBezTo>
                    <a:pt x="239" y="177"/>
                    <a:pt x="241" y="182"/>
                    <a:pt x="241" y="189"/>
                  </a:cubicBezTo>
                  <a:cubicBezTo>
                    <a:pt x="241" y="195"/>
                    <a:pt x="246" y="204"/>
                    <a:pt x="246" y="204"/>
                  </a:cubicBezTo>
                  <a:cubicBezTo>
                    <a:pt x="246" y="204"/>
                    <a:pt x="264" y="215"/>
                    <a:pt x="283" y="219"/>
                  </a:cubicBezTo>
                  <a:cubicBezTo>
                    <a:pt x="302" y="224"/>
                    <a:pt x="330" y="245"/>
                    <a:pt x="332" y="271"/>
                  </a:cubicBezTo>
                  <a:cubicBezTo>
                    <a:pt x="334" y="297"/>
                    <a:pt x="346" y="308"/>
                    <a:pt x="362" y="322"/>
                  </a:cubicBezTo>
                  <a:cubicBezTo>
                    <a:pt x="378" y="336"/>
                    <a:pt x="393" y="336"/>
                    <a:pt x="399" y="360"/>
                  </a:cubicBezTo>
                  <a:cubicBezTo>
                    <a:pt x="404" y="385"/>
                    <a:pt x="407" y="418"/>
                    <a:pt x="391" y="425"/>
                  </a:cubicBezTo>
                  <a:cubicBezTo>
                    <a:pt x="376" y="432"/>
                    <a:pt x="337" y="429"/>
                    <a:pt x="337" y="429"/>
                  </a:cubicBezTo>
                  <a:cubicBezTo>
                    <a:pt x="337" y="429"/>
                    <a:pt x="337" y="442"/>
                    <a:pt x="331" y="448"/>
                  </a:cubicBezTo>
                  <a:cubicBezTo>
                    <a:pt x="325" y="454"/>
                    <a:pt x="315" y="459"/>
                    <a:pt x="315" y="459"/>
                  </a:cubicBezTo>
                  <a:cubicBezTo>
                    <a:pt x="315" y="459"/>
                    <a:pt x="328" y="504"/>
                    <a:pt x="331" y="535"/>
                  </a:cubicBezTo>
                  <a:cubicBezTo>
                    <a:pt x="334" y="565"/>
                    <a:pt x="338" y="630"/>
                    <a:pt x="341" y="645"/>
                  </a:cubicBezTo>
                  <a:cubicBezTo>
                    <a:pt x="344" y="661"/>
                    <a:pt x="346" y="674"/>
                    <a:pt x="340" y="679"/>
                  </a:cubicBezTo>
                  <a:cubicBezTo>
                    <a:pt x="334" y="684"/>
                    <a:pt x="330" y="685"/>
                    <a:pt x="330" y="685"/>
                  </a:cubicBezTo>
                  <a:cubicBezTo>
                    <a:pt x="330" y="685"/>
                    <a:pt x="327" y="755"/>
                    <a:pt x="321" y="798"/>
                  </a:cubicBezTo>
                  <a:cubicBezTo>
                    <a:pt x="314" y="840"/>
                    <a:pt x="304" y="888"/>
                    <a:pt x="296" y="938"/>
                  </a:cubicBezTo>
                  <a:cubicBezTo>
                    <a:pt x="287" y="988"/>
                    <a:pt x="280" y="1070"/>
                    <a:pt x="277" y="1095"/>
                  </a:cubicBezTo>
                  <a:cubicBezTo>
                    <a:pt x="274" y="1120"/>
                    <a:pt x="273" y="1122"/>
                    <a:pt x="277" y="1132"/>
                  </a:cubicBezTo>
                  <a:cubicBezTo>
                    <a:pt x="281" y="1142"/>
                    <a:pt x="310" y="1164"/>
                    <a:pt x="305" y="1167"/>
                  </a:cubicBezTo>
                  <a:cubicBezTo>
                    <a:pt x="300" y="1171"/>
                    <a:pt x="300" y="1171"/>
                    <a:pt x="300" y="1171"/>
                  </a:cubicBezTo>
                  <a:cubicBezTo>
                    <a:pt x="300" y="1171"/>
                    <a:pt x="321" y="1199"/>
                    <a:pt x="338" y="1199"/>
                  </a:cubicBezTo>
                  <a:cubicBezTo>
                    <a:pt x="356" y="1199"/>
                    <a:pt x="377" y="1204"/>
                    <a:pt x="377" y="1217"/>
                  </a:cubicBezTo>
                  <a:cubicBezTo>
                    <a:pt x="377" y="1231"/>
                    <a:pt x="324" y="1223"/>
                    <a:pt x="306" y="1223"/>
                  </a:cubicBezTo>
                  <a:cubicBezTo>
                    <a:pt x="288" y="1223"/>
                    <a:pt x="270" y="1213"/>
                    <a:pt x="260" y="1209"/>
                  </a:cubicBezTo>
                  <a:cubicBezTo>
                    <a:pt x="251" y="1205"/>
                    <a:pt x="252" y="1213"/>
                    <a:pt x="252" y="1213"/>
                  </a:cubicBezTo>
                  <a:cubicBezTo>
                    <a:pt x="252" y="1213"/>
                    <a:pt x="229" y="1214"/>
                    <a:pt x="212" y="1212"/>
                  </a:cubicBezTo>
                  <a:cubicBezTo>
                    <a:pt x="196" y="1210"/>
                    <a:pt x="188" y="1210"/>
                    <a:pt x="188" y="1201"/>
                  </a:cubicBezTo>
                  <a:cubicBezTo>
                    <a:pt x="188" y="1191"/>
                    <a:pt x="188" y="1187"/>
                    <a:pt x="188" y="1187"/>
                  </a:cubicBezTo>
                  <a:cubicBezTo>
                    <a:pt x="188" y="1187"/>
                    <a:pt x="188" y="1161"/>
                    <a:pt x="192" y="1132"/>
                  </a:cubicBezTo>
                  <a:cubicBezTo>
                    <a:pt x="197" y="1103"/>
                    <a:pt x="194" y="990"/>
                    <a:pt x="192" y="956"/>
                  </a:cubicBezTo>
                  <a:cubicBezTo>
                    <a:pt x="190" y="922"/>
                    <a:pt x="187" y="887"/>
                    <a:pt x="187" y="887"/>
                  </a:cubicBezTo>
                  <a:cubicBezTo>
                    <a:pt x="187" y="887"/>
                    <a:pt x="153" y="1006"/>
                    <a:pt x="134" y="1072"/>
                  </a:cubicBezTo>
                  <a:cubicBezTo>
                    <a:pt x="115" y="1137"/>
                    <a:pt x="93" y="1208"/>
                    <a:pt x="88" y="1211"/>
                  </a:cubicBezTo>
                  <a:cubicBezTo>
                    <a:pt x="83" y="1214"/>
                    <a:pt x="84" y="1218"/>
                    <a:pt x="84" y="1218"/>
                  </a:cubicBezTo>
                  <a:cubicBezTo>
                    <a:pt x="84" y="1218"/>
                    <a:pt x="104" y="1241"/>
                    <a:pt x="105" y="1257"/>
                  </a:cubicBezTo>
                  <a:cubicBezTo>
                    <a:pt x="106" y="1273"/>
                    <a:pt x="110" y="1278"/>
                    <a:pt x="94" y="1280"/>
                  </a:cubicBezTo>
                  <a:cubicBezTo>
                    <a:pt x="79" y="1282"/>
                    <a:pt x="41" y="1273"/>
                    <a:pt x="29" y="1263"/>
                  </a:cubicBezTo>
                  <a:cubicBezTo>
                    <a:pt x="16" y="1254"/>
                    <a:pt x="15" y="1245"/>
                    <a:pt x="9" y="1240"/>
                  </a:cubicBezTo>
                  <a:cubicBezTo>
                    <a:pt x="3" y="1236"/>
                    <a:pt x="0" y="1229"/>
                    <a:pt x="3" y="1218"/>
                  </a:cubicBezTo>
                  <a:cubicBezTo>
                    <a:pt x="6" y="1208"/>
                    <a:pt x="6" y="1205"/>
                    <a:pt x="6" y="1205"/>
                  </a:cubicBezTo>
                  <a:cubicBezTo>
                    <a:pt x="6" y="1205"/>
                    <a:pt x="1" y="1202"/>
                    <a:pt x="7" y="1165"/>
                  </a:cubicBezTo>
                  <a:cubicBezTo>
                    <a:pt x="13" y="1129"/>
                    <a:pt x="41" y="934"/>
                    <a:pt x="60" y="847"/>
                  </a:cubicBezTo>
                  <a:cubicBezTo>
                    <a:pt x="79" y="759"/>
                    <a:pt x="84" y="686"/>
                    <a:pt x="84" y="675"/>
                  </a:cubicBezTo>
                  <a:cubicBezTo>
                    <a:pt x="84" y="663"/>
                    <a:pt x="81" y="664"/>
                    <a:pt x="74" y="660"/>
                  </a:cubicBezTo>
                  <a:cubicBezTo>
                    <a:pt x="66" y="656"/>
                    <a:pt x="81" y="609"/>
                    <a:pt x="83" y="584"/>
                  </a:cubicBezTo>
                  <a:cubicBezTo>
                    <a:pt x="85" y="559"/>
                    <a:pt x="87" y="542"/>
                    <a:pt x="87" y="525"/>
                  </a:cubicBezTo>
                  <a:cubicBezTo>
                    <a:pt x="86" y="508"/>
                    <a:pt x="93" y="497"/>
                    <a:pt x="95" y="485"/>
                  </a:cubicBezTo>
                  <a:cubicBezTo>
                    <a:pt x="97" y="472"/>
                    <a:pt x="101" y="438"/>
                    <a:pt x="91" y="408"/>
                  </a:cubicBezTo>
                  <a:cubicBezTo>
                    <a:pt x="81" y="379"/>
                    <a:pt x="71" y="344"/>
                    <a:pt x="66" y="337"/>
                  </a:cubicBezTo>
                  <a:cubicBezTo>
                    <a:pt x="62" y="331"/>
                    <a:pt x="66" y="309"/>
                    <a:pt x="69" y="282"/>
                  </a:cubicBezTo>
                  <a:cubicBezTo>
                    <a:pt x="72" y="254"/>
                    <a:pt x="78" y="226"/>
                    <a:pt x="106" y="211"/>
                  </a:cubicBezTo>
                  <a:cubicBezTo>
                    <a:pt x="134" y="196"/>
                    <a:pt x="146" y="191"/>
                    <a:pt x="153" y="179"/>
                  </a:cubicBezTo>
                  <a:cubicBezTo>
                    <a:pt x="160" y="168"/>
                    <a:pt x="155" y="166"/>
                    <a:pt x="159" y="164"/>
                  </a:cubicBezTo>
                  <a:cubicBezTo>
                    <a:pt x="164" y="161"/>
                    <a:pt x="164" y="160"/>
                    <a:pt x="164" y="160"/>
                  </a:cubicBezTo>
                  <a:cubicBezTo>
                    <a:pt x="164" y="160"/>
                    <a:pt x="164" y="149"/>
                    <a:pt x="163" y="144"/>
                  </a:cubicBezTo>
                  <a:cubicBezTo>
                    <a:pt x="162" y="140"/>
                    <a:pt x="157" y="139"/>
                    <a:pt x="155" y="134"/>
                  </a:cubicBezTo>
                  <a:cubicBezTo>
                    <a:pt x="153" y="129"/>
                    <a:pt x="149" y="113"/>
                    <a:pt x="150" y="104"/>
                  </a:cubicBezTo>
                  <a:cubicBezTo>
                    <a:pt x="151" y="95"/>
                    <a:pt x="153" y="93"/>
                    <a:pt x="153" y="93"/>
                  </a:cubicBezTo>
                  <a:cubicBezTo>
                    <a:pt x="153" y="93"/>
                    <a:pt x="149" y="41"/>
                    <a:pt x="169" y="26"/>
                  </a:cubicBezTo>
                  <a:cubicBezTo>
                    <a:pt x="190" y="11"/>
                    <a:pt x="225" y="0"/>
                    <a:pt x="245" y="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5245" y="3197"/>
              <a:ext cx="217" cy="189"/>
            </a:xfrm>
            <a:custGeom>
              <a:avLst/>
              <a:gdLst>
                <a:gd name="T0" fmla="*/ 83 w 92"/>
                <a:gd name="T1" fmla="*/ 31 h 80"/>
                <a:gd name="T2" fmla="*/ 88 w 92"/>
                <a:gd name="T3" fmla="*/ 44 h 80"/>
                <a:gd name="T4" fmla="*/ 89 w 92"/>
                <a:gd name="T5" fmla="*/ 45 h 80"/>
                <a:gd name="T6" fmla="*/ 92 w 92"/>
                <a:gd name="T7" fmla="*/ 80 h 80"/>
                <a:gd name="T8" fmla="*/ 88 w 92"/>
                <a:gd name="T9" fmla="*/ 76 h 80"/>
                <a:gd name="T10" fmla="*/ 76 w 92"/>
                <a:gd name="T11" fmla="*/ 58 h 80"/>
                <a:gd name="T12" fmla="*/ 67 w 92"/>
                <a:gd name="T13" fmla="*/ 77 h 80"/>
                <a:gd name="T14" fmla="*/ 0 w 92"/>
                <a:gd name="T15" fmla="*/ 5 h 80"/>
                <a:gd name="T16" fmla="*/ 1 w 92"/>
                <a:gd name="T17" fmla="*/ 4 h 80"/>
                <a:gd name="T18" fmla="*/ 6 w 92"/>
                <a:gd name="T19" fmla="*/ 0 h 80"/>
                <a:gd name="T20" fmla="*/ 32 w 92"/>
                <a:gd name="T21" fmla="*/ 30 h 80"/>
                <a:gd name="T22" fmla="*/ 75 w 92"/>
                <a:gd name="T23" fmla="*/ 55 h 80"/>
                <a:gd name="T24" fmla="*/ 83 w 92"/>
                <a:gd name="T25" fmla="*/ 32 h 80"/>
                <a:gd name="T26" fmla="*/ 83 w 92"/>
                <a:gd name="T27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80">
                  <a:moveTo>
                    <a:pt x="83" y="31"/>
                  </a:moveTo>
                  <a:cubicBezTo>
                    <a:pt x="84" y="38"/>
                    <a:pt x="88" y="44"/>
                    <a:pt x="88" y="44"/>
                  </a:cubicBezTo>
                  <a:cubicBezTo>
                    <a:pt x="88" y="44"/>
                    <a:pt x="88" y="44"/>
                    <a:pt x="89" y="45"/>
                  </a:cubicBezTo>
                  <a:cubicBezTo>
                    <a:pt x="88" y="52"/>
                    <a:pt x="90" y="68"/>
                    <a:pt x="92" y="80"/>
                  </a:cubicBezTo>
                  <a:cubicBezTo>
                    <a:pt x="91" y="80"/>
                    <a:pt x="90" y="79"/>
                    <a:pt x="88" y="76"/>
                  </a:cubicBezTo>
                  <a:cubicBezTo>
                    <a:pt x="82" y="63"/>
                    <a:pt x="80" y="56"/>
                    <a:pt x="76" y="58"/>
                  </a:cubicBezTo>
                  <a:cubicBezTo>
                    <a:pt x="72" y="60"/>
                    <a:pt x="70" y="69"/>
                    <a:pt x="67" y="77"/>
                  </a:cubicBezTo>
                  <a:cubicBezTo>
                    <a:pt x="52" y="58"/>
                    <a:pt x="15" y="18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4" y="2"/>
                    <a:pt x="5" y="1"/>
                    <a:pt x="6" y="0"/>
                  </a:cubicBezTo>
                  <a:cubicBezTo>
                    <a:pt x="9" y="9"/>
                    <a:pt x="20" y="24"/>
                    <a:pt x="32" y="30"/>
                  </a:cubicBezTo>
                  <a:cubicBezTo>
                    <a:pt x="45" y="38"/>
                    <a:pt x="75" y="55"/>
                    <a:pt x="75" y="55"/>
                  </a:cubicBezTo>
                  <a:cubicBezTo>
                    <a:pt x="75" y="55"/>
                    <a:pt x="81" y="41"/>
                    <a:pt x="83" y="32"/>
                  </a:cubicBezTo>
                  <a:lnTo>
                    <a:pt x="83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5495" y="3621"/>
              <a:ext cx="109" cy="156"/>
            </a:xfrm>
            <a:custGeom>
              <a:avLst/>
              <a:gdLst>
                <a:gd name="T0" fmla="*/ 9 w 46"/>
                <a:gd name="T1" fmla="*/ 51 h 66"/>
                <a:gd name="T2" fmla="*/ 26 w 46"/>
                <a:gd name="T3" fmla="*/ 33 h 66"/>
                <a:gd name="T4" fmla="*/ 6 w 46"/>
                <a:gd name="T5" fmla="*/ 10 h 66"/>
                <a:gd name="T6" fmla="*/ 23 w 46"/>
                <a:gd name="T7" fmla="*/ 10 h 66"/>
                <a:gd name="T8" fmla="*/ 46 w 46"/>
                <a:gd name="T9" fmla="*/ 66 h 66"/>
                <a:gd name="T10" fmla="*/ 9 w 46"/>
                <a:gd name="T1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66">
                  <a:moveTo>
                    <a:pt x="9" y="51"/>
                  </a:moveTo>
                  <a:cubicBezTo>
                    <a:pt x="9" y="51"/>
                    <a:pt x="26" y="46"/>
                    <a:pt x="26" y="33"/>
                  </a:cubicBezTo>
                  <a:cubicBezTo>
                    <a:pt x="26" y="19"/>
                    <a:pt x="13" y="10"/>
                    <a:pt x="6" y="10"/>
                  </a:cubicBezTo>
                  <a:cubicBezTo>
                    <a:pt x="0" y="9"/>
                    <a:pt x="10" y="0"/>
                    <a:pt x="23" y="10"/>
                  </a:cubicBezTo>
                  <a:cubicBezTo>
                    <a:pt x="36" y="21"/>
                    <a:pt x="46" y="66"/>
                    <a:pt x="46" y="66"/>
                  </a:cubicBezTo>
                  <a:cubicBezTo>
                    <a:pt x="46" y="66"/>
                    <a:pt x="19" y="56"/>
                    <a:pt x="9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5597" y="3796"/>
              <a:ext cx="26" cy="117"/>
            </a:xfrm>
            <a:custGeom>
              <a:avLst/>
              <a:gdLst>
                <a:gd name="T0" fmla="*/ 3 w 11"/>
                <a:gd name="T1" fmla="*/ 0 h 50"/>
                <a:gd name="T2" fmla="*/ 11 w 11"/>
                <a:gd name="T3" fmla="*/ 42 h 50"/>
                <a:gd name="T4" fmla="*/ 0 w 11"/>
                <a:gd name="T5" fmla="*/ 50 h 50"/>
                <a:gd name="T6" fmla="*/ 3 w 1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0">
                  <a:moveTo>
                    <a:pt x="3" y="0"/>
                  </a:moveTo>
                  <a:cubicBezTo>
                    <a:pt x="11" y="42"/>
                    <a:pt x="11" y="42"/>
                    <a:pt x="11" y="4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14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4062" y="2625"/>
              <a:ext cx="893" cy="3619"/>
            </a:xfrm>
            <a:custGeom>
              <a:avLst/>
              <a:gdLst>
                <a:gd name="T0" fmla="*/ 181 w 379"/>
                <a:gd name="T1" fmla="*/ 0 h 1536"/>
                <a:gd name="T2" fmla="*/ 250 w 379"/>
                <a:gd name="T3" fmla="*/ 61 h 1536"/>
                <a:gd name="T4" fmla="*/ 262 w 379"/>
                <a:gd name="T5" fmla="*/ 105 h 1536"/>
                <a:gd name="T6" fmla="*/ 272 w 379"/>
                <a:gd name="T7" fmla="*/ 166 h 1536"/>
                <a:gd name="T8" fmla="*/ 291 w 379"/>
                <a:gd name="T9" fmla="*/ 225 h 1536"/>
                <a:gd name="T10" fmla="*/ 302 w 379"/>
                <a:gd name="T11" fmla="*/ 256 h 1536"/>
                <a:gd name="T12" fmla="*/ 357 w 379"/>
                <a:gd name="T13" fmla="*/ 288 h 1536"/>
                <a:gd name="T14" fmla="*/ 374 w 379"/>
                <a:gd name="T15" fmla="*/ 403 h 1536"/>
                <a:gd name="T16" fmla="*/ 363 w 379"/>
                <a:gd name="T17" fmla="*/ 502 h 1536"/>
                <a:gd name="T18" fmla="*/ 325 w 379"/>
                <a:gd name="T19" fmla="*/ 530 h 1536"/>
                <a:gd name="T20" fmla="*/ 336 w 379"/>
                <a:gd name="T21" fmla="*/ 630 h 1536"/>
                <a:gd name="T22" fmla="*/ 349 w 379"/>
                <a:gd name="T23" fmla="*/ 702 h 1536"/>
                <a:gd name="T24" fmla="*/ 329 w 379"/>
                <a:gd name="T25" fmla="*/ 706 h 1536"/>
                <a:gd name="T26" fmla="*/ 321 w 379"/>
                <a:gd name="T27" fmla="*/ 804 h 1536"/>
                <a:gd name="T28" fmla="*/ 291 w 379"/>
                <a:gd name="T29" fmla="*/ 966 h 1536"/>
                <a:gd name="T30" fmla="*/ 281 w 379"/>
                <a:gd name="T31" fmla="*/ 987 h 1536"/>
                <a:gd name="T32" fmla="*/ 266 w 379"/>
                <a:gd name="T33" fmla="*/ 987 h 1536"/>
                <a:gd name="T34" fmla="*/ 263 w 379"/>
                <a:gd name="T35" fmla="*/ 1036 h 1536"/>
                <a:gd name="T36" fmla="*/ 252 w 379"/>
                <a:gd name="T37" fmla="*/ 1136 h 1536"/>
                <a:gd name="T38" fmla="*/ 209 w 379"/>
                <a:gd name="T39" fmla="*/ 1295 h 1536"/>
                <a:gd name="T40" fmla="*/ 239 w 379"/>
                <a:gd name="T41" fmla="*/ 1386 h 1536"/>
                <a:gd name="T42" fmla="*/ 265 w 379"/>
                <a:gd name="T43" fmla="*/ 1445 h 1536"/>
                <a:gd name="T44" fmla="*/ 226 w 379"/>
                <a:gd name="T45" fmla="*/ 1449 h 1536"/>
                <a:gd name="T46" fmla="*/ 207 w 379"/>
                <a:gd name="T47" fmla="*/ 1435 h 1536"/>
                <a:gd name="T48" fmla="*/ 213 w 379"/>
                <a:gd name="T49" fmla="*/ 1465 h 1536"/>
                <a:gd name="T50" fmla="*/ 190 w 379"/>
                <a:gd name="T51" fmla="*/ 1536 h 1536"/>
                <a:gd name="T52" fmla="*/ 181 w 379"/>
                <a:gd name="T53" fmla="*/ 1535 h 1536"/>
                <a:gd name="T54" fmla="*/ 181 w 379"/>
                <a:gd name="T55" fmla="*/ 1079 h 1536"/>
                <a:gd name="T56" fmla="*/ 186 w 379"/>
                <a:gd name="T57" fmla="*/ 1053 h 1536"/>
                <a:gd name="T58" fmla="*/ 186 w 379"/>
                <a:gd name="T59" fmla="*/ 984 h 1536"/>
                <a:gd name="T60" fmla="*/ 181 w 379"/>
                <a:gd name="T61" fmla="*/ 1010 h 1536"/>
                <a:gd name="T62" fmla="*/ 181 w 379"/>
                <a:gd name="T63" fmla="*/ 0 h 1536"/>
                <a:gd name="T64" fmla="*/ 180 w 379"/>
                <a:gd name="T65" fmla="*/ 0 h 1536"/>
                <a:gd name="T66" fmla="*/ 181 w 379"/>
                <a:gd name="T67" fmla="*/ 0 h 1536"/>
                <a:gd name="T68" fmla="*/ 181 w 379"/>
                <a:gd name="T69" fmla="*/ 1010 h 1536"/>
                <a:gd name="T70" fmla="*/ 176 w 379"/>
                <a:gd name="T71" fmla="*/ 1037 h 1536"/>
                <a:gd name="T72" fmla="*/ 178 w 379"/>
                <a:gd name="T73" fmla="*/ 1071 h 1536"/>
                <a:gd name="T74" fmla="*/ 180 w 379"/>
                <a:gd name="T75" fmla="*/ 1094 h 1536"/>
                <a:gd name="T76" fmla="*/ 181 w 379"/>
                <a:gd name="T77" fmla="*/ 1079 h 1536"/>
                <a:gd name="T78" fmla="*/ 181 w 379"/>
                <a:gd name="T79" fmla="*/ 1535 h 1536"/>
                <a:gd name="T80" fmla="*/ 150 w 379"/>
                <a:gd name="T81" fmla="*/ 1474 h 1536"/>
                <a:gd name="T82" fmla="*/ 149 w 379"/>
                <a:gd name="T83" fmla="*/ 1409 h 1536"/>
                <a:gd name="T84" fmla="*/ 137 w 379"/>
                <a:gd name="T85" fmla="*/ 1339 h 1536"/>
                <a:gd name="T86" fmla="*/ 88 w 379"/>
                <a:gd name="T87" fmla="*/ 1123 h 1536"/>
                <a:gd name="T88" fmla="*/ 91 w 379"/>
                <a:gd name="T89" fmla="*/ 1029 h 1536"/>
                <a:gd name="T90" fmla="*/ 85 w 379"/>
                <a:gd name="T91" fmla="*/ 982 h 1536"/>
                <a:gd name="T92" fmla="*/ 58 w 379"/>
                <a:gd name="T93" fmla="*/ 958 h 1536"/>
                <a:gd name="T94" fmla="*/ 50 w 379"/>
                <a:gd name="T95" fmla="*/ 788 h 1536"/>
                <a:gd name="T96" fmla="*/ 52 w 379"/>
                <a:gd name="T97" fmla="*/ 696 h 1536"/>
                <a:gd name="T98" fmla="*/ 19 w 379"/>
                <a:gd name="T99" fmla="*/ 690 h 1536"/>
                <a:gd name="T100" fmla="*/ 46 w 379"/>
                <a:gd name="T101" fmla="*/ 611 h 1536"/>
                <a:gd name="T102" fmla="*/ 51 w 379"/>
                <a:gd name="T103" fmla="*/ 552 h 1536"/>
                <a:gd name="T104" fmla="*/ 3 w 379"/>
                <a:gd name="T105" fmla="*/ 512 h 1536"/>
                <a:gd name="T106" fmla="*/ 3 w 379"/>
                <a:gd name="T107" fmla="*/ 396 h 1536"/>
                <a:gd name="T108" fmla="*/ 12 w 379"/>
                <a:gd name="T109" fmla="*/ 345 h 1536"/>
                <a:gd name="T110" fmla="*/ 46 w 379"/>
                <a:gd name="T111" fmla="*/ 260 h 1536"/>
                <a:gd name="T112" fmla="*/ 81 w 379"/>
                <a:gd name="T113" fmla="*/ 246 h 1536"/>
                <a:gd name="T114" fmla="*/ 85 w 379"/>
                <a:gd name="T115" fmla="*/ 213 h 1536"/>
                <a:gd name="T116" fmla="*/ 106 w 379"/>
                <a:gd name="T117" fmla="*/ 171 h 1536"/>
                <a:gd name="T118" fmla="*/ 109 w 379"/>
                <a:gd name="T119" fmla="*/ 108 h 1536"/>
                <a:gd name="T120" fmla="*/ 180 w 379"/>
                <a:gd name="T121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" h="1536">
                  <a:moveTo>
                    <a:pt x="181" y="0"/>
                  </a:moveTo>
                  <a:cubicBezTo>
                    <a:pt x="215" y="0"/>
                    <a:pt x="243" y="31"/>
                    <a:pt x="250" y="61"/>
                  </a:cubicBezTo>
                  <a:cubicBezTo>
                    <a:pt x="257" y="91"/>
                    <a:pt x="262" y="89"/>
                    <a:pt x="262" y="105"/>
                  </a:cubicBezTo>
                  <a:cubicBezTo>
                    <a:pt x="262" y="122"/>
                    <a:pt x="269" y="139"/>
                    <a:pt x="272" y="166"/>
                  </a:cubicBezTo>
                  <a:cubicBezTo>
                    <a:pt x="275" y="192"/>
                    <a:pt x="277" y="210"/>
                    <a:pt x="291" y="225"/>
                  </a:cubicBezTo>
                  <a:cubicBezTo>
                    <a:pt x="304" y="241"/>
                    <a:pt x="302" y="256"/>
                    <a:pt x="302" y="256"/>
                  </a:cubicBezTo>
                  <a:cubicBezTo>
                    <a:pt x="302" y="256"/>
                    <a:pt x="346" y="258"/>
                    <a:pt x="357" y="288"/>
                  </a:cubicBezTo>
                  <a:cubicBezTo>
                    <a:pt x="368" y="318"/>
                    <a:pt x="370" y="368"/>
                    <a:pt x="374" y="403"/>
                  </a:cubicBezTo>
                  <a:cubicBezTo>
                    <a:pt x="379" y="437"/>
                    <a:pt x="376" y="476"/>
                    <a:pt x="363" y="502"/>
                  </a:cubicBezTo>
                  <a:cubicBezTo>
                    <a:pt x="351" y="527"/>
                    <a:pt x="325" y="530"/>
                    <a:pt x="325" y="530"/>
                  </a:cubicBezTo>
                  <a:cubicBezTo>
                    <a:pt x="325" y="530"/>
                    <a:pt x="320" y="583"/>
                    <a:pt x="336" y="630"/>
                  </a:cubicBezTo>
                  <a:cubicBezTo>
                    <a:pt x="351" y="676"/>
                    <a:pt x="362" y="700"/>
                    <a:pt x="349" y="702"/>
                  </a:cubicBezTo>
                  <a:cubicBezTo>
                    <a:pt x="336" y="705"/>
                    <a:pt x="329" y="706"/>
                    <a:pt x="329" y="706"/>
                  </a:cubicBezTo>
                  <a:cubicBezTo>
                    <a:pt x="329" y="706"/>
                    <a:pt x="330" y="765"/>
                    <a:pt x="321" y="804"/>
                  </a:cubicBezTo>
                  <a:cubicBezTo>
                    <a:pt x="312" y="842"/>
                    <a:pt x="291" y="942"/>
                    <a:pt x="291" y="966"/>
                  </a:cubicBezTo>
                  <a:cubicBezTo>
                    <a:pt x="291" y="991"/>
                    <a:pt x="290" y="987"/>
                    <a:pt x="281" y="987"/>
                  </a:cubicBezTo>
                  <a:cubicBezTo>
                    <a:pt x="271" y="987"/>
                    <a:pt x="266" y="987"/>
                    <a:pt x="266" y="987"/>
                  </a:cubicBezTo>
                  <a:cubicBezTo>
                    <a:pt x="266" y="987"/>
                    <a:pt x="268" y="1026"/>
                    <a:pt x="263" y="1036"/>
                  </a:cubicBezTo>
                  <a:cubicBezTo>
                    <a:pt x="258" y="1045"/>
                    <a:pt x="266" y="1090"/>
                    <a:pt x="252" y="1136"/>
                  </a:cubicBezTo>
                  <a:cubicBezTo>
                    <a:pt x="238" y="1183"/>
                    <a:pt x="209" y="1262"/>
                    <a:pt x="209" y="1295"/>
                  </a:cubicBezTo>
                  <a:cubicBezTo>
                    <a:pt x="209" y="1329"/>
                    <a:pt x="223" y="1370"/>
                    <a:pt x="239" y="1386"/>
                  </a:cubicBezTo>
                  <a:cubicBezTo>
                    <a:pt x="255" y="1403"/>
                    <a:pt x="277" y="1437"/>
                    <a:pt x="265" y="1445"/>
                  </a:cubicBezTo>
                  <a:cubicBezTo>
                    <a:pt x="253" y="1453"/>
                    <a:pt x="237" y="1452"/>
                    <a:pt x="226" y="1449"/>
                  </a:cubicBezTo>
                  <a:cubicBezTo>
                    <a:pt x="215" y="1445"/>
                    <a:pt x="207" y="1435"/>
                    <a:pt x="207" y="1435"/>
                  </a:cubicBezTo>
                  <a:cubicBezTo>
                    <a:pt x="207" y="1435"/>
                    <a:pt x="208" y="1452"/>
                    <a:pt x="213" y="1465"/>
                  </a:cubicBezTo>
                  <a:cubicBezTo>
                    <a:pt x="217" y="1479"/>
                    <a:pt x="213" y="1536"/>
                    <a:pt x="190" y="1536"/>
                  </a:cubicBezTo>
                  <a:cubicBezTo>
                    <a:pt x="187" y="1536"/>
                    <a:pt x="184" y="1536"/>
                    <a:pt x="181" y="1535"/>
                  </a:cubicBezTo>
                  <a:cubicBezTo>
                    <a:pt x="181" y="1079"/>
                    <a:pt x="181" y="1079"/>
                    <a:pt x="181" y="1079"/>
                  </a:cubicBezTo>
                  <a:cubicBezTo>
                    <a:pt x="182" y="1070"/>
                    <a:pt x="183" y="1059"/>
                    <a:pt x="186" y="1053"/>
                  </a:cubicBezTo>
                  <a:cubicBezTo>
                    <a:pt x="190" y="1042"/>
                    <a:pt x="186" y="1018"/>
                    <a:pt x="186" y="984"/>
                  </a:cubicBezTo>
                  <a:cubicBezTo>
                    <a:pt x="186" y="984"/>
                    <a:pt x="184" y="997"/>
                    <a:pt x="181" y="1010"/>
                  </a:cubicBezTo>
                  <a:lnTo>
                    <a:pt x="181" y="0"/>
                  </a:lnTo>
                  <a:close/>
                  <a:moveTo>
                    <a:pt x="180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81" y="1010"/>
                    <a:pt x="181" y="1010"/>
                    <a:pt x="181" y="1010"/>
                  </a:cubicBezTo>
                  <a:cubicBezTo>
                    <a:pt x="180" y="1020"/>
                    <a:pt x="178" y="1031"/>
                    <a:pt x="176" y="1037"/>
                  </a:cubicBezTo>
                  <a:cubicBezTo>
                    <a:pt x="172" y="1052"/>
                    <a:pt x="178" y="1061"/>
                    <a:pt x="178" y="1071"/>
                  </a:cubicBezTo>
                  <a:cubicBezTo>
                    <a:pt x="178" y="1081"/>
                    <a:pt x="180" y="1094"/>
                    <a:pt x="180" y="1094"/>
                  </a:cubicBezTo>
                  <a:cubicBezTo>
                    <a:pt x="180" y="1094"/>
                    <a:pt x="181" y="1087"/>
                    <a:pt x="181" y="1079"/>
                  </a:cubicBezTo>
                  <a:cubicBezTo>
                    <a:pt x="181" y="1535"/>
                    <a:pt x="181" y="1535"/>
                    <a:pt x="181" y="1535"/>
                  </a:cubicBezTo>
                  <a:cubicBezTo>
                    <a:pt x="163" y="1529"/>
                    <a:pt x="149" y="1506"/>
                    <a:pt x="150" y="1474"/>
                  </a:cubicBezTo>
                  <a:cubicBezTo>
                    <a:pt x="152" y="1437"/>
                    <a:pt x="143" y="1431"/>
                    <a:pt x="149" y="1409"/>
                  </a:cubicBezTo>
                  <a:cubicBezTo>
                    <a:pt x="155" y="1388"/>
                    <a:pt x="148" y="1372"/>
                    <a:pt x="137" y="1339"/>
                  </a:cubicBezTo>
                  <a:cubicBezTo>
                    <a:pt x="126" y="1305"/>
                    <a:pt x="86" y="1160"/>
                    <a:pt x="88" y="1123"/>
                  </a:cubicBezTo>
                  <a:cubicBezTo>
                    <a:pt x="91" y="1086"/>
                    <a:pt x="94" y="1054"/>
                    <a:pt x="91" y="1029"/>
                  </a:cubicBezTo>
                  <a:cubicBezTo>
                    <a:pt x="87" y="1004"/>
                    <a:pt x="85" y="982"/>
                    <a:pt x="85" y="982"/>
                  </a:cubicBezTo>
                  <a:cubicBezTo>
                    <a:pt x="85" y="982"/>
                    <a:pt x="58" y="994"/>
                    <a:pt x="58" y="958"/>
                  </a:cubicBezTo>
                  <a:cubicBezTo>
                    <a:pt x="58" y="922"/>
                    <a:pt x="52" y="819"/>
                    <a:pt x="50" y="788"/>
                  </a:cubicBezTo>
                  <a:cubicBezTo>
                    <a:pt x="48" y="757"/>
                    <a:pt x="52" y="696"/>
                    <a:pt x="52" y="696"/>
                  </a:cubicBezTo>
                  <a:cubicBezTo>
                    <a:pt x="52" y="696"/>
                    <a:pt x="27" y="694"/>
                    <a:pt x="19" y="690"/>
                  </a:cubicBezTo>
                  <a:cubicBezTo>
                    <a:pt x="10" y="686"/>
                    <a:pt x="40" y="633"/>
                    <a:pt x="46" y="611"/>
                  </a:cubicBezTo>
                  <a:cubicBezTo>
                    <a:pt x="52" y="589"/>
                    <a:pt x="51" y="552"/>
                    <a:pt x="51" y="552"/>
                  </a:cubicBezTo>
                  <a:cubicBezTo>
                    <a:pt x="51" y="552"/>
                    <a:pt x="6" y="550"/>
                    <a:pt x="3" y="512"/>
                  </a:cubicBezTo>
                  <a:cubicBezTo>
                    <a:pt x="1" y="473"/>
                    <a:pt x="0" y="418"/>
                    <a:pt x="3" y="396"/>
                  </a:cubicBezTo>
                  <a:cubicBezTo>
                    <a:pt x="7" y="373"/>
                    <a:pt x="8" y="375"/>
                    <a:pt x="12" y="345"/>
                  </a:cubicBezTo>
                  <a:cubicBezTo>
                    <a:pt x="15" y="315"/>
                    <a:pt x="31" y="263"/>
                    <a:pt x="46" y="260"/>
                  </a:cubicBezTo>
                  <a:cubicBezTo>
                    <a:pt x="62" y="258"/>
                    <a:pt x="81" y="246"/>
                    <a:pt x="81" y="246"/>
                  </a:cubicBezTo>
                  <a:cubicBezTo>
                    <a:pt x="81" y="246"/>
                    <a:pt x="65" y="228"/>
                    <a:pt x="85" y="213"/>
                  </a:cubicBezTo>
                  <a:cubicBezTo>
                    <a:pt x="104" y="197"/>
                    <a:pt x="115" y="191"/>
                    <a:pt x="106" y="171"/>
                  </a:cubicBezTo>
                  <a:cubicBezTo>
                    <a:pt x="98" y="150"/>
                    <a:pt x="104" y="135"/>
                    <a:pt x="109" y="108"/>
                  </a:cubicBezTo>
                  <a:cubicBezTo>
                    <a:pt x="113" y="82"/>
                    <a:pt x="126" y="1"/>
                    <a:pt x="18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4423" y="3136"/>
              <a:ext cx="212" cy="412"/>
            </a:xfrm>
            <a:custGeom>
              <a:avLst/>
              <a:gdLst>
                <a:gd name="T0" fmla="*/ 1 w 90"/>
                <a:gd name="T1" fmla="*/ 4 h 175"/>
                <a:gd name="T2" fmla="*/ 25 w 90"/>
                <a:gd name="T3" fmla="*/ 40 h 175"/>
                <a:gd name="T4" fmla="*/ 41 w 90"/>
                <a:gd name="T5" fmla="*/ 122 h 175"/>
                <a:gd name="T6" fmla="*/ 56 w 90"/>
                <a:gd name="T7" fmla="*/ 88 h 175"/>
                <a:gd name="T8" fmla="*/ 63 w 90"/>
                <a:gd name="T9" fmla="*/ 47 h 175"/>
                <a:gd name="T10" fmla="*/ 89 w 90"/>
                <a:gd name="T11" fmla="*/ 0 h 175"/>
                <a:gd name="T12" fmla="*/ 89 w 90"/>
                <a:gd name="T13" fmla="*/ 32 h 175"/>
                <a:gd name="T14" fmla="*/ 64 w 90"/>
                <a:gd name="T15" fmla="*/ 109 h 175"/>
                <a:gd name="T16" fmla="*/ 43 w 90"/>
                <a:gd name="T17" fmla="*/ 165 h 175"/>
                <a:gd name="T18" fmla="*/ 21 w 90"/>
                <a:gd name="T19" fmla="*/ 113 h 175"/>
                <a:gd name="T20" fmla="*/ 1 w 90"/>
                <a:gd name="T21" fmla="*/ 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75">
                  <a:moveTo>
                    <a:pt x="1" y="4"/>
                  </a:moveTo>
                  <a:cubicBezTo>
                    <a:pt x="1" y="4"/>
                    <a:pt x="25" y="24"/>
                    <a:pt x="25" y="40"/>
                  </a:cubicBezTo>
                  <a:cubicBezTo>
                    <a:pt x="25" y="55"/>
                    <a:pt x="36" y="107"/>
                    <a:pt x="41" y="122"/>
                  </a:cubicBezTo>
                  <a:cubicBezTo>
                    <a:pt x="45" y="138"/>
                    <a:pt x="48" y="103"/>
                    <a:pt x="56" y="88"/>
                  </a:cubicBezTo>
                  <a:cubicBezTo>
                    <a:pt x="64" y="72"/>
                    <a:pt x="68" y="59"/>
                    <a:pt x="63" y="47"/>
                  </a:cubicBezTo>
                  <a:cubicBezTo>
                    <a:pt x="58" y="35"/>
                    <a:pt x="77" y="30"/>
                    <a:pt x="89" y="0"/>
                  </a:cubicBezTo>
                  <a:cubicBezTo>
                    <a:pt x="90" y="11"/>
                    <a:pt x="90" y="20"/>
                    <a:pt x="89" y="32"/>
                  </a:cubicBezTo>
                  <a:cubicBezTo>
                    <a:pt x="89" y="43"/>
                    <a:pt x="70" y="99"/>
                    <a:pt x="64" y="109"/>
                  </a:cubicBezTo>
                  <a:cubicBezTo>
                    <a:pt x="59" y="120"/>
                    <a:pt x="44" y="155"/>
                    <a:pt x="43" y="165"/>
                  </a:cubicBezTo>
                  <a:cubicBezTo>
                    <a:pt x="42" y="175"/>
                    <a:pt x="29" y="145"/>
                    <a:pt x="21" y="113"/>
                  </a:cubicBezTo>
                  <a:cubicBezTo>
                    <a:pt x="14" y="81"/>
                    <a:pt x="0" y="34"/>
                    <a:pt x="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4314" y="3701"/>
              <a:ext cx="40" cy="90"/>
            </a:xfrm>
            <a:custGeom>
              <a:avLst/>
              <a:gdLst>
                <a:gd name="T0" fmla="*/ 12 w 17"/>
                <a:gd name="T1" fmla="*/ 38 h 38"/>
                <a:gd name="T2" fmla="*/ 16 w 17"/>
                <a:gd name="T3" fmla="*/ 16 h 38"/>
                <a:gd name="T4" fmla="*/ 16 w 17"/>
                <a:gd name="T5" fmla="*/ 0 h 38"/>
                <a:gd name="T6" fmla="*/ 3 w 17"/>
                <a:gd name="T7" fmla="*/ 2 h 38"/>
                <a:gd name="T8" fmla="*/ 0 w 17"/>
                <a:gd name="T9" fmla="*/ 33 h 38"/>
                <a:gd name="T10" fmla="*/ 12 w 17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8">
                  <a:moveTo>
                    <a:pt x="12" y="38"/>
                  </a:moveTo>
                  <a:cubicBezTo>
                    <a:pt x="12" y="38"/>
                    <a:pt x="15" y="28"/>
                    <a:pt x="16" y="16"/>
                  </a:cubicBezTo>
                  <a:cubicBezTo>
                    <a:pt x="17" y="3"/>
                    <a:pt x="16" y="0"/>
                    <a:pt x="16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5"/>
                    <a:pt x="0" y="33"/>
                  </a:cubicBezTo>
                  <a:cubicBezTo>
                    <a:pt x="5" y="38"/>
                    <a:pt x="12" y="38"/>
                    <a:pt x="12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4611" y="3883"/>
              <a:ext cx="45" cy="89"/>
            </a:xfrm>
            <a:custGeom>
              <a:avLst/>
              <a:gdLst>
                <a:gd name="T0" fmla="*/ 5 w 19"/>
                <a:gd name="T1" fmla="*/ 0 h 38"/>
                <a:gd name="T2" fmla="*/ 1 w 19"/>
                <a:gd name="T3" fmla="*/ 31 h 38"/>
                <a:gd name="T4" fmla="*/ 19 w 19"/>
                <a:gd name="T5" fmla="*/ 31 h 38"/>
                <a:gd name="T6" fmla="*/ 19 w 19"/>
                <a:gd name="T7" fmla="*/ 0 h 38"/>
                <a:gd name="T8" fmla="*/ 5 w 19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8">
                  <a:moveTo>
                    <a:pt x="5" y="0"/>
                  </a:moveTo>
                  <a:cubicBezTo>
                    <a:pt x="5" y="0"/>
                    <a:pt x="2" y="24"/>
                    <a:pt x="1" y="31"/>
                  </a:cubicBezTo>
                  <a:cubicBezTo>
                    <a:pt x="0" y="38"/>
                    <a:pt x="19" y="31"/>
                    <a:pt x="19" y="31"/>
                  </a:cubicBezTo>
                  <a:cubicBezTo>
                    <a:pt x="19" y="0"/>
                    <a:pt x="19" y="0"/>
                    <a:pt x="19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3247" y="3077"/>
              <a:ext cx="796" cy="2488"/>
            </a:xfrm>
            <a:custGeom>
              <a:avLst/>
              <a:gdLst>
                <a:gd name="T0" fmla="*/ 281 w 338"/>
                <a:gd name="T1" fmla="*/ 214 h 1056"/>
                <a:gd name="T2" fmla="*/ 302 w 338"/>
                <a:gd name="T3" fmla="*/ 451 h 1056"/>
                <a:gd name="T4" fmla="*/ 302 w 338"/>
                <a:gd name="T5" fmla="*/ 541 h 1056"/>
                <a:gd name="T6" fmla="*/ 296 w 338"/>
                <a:gd name="T7" fmla="*/ 578 h 1056"/>
                <a:gd name="T8" fmla="*/ 335 w 338"/>
                <a:gd name="T9" fmla="*/ 741 h 1056"/>
                <a:gd name="T10" fmla="*/ 251 w 338"/>
                <a:gd name="T11" fmla="*/ 784 h 1056"/>
                <a:gd name="T12" fmla="*/ 258 w 338"/>
                <a:gd name="T13" fmla="*/ 582 h 1056"/>
                <a:gd name="T14" fmla="*/ 259 w 338"/>
                <a:gd name="T15" fmla="*/ 539 h 1056"/>
                <a:gd name="T16" fmla="*/ 251 w 338"/>
                <a:gd name="T17" fmla="*/ 181 h 1056"/>
                <a:gd name="T18" fmla="*/ 201 w 338"/>
                <a:gd name="T19" fmla="*/ 33 h 1056"/>
                <a:gd name="T20" fmla="*/ 203 w 338"/>
                <a:gd name="T21" fmla="*/ 102 h 1056"/>
                <a:gd name="T22" fmla="*/ 183 w 338"/>
                <a:gd name="T23" fmla="*/ 135 h 1056"/>
                <a:gd name="T24" fmla="*/ 244 w 338"/>
                <a:gd name="T25" fmla="*/ 179 h 1056"/>
                <a:gd name="T26" fmla="*/ 251 w 338"/>
                <a:gd name="T27" fmla="*/ 548 h 1056"/>
                <a:gd name="T28" fmla="*/ 241 w 338"/>
                <a:gd name="T29" fmla="*/ 549 h 1056"/>
                <a:gd name="T30" fmla="*/ 243 w 338"/>
                <a:gd name="T31" fmla="*/ 584 h 1056"/>
                <a:gd name="T32" fmla="*/ 251 w 338"/>
                <a:gd name="T33" fmla="*/ 784 h 1056"/>
                <a:gd name="T34" fmla="*/ 235 w 338"/>
                <a:gd name="T35" fmla="*/ 785 h 1056"/>
                <a:gd name="T36" fmla="*/ 227 w 338"/>
                <a:gd name="T37" fmla="*/ 918 h 1056"/>
                <a:gd name="T38" fmla="*/ 235 w 338"/>
                <a:gd name="T39" fmla="*/ 1007 h 1056"/>
                <a:gd name="T40" fmla="*/ 180 w 338"/>
                <a:gd name="T41" fmla="*/ 1012 h 1056"/>
                <a:gd name="T42" fmla="*/ 168 w 338"/>
                <a:gd name="T43" fmla="*/ 947 h 1056"/>
                <a:gd name="T44" fmla="*/ 170 w 338"/>
                <a:gd name="T45" fmla="*/ 845 h 1056"/>
                <a:gd name="T46" fmla="*/ 144 w 338"/>
                <a:gd name="T47" fmla="*/ 622 h 1056"/>
                <a:gd name="T48" fmla="*/ 118 w 338"/>
                <a:gd name="T49" fmla="*/ 669 h 1056"/>
                <a:gd name="T50" fmla="*/ 89 w 338"/>
                <a:gd name="T51" fmla="*/ 894 h 1056"/>
                <a:gd name="T52" fmla="*/ 96 w 338"/>
                <a:gd name="T53" fmla="*/ 932 h 1056"/>
                <a:gd name="T54" fmla="*/ 78 w 338"/>
                <a:gd name="T55" fmla="*/ 1001 h 1056"/>
                <a:gd name="T56" fmla="*/ 28 w 338"/>
                <a:gd name="T57" fmla="*/ 1052 h 1056"/>
                <a:gd name="T58" fmla="*/ 35 w 338"/>
                <a:gd name="T59" fmla="*/ 965 h 1056"/>
                <a:gd name="T60" fmla="*/ 31 w 338"/>
                <a:gd name="T61" fmla="*/ 913 h 1056"/>
                <a:gd name="T62" fmla="*/ 27 w 338"/>
                <a:gd name="T63" fmla="*/ 724 h 1056"/>
                <a:gd name="T64" fmla="*/ 28 w 338"/>
                <a:gd name="T65" fmla="*/ 526 h 1056"/>
                <a:gd name="T66" fmla="*/ 17 w 338"/>
                <a:gd name="T67" fmla="*/ 493 h 1056"/>
                <a:gd name="T68" fmla="*/ 7 w 338"/>
                <a:gd name="T69" fmla="*/ 405 h 1056"/>
                <a:gd name="T70" fmla="*/ 20 w 338"/>
                <a:gd name="T71" fmla="*/ 233 h 1056"/>
                <a:gd name="T72" fmla="*/ 113 w 338"/>
                <a:gd name="T73" fmla="*/ 159 h 1056"/>
                <a:gd name="T74" fmla="*/ 117 w 338"/>
                <a:gd name="T75" fmla="*/ 108 h 1056"/>
                <a:gd name="T76" fmla="*/ 103 w 338"/>
                <a:gd name="T77" fmla="*/ 73 h 1056"/>
                <a:gd name="T78" fmla="*/ 108 w 338"/>
                <a:gd name="T79" fmla="*/ 33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056">
                  <a:moveTo>
                    <a:pt x="251" y="181"/>
                  </a:moveTo>
                  <a:cubicBezTo>
                    <a:pt x="268" y="186"/>
                    <a:pt x="281" y="191"/>
                    <a:pt x="281" y="214"/>
                  </a:cubicBezTo>
                  <a:cubicBezTo>
                    <a:pt x="282" y="239"/>
                    <a:pt x="284" y="289"/>
                    <a:pt x="288" y="323"/>
                  </a:cubicBezTo>
                  <a:cubicBezTo>
                    <a:pt x="292" y="356"/>
                    <a:pt x="302" y="428"/>
                    <a:pt x="302" y="451"/>
                  </a:cubicBezTo>
                  <a:cubicBezTo>
                    <a:pt x="303" y="474"/>
                    <a:pt x="305" y="522"/>
                    <a:pt x="305" y="527"/>
                  </a:cubicBezTo>
                  <a:cubicBezTo>
                    <a:pt x="304" y="533"/>
                    <a:pt x="300" y="532"/>
                    <a:pt x="302" y="541"/>
                  </a:cubicBezTo>
                  <a:cubicBezTo>
                    <a:pt x="303" y="550"/>
                    <a:pt x="303" y="558"/>
                    <a:pt x="299" y="564"/>
                  </a:cubicBezTo>
                  <a:cubicBezTo>
                    <a:pt x="294" y="570"/>
                    <a:pt x="296" y="578"/>
                    <a:pt x="296" y="578"/>
                  </a:cubicBezTo>
                  <a:cubicBezTo>
                    <a:pt x="338" y="576"/>
                    <a:pt x="338" y="576"/>
                    <a:pt x="338" y="576"/>
                  </a:cubicBezTo>
                  <a:cubicBezTo>
                    <a:pt x="335" y="741"/>
                    <a:pt x="335" y="741"/>
                    <a:pt x="335" y="741"/>
                  </a:cubicBezTo>
                  <a:cubicBezTo>
                    <a:pt x="269" y="792"/>
                    <a:pt x="269" y="792"/>
                    <a:pt x="269" y="792"/>
                  </a:cubicBezTo>
                  <a:cubicBezTo>
                    <a:pt x="269" y="792"/>
                    <a:pt x="260" y="785"/>
                    <a:pt x="251" y="7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8" y="582"/>
                    <a:pt x="258" y="582"/>
                    <a:pt x="258" y="582"/>
                  </a:cubicBezTo>
                  <a:cubicBezTo>
                    <a:pt x="258" y="582"/>
                    <a:pt x="257" y="570"/>
                    <a:pt x="259" y="562"/>
                  </a:cubicBezTo>
                  <a:cubicBezTo>
                    <a:pt x="261" y="555"/>
                    <a:pt x="261" y="548"/>
                    <a:pt x="259" y="539"/>
                  </a:cubicBezTo>
                  <a:cubicBezTo>
                    <a:pt x="259" y="539"/>
                    <a:pt x="256" y="547"/>
                    <a:pt x="251" y="548"/>
                  </a:cubicBezTo>
                  <a:lnTo>
                    <a:pt x="251" y="181"/>
                  </a:lnTo>
                  <a:close/>
                  <a:moveTo>
                    <a:pt x="159" y="0"/>
                  </a:moveTo>
                  <a:cubicBezTo>
                    <a:pt x="177" y="0"/>
                    <a:pt x="198" y="14"/>
                    <a:pt x="201" y="33"/>
                  </a:cubicBezTo>
                  <a:cubicBezTo>
                    <a:pt x="203" y="52"/>
                    <a:pt x="202" y="79"/>
                    <a:pt x="202" y="79"/>
                  </a:cubicBezTo>
                  <a:cubicBezTo>
                    <a:pt x="202" y="79"/>
                    <a:pt x="208" y="92"/>
                    <a:pt x="203" y="102"/>
                  </a:cubicBezTo>
                  <a:cubicBezTo>
                    <a:pt x="198" y="112"/>
                    <a:pt x="186" y="110"/>
                    <a:pt x="186" y="110"/>
                  </a:cubicBezTo>
                  <a:cubicBezTo>
                    <a:pt x="186" y="110"/>
                    <a:pt x="183" y="126"/>
                    <a:pt x="183" y="135"/>
                  </a:cubicBezTo>
                  <a:cubicBezTo>
                    <a:pt x="183" y="144"/>
                    <a:pt x="183" y="150"/>
                    <a:pt x="191" y="156"/>
                  </a:cubicBezTo>
                  <a:cubicBezTo>
                    <a:pt x="198" y="162"/>
                    <a:pt x="224" y="173"/>
                    <a:pt x="244" y="179"/>
                  </a:cubicBezTo>
                  <a:cubicBezTo>
                    <a:pt x="247" y="180"/>
                    <a:pt x="249" y="180"/>
                    <a:pt x="251" y="181"/>
                  </a:cubicBezTo>
                  <a:cubicBezTo>
                    <a:pt x="251" y="548"/>
                    <a:pt x="251" y="548"/>
                    <a:pt x="251" y="548"/>
                  </a:cubicBezTo>
                  <a:cubicBezTo>
                    <a:pt x="251" y="548"/>
                    <a:pt x="250" y="548"/>
                    <a:pt x="250" y="548"/>
                  </a:cubicBezTo>
                  <a:cubicBezTo>
                    <a:pt x="244" y="548"/>
                    <a:pt x="241" y="549"/>
                    <a:pt x="241" y="549"/>
                  </a:cubicBezTo>
                  <a:cubicBezTo>
                    <a:pt x="241" y="549"/>
                    <a:pt x="244" y="559"/>
                    <a:pt x="244" y="567"/>
                  </a:cubicBezTo>
                  <a:cubicBezTo>
                    <a:pt x="244" y="576"/>
                    <a:pt x="243" y="584"/>
                    <a:pt x="243" y="5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1" y="784"/>
                    <a:pt x="251" y="784"/>
                    <a:pt x="251" y="784"/>
                  </a:cubicBezTo>
                  <a:cubicBezTo>
                    <a:pt x="250" y="784"/>
                    <a:pt x="250" y="784"/>
                    <a:pt x="249" y="784"/>
                  </a:cubicBezTo>
                  <a:cubicBezTo>
                    <a:pt x="240" y="784"/>
                    <a:pt x="235" y="785"/>
                    <a:pt x="235" y="785"/>
                  </a:cubicBezTo>
                  <a:cubicBezTo>
                    <a:pt x="235" y="785"/>
                    <a:pt x="237" y="834"/>
                    <a:pt x="237" y="853"/>
                  </a:cubicBezTo>
                  <a:cubicBezTo>
                    <a:pt x="237" y="873"/>
                    <a:pt x="236" y="904"/>
                    <a:pt x="227" y="918"/>
                  </a:cubicBezTo>
                  <a:cubicBezTo>
                    <a:pt x="219" y="932"/>
                    <a:pt x="217" y="937"/>
                    <a:pt x="217" y="949"/>
                  </a:cubicBezTo>
                  <a:cubicBezTo>
                    <a:pt x="217" y="962"/>
                    <a:pt x="236" y="995"/>
                    <a:pt x="235" y="1007"/>
                  </a:cubicBezTo>
                  <a:cubicBezTo>
                    <a:pt x="235" y="1018"/>
                    <a:pt x="232" y="1036"/>
                    <a:pt x="213" y="1035"/>
                  </a:cubicBezTo>
                  <a:cubicBezTo>
                    <a:pt x="194" y="1035"/>
                    <a:pt x="180" y="1027"/>
                    <a:pt x="180" y="1012"/>
                  </a:cubicBezTo>
                  <a:cubicBezTo>
                    <a:pt x="180" y="996"/>
                    <a:pt x="182" y="987"/>
                    <a:pt x="176" y="981"/>
                  </a:cubicBezTo>
                  <a:cubicBezTo>
                    <a:pt x="170" y="975"/>
                    <a:pt x="179" y="962"/>
                    <a:pt x="168" y="947"/>
                  </a:cubicBezTo>
                  <a:cubicBezTo>
                    <a:pt x="158" y="932"/>
                    <a:pt x="170" y="930"/>
                    <a:pt x="167" y="917"/>
                  </a:cubicBezTo>
                  <a:cubicBezTo>
                    <a:pt x="164" y="903"/>
                    <a:pt x="169" y="861"/>
                    <a:pt x="170" y="845"/>
                  </a:cubicBezTo>
                  <a:cubicBezTo>
                    <a:pt x="171" y="828"/>
                    <a:pt x="168" y="809"/>
                    <a:pt x="160" y="738"/>
                  </a:cubicBezTo>
                  <a:cubicBezTo>
                    <a:pt x="151" y="668"/>
                    <a:pt x="146" y="637"/>
                    <a:pt x="144" y="622"/>
                  </a:cubicBezTo>
                  <a:cubicBezTo>
                    <a:pt x="142" y="606"/>
                    <a:pt x="138" y="587"/>
                    <a:pt x="138" y="587"/>
                  </a:cubicBezTo>
                  <a:cubicBezTo>
                    <a:pt x="138" y="587"/>
                    <a:pt x="127" y="653"/>
                    <a:pt x="118" y="669"/>
                  </a:cubicBezTo>
                  <a:cubicBezTo>
                    <a:pt x="109" y="686"/>
                    <a:pt x="99" y="768"/>
                    <a:pt x="96" y="792"/>
                  </a:cubicBezTo>
                  <a:cubicBezTo>
                    <a:pt x="93" y="816"/>
                    <a:pt x="95" y="886"/>
                    <a:pt x="89" y="894"/>
                  </a:cubicBezTo>
                  <a:cubicBezTo>
                    <a:pt x="84" y="901"/>
                    <a:pt x="81" y="912"/>
                    <a:pt x="81" y="912"/>
                  </a:cubicBezTo>
                  <a:cubicBezTo>
                    <a:pt x="81" y="912"/>
                    <a:pt x="96" y="920"/>
                    <a:pt x="96" y="932"/>
                  </a:cubicBezTo>
                  <a:cubicBezTo>
                    <a:pt x="96" y="944"/>
                    <a:pt x="85" y="954"/>
                    <a:pt x="85" y="969"/>
                  </a:cubicBezTo>
                  <a:cubicBezTo>
                    <a:pt x="86" y="985"/>
                    <a:pt x="84" y="998"/>
                    <a:pt x="78" y="1001"/>
                  </a:cubicBezTo>
                  <a:cubicBezTo>
                    <a:pt x="72" y="1004"/>
                    <a:pt x="73" y="1031"/>
                    <a:pt x="65" y="1040"/>
                  </a:cubicBezTo>
                  <a:cubicBezTo>
                    <a:pt x="57" y="1049"/>
                    <a:pt x="44" y="1056"/>
                    <a:pt x="28" y="1052"/>
                  </a:cubicBezTo>
                  <a:cubicBezTo>
                    <a:pt x="12" y="1047"/>
                    <a:pt x="12" y="1026"/>
                    <a:pt x="20" y="1006"/>
                  </a:cubicBezTo>
                  <a:cubicBezTo>
                    <a:pt x="28" y="986"/>
                    <a:pt x="37" y="973"/>
                    <a:pt x="35" y="965"/>
                  </a:cubicBezTo>
                  <a:cubicBezTo>
                    <a:pt x="32" y="957"/>
                    <a:pt x="29" y="945"/>
                    <a:pt x="37" y="937"/>
                  </a:cubicBezTo>
                  <a:cubicBezTo>
                    <a:pt x="45" y="929"/>
                    <a:pt x="36" y="920"/>
                    <a:pt x="31" y="913"/>
                  </a:cubicBezTo>
                  <a:cubicBezTo>
                    <a:pt x="26" y="906"/>
                    <a:pt x="27" y="875"/>
                    <a:pt x="27" y="857"/>
                  </a:cubicBezTo>
                  <a:cubicBezTo>
                    <a:pt x="26" y="840"/>
                    <a:pt x="28" y="755"/>
                    <a:pt x="27" y="724"/>
                  </a:cubicBezTo>
                  <a:cubicBezTo>
                    <a:pt x="26" y="692"/>
                    <a:pt x="23" y="598"/>
                    <a:pt x="28" y="572"/>
                  </a:cubicBezTo>
                  <a:cubicBezTo>
                    <a:pt x="32" y="546"/>
                    <a:pt x="28" y="526"/>
                    <a:pt x="28" y="526"/>
                  </a:cubicBezTo>
                  <a:cubicBezTo>
                    <a:pt x="28" y="526"/>
                    <a:pt x="18" y="531"/>
                    <a:pt x="18" y="522"/>
                  </a:cubicBezTo>
                  <a:cubicBezTo>
                    <a:pt x="18" y="512"/>
                    <a:pt x="22" y="510"/>
                    <a:pt x="17" y="493"/>
                  </a:cubicBezTo>
                  <a:cubicBezTo>
                    <a:pt x="13" y="476"/>
                    <a:pt x="12" y="460"/>
                    <a:pt x="7" y="447"/>
                  </a:cubicBezTo>
                  <a:cubicBezTo>
                    <a:pt x="1" y="434"/>
                    <a:pt x="0" y="412"/>
                    <a:pt x="7" y="405"/>
                  </a:cubicBezTo>
                  <a:cubicBezTo>
                    <a:pt x="13" y="398"/>
                    <a:pt x="4" y="361"/>
                    <a:pt x="9" y="332"/>
                  </a:cubicBezTo>
                  <a:cubicBezTo>
                    <a:pt x="15" y="304"/>
                    <a:pt x="19" y="258"/>
                    <a:pt x="20" y="233"/>
                  </a:cubicBezTo>
                  <a:cubicBezTo>
                    <a:pt x="20" y="209"/>
                    <a:pt x="21" y="191"/>
                    <a:pt x="53" y="183"/>
                  </a:cubicBezTo>
                  <a:cubicBezTo>
                    <a:pt x="85" y="175"/>
                    <a:pt x="109" y="166"/>
                    <a:pt x="113" y="159"/>
                  </a:cubicBezTo>
                  <a:cubicBezTo>
                    <a:pt x="118" y="153"/>
                    <a:pt x="119" y="135"/>
                    <a:pt x="118" y="127"/>
                  </a:cubicBezTo>
                  <a:cubicBezTo>
                    <a:pt x="117" y="119"/>
                    <a:pt x="117" y="113"/>
                    <a:pt x="117" y="108"/>
                  </a:cubicBezTo>
                  <a:cubicBezTo>
                    <a:pt x="117" y="103"/>
                    <a:pt x="107" y="110"/>
                    <a:pt x="105" y="102"/>
                  </a:cubicBezTo>
                  <a:cubicBezTo>
                    <a:pt x="103" y="93"/>
                    <a:pt x="102" y="75"/>
                    <a:pt x="103" y="73"/>
                  </a:cubicBezTo>
                  <a:cubicBezTo>
                    <a:pt x="105" y="72"/>
                    <a:pt x="106" y="72"/>
                    <a:pt x="108" y="72"/>
                  </a:cubicBezTo>
                  <a:cubicBezTo>
                    <a:pt x="108" y="69"/>
                    <a:pt x="107" y="52"/>
                    <a:pt x="108" y="33"/>
                  </a:cubicBezTo>
                  <a:cubicBezTo>
                    <a:pt x="109" y="16"/>
                    <a:pt x="127" y="2"/>
                    <a:pt x="15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3282" y="4199"/>
              <a:ext cx="87" cy="82"/>
            </a:xfrm>
            <a:custGeom>
              <a:avLst/>
              <a:gdLst>
                <a:gd name="T0" fmla="*/ 9 w 37"/>
                <a:gd name="T1" fmla="*/ 35 h 35"/>
                <a:gd name="T2" fmla="*/ 9 w 37"/>
                <a:gd name="T3" fmla="*/ 11 h 35"/>
                <a:gd name="T4" fmla="*/ 37 w 37"/>
                <a:gd name="T5" fmla="*/ 8 h 35"/>
                <a:gd name="T6" fmla="*/ 15 w 37"/>
                <a:gd name="T7" fmla="*/ 14 h 35"/>
                <a:gd name="T8" fmla="*/ 9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9" y="35"/>
                  </a:moveTo>
                  <a:cubicBezTo>
                    <a:pt x="9" y="35"/>
                    <a:pt x="0" y="22"/>
                    <a:pt x="9" y="11"/>
                  </a:cubicBezTo>
                  <a:cubicBezTo>
                    <a:pt x="17" y="0"/>
                    <a:pt x="37" y="8"/>
                    <a:pt x="37" y="8"/>
                  </a:cubicBezTo>
                  <a:cubicBezTo>
                    <a:pt x="37" y="8"/>
                    <a:pt x="23" y="8"/>
                    <a:pt x="15" y="14"/>
                  </a:cubicBezTo>
                  <a:cubicBezTo>
                    <a:pt x="8" y="20"/>
                    <a:pt x="10" y="24"/>
                    <a:pt x="9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3857" y="4307"/>
              <a:ext cx="99" cy="35"/>
            </a:xfrm>
            <a:custGeom>
              <a:avLst/>
              <a:gdLst>
                <a:gd name="T0" fmla="*/ 0 w 42"/>
                <a:gd name="T1" fmla="*/ 14 h 15"/>
                <a:gd name="T2" fmla="*/ 20 w 42"/>
                <a:gd name="T3" fmla="*/ 0 h 15"/>
                <a:gd name="T4" fmla="*/ 42 w 42"/>
                <a:gd name="T5" fmla="*/ 15 h 15"/>
                <a:gd name="T6" fmla="*/ 19 w 42"/>
                <a:gd name="T7" fmla="*/ 8 h 15"/>
                <a:gd name="T8" fmla="*/ 0 w 42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">
                  <a:moveTo>
                    <a:pt x="0" y="14"/>
                  </a:moveTo>
                  <a:cubicBezTo>
                    <a:pt x="0" y="14"/>
                    <a:pt x="0" y="0"/>
                    <a:pt x="20" y="0"/>
                  </a:cubicBezTo>
                  <a:cubicBezTo>
                    <a:pt x="39" y="0"/>
                    <a:pt x="42" y="15"/>
                    <a:pt x="42" y="15"/>
                  </a:cubicBezTo>
                  <a:cubicBezTo>
                    <a:pt x="42" y="15"/>
                    <a:pt x="32" y="7"/>
                    <a:pt x="19" y="8"/>
                  </a:cubicBezTo>
                  <a:cubicBezTo>
                    <a:pt x="6" y="8"/>
                    <a:pt x="6" y="8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3423" y="3421"/>
              <a:ext cx="267" cy="695"/>
            </a:xfrm>
            <a:custGeom>
              <a:avLst/>
              <a:gdLst>
                <a:gd name="T0" fmla="*/ 109 w 113"/>
                <a:gd name="T1" fmla="*/ 0 h 295"/>
                <a:gd name="T2" fmla="*/ 113 w 113"/>
                <a:gd name="T3" fmla="*/ 8 h 295"/>
                <a:gd name="T4" fmla="*/ 97 w 113"/>
                <a:gd name="T5" fmla="*/ 138 h 295"/>
                <a:gd name="T6" fmla="*/ 103 w 113"/>
                <a:gd name="T7" fmla="*/ 294 h 295"/>
                <a:gd name="T8" fmla="*/ 72 w 113"/>
                <a:gd name="T9" fmla="*/ 295 h 295"/>
                <a:gd name="T10" fmla="*/ 0 w 113"/>
                <a:gd name="T11" fmla="*/ 280 h 295"/>
                <a:gd name="T12" fmla="*/ 15 w 113"/>
                <a:gd name="T13" fmla="*/ 247 h 295"/>
                <a:gd name="T14" fmla="*/ 36 w 113"/>
                <a:gd name="T15" fmla="*/ 78 h 295"/>
                <a:gd name="T16" fmla="*/ 36 w 113"/>
                <a:gd name="T17" fmla="*/ 16 h 295"/>
                <a:gd name="T18" fmla="*/ 38 w 113"/>
                <a:gd name="T19" fmla="*/ 13 h 295"/>
                <a:gd name="T20" fmla="*/ 42 w 113"/>
                <a:gd name="T21" fmla="*/ 4 h 295"/>
                <a:gd name="T22" fmla="*/ 78 w 113"/>
                <a:gd name="T23" fmla="*/ 33 h 295"/>
                <a:gd name="T24" fmla="*/ 109 w 113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295">
                  <a:moveTo>
                    <a:pt x="109" y="0"/>
                  </a:moveTo>
                  <a:cubicBezTo>
                    <a:pt x="109" y="3"/>
                    <a:pt x="111" y="5"/>
                    <a:pt x="113" y="8"/>
                  </a:cubicBezTo>
                  <a:cubicBezTo>
                    <a:pt x="109" y="29"/>
                    <a:pt x="100" y="92"/>
                    <a:pt x="97" y="138"/>
                  </a:cubicBezTo>
                  <a:cubicBezTo>
                    <a:pt x="93" y="191"/>
                    <a:pt x="103" y="294"/>
                    <a:pt x="103" y="294"/>
                  </a:cubicBezTo>
                  <a:cubicBezTo>
                    <a:pt x="103" y="294"/>
                    <a:pt x="96" y="295"/>
                    <a:pt x="72" y="295"/>
                  </a:cubicBezTo>
                  <a:cubicBezTo>
                    <a:pt x="48" y="295"/>
                    <a:pt x="0" y="280"/>
                    <a:pt x="0" y="280"/>
                  </a:cubicBezTo>
                  <a:cubicBezTo>
                    <a:pt x="0" y="280"/>
                    <a:pt x="8" y="266"/>
                    <a:pt x="15" y="247"/>
                  </a:cubicBezTo>
                  <a:cubicBezTo>
                    <a:pt x="21" y="228"/>
                    <a:pt x="33" y="147"/>
                    <a:pt x="36" y="78"/>
                  </a:cubicBezTo>
                  <a:cubicBezTo>
                    <a:pt x="38" y="43"/>
                    <a:pt x="38" y="26"/>
                    <a:pt x="36" y="16"/>
                  </a:cubicBezTo>
                  <a:cubicBezTo>
                    <a:pt x="37" y="15"/>
                    <a:pt x="38" y="14"/>
                    <a:pt x="38" y="13"/>
                  </a:cubicBezTo>
                  <a:cubicBezTo>
                    <a:pt x="40" y="11"/>
                    <a:pt x="41" y="8"/>
                    <a:pt x="42" y="4"/>
                  </a:cubicBezTo>
                  <a:cubicBezTo>
                    <a:pt x="49" y="18"/>
                    <a:pt x="67" y="33"/>
                    <a:pt x="78" y="33"/>
                  </a:cubicBezTo>
                  <a:cubicBezTo>
                    <a:pt x="88" y="33"/>
                    <a:pt x="102" y="12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3546" y="3506"/>
              <a:ext cx="108" cy="683"/>
            </a:xfrm>
            <a:custGeom>
              <a:avLst/>
              <a:gdLst>
                <a:gd name="T0" fmla="*/ 0 w 46"/>
                <a:gd name="T1" fmla="*/ 13 h 290"/>
                <a:gd name="T2" fmla="*/ 23 w 46"/>
                <a:gd name="T3" fmla="*/ 0 h 290"/>
                <a:gd name="T4" fmla="*/ 46 w 46"/>
                <a:gd name="T5" fmla="*/ 13 h 290"/>
                <a:gd name="T6" fmla="*/ 31 w 46"/>
                <a:gd name="T7" fmla="*/ 20 h 290"/>
                <a:gd name="T8" fmla="*/ 37 w 46"/>
                <a:gd name="T9" fmla="*/ 120 h 290"/>
                <a:gd name="T10" fmla="*/ 36 w 46"/>
                <a:gd name="T11" fmla="*/ 266 h 290"/>
                <a:gd name="T12" fmla="*/ 17 w 46"/>
                <a:gd name="T13" fmla="*/ 267 h 290"/>
                <a:gd name="T14" fmla="*/ 16 w 46"/>
                <a:gd name="T15" fmla="*/ 100 h 290"/>
                <a:gd name="T16" fmla="*/ 18 w 46"/>
                <a:gd name="T17" fmla="*/ 21 h 290"/>
                <a:gd name="T18" fmla="*/ 0 w 46"/>
                <a:gd name="T1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90">
                  <a:moveTo>
                    <a:pt x="0" y="13"/>
                  </a:moveTo>
                  <a:cubicBezTo>
                    <a:pt x="0" y="13"/>
                    <a:pt x="9" y="0"/>
                    <a:pt x="23" y="0"/>
                  </a:cubicBezTo>
                  <a:cubicBezTo>
                    <a:pt x="37" y="0"/>
                    <a:pt x="46" y="13"/>
                    <a:pt x="46" y="13"/>
                  </a:cubicBezTo>
                  <a:cubicBezTo>
                    <a:pt x="46" y="13"/>
                    <a:pt x="31" y="9"/>
                    <a:pt x="31" y="20"/>
                  </a:cubicBezTo>
                  <a:cubicBezTo>
                    <a:pt x="32" y="30"/>
                    <a:pt x="37" y="85"/>
                    <a:pt x="37" y="120"/>
                  </a:cubicBezTo>
                  <a:cubicBezTo>
                    <a:pt x="37" y="156"/>
                    <a:pt x="40" y="249"/>
                    <a:pt x="36" y="266"/>
                  </a:cubicBezTo>
                  <a:cubicBezTo>
                    <a:pt x="32" y="284"/>
                    <a:pt x="20" y="290"/>
                    <a:pt x="17" y="267"/>
                  </a:cubicBezTo>
                  <a:cubicBezTo>
                    <a:pt x="15" y="245"/>
                    <a:pt x="15" y="123"/>
                    <a:pt x="16" y="100"/>
                  </a:cubicBezTo>
                  <a:cubicBezTo>
                    <a:pt x="16" y="76"/>
                    <a:pt x="20" y="27"/>
                    <a:pt x="18" y="21"/>
                  </a:cubicBezTo>
                  <a:cubicBezTo>
                    <a:pt x="15" y="14"/>
                    <a:pt x="8" y="9"/>
                    <a:pt x="0" y="13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2822" y="3461"/>
              <a:ext cx="361" cy="1433"/>
            </a:xfrm>
            <a:custGeom>
              <a:avLst/>
              <a:gdLst>
                <a:gd name="T0" fmla="*/ 66 w 153"/>
                <a:gd name="T1" fmla="*/ 0 h 608"/>
                <a:gd name="T2" fmla="*/ 90 w 153"/>
                <a:gd name="T3" fmla="*/ 35 h 608"/>
                <a:gd name="T4" fmla="*/ 87 w 153"/>
                <a:gd name="T5" fmla="*/ 56 h 608"/>
                <a:gd name="T6" fmla="*/ 82 w 153"/>
                <a:gd name="T7" fmla="*/ 68 h 608"/>
                <a:gd name="T8" fmla="*/ 80 w 153"/>
                <a:gd name="T9" fmla="*/ 77 h 608"/>
                <a:gd name="T10" fmla="*/ 83 w 153"/>
                <a:gd name="T11" fmla="*/ 83 h 608"/>
                <a:gd name="T12" fmla="*/ 92 w 153"/>
                <a:gd name="T13" fmla="*/ 89 h 608"/>
                <a:gd name="T14" fmla="*/ 108 w 153"/>
                <a:gd name="T15" fmla="*/ 97 h 608"/>
                <a:gd name="T16" fmla="*/ 130 w 153"/>
                <a:gd name="T17" fmla="*/ 109 h 608"/>
                <a:gd name="T18" fmla="*/ 133 w 153"/>
                <a:gd name="T19" fmla="*/ 126 h 608"/>
                <a:gd name="T20" fmla="*/ 138 w 153"/>
                <a:gd name="T21" fmla="*/ 146 h 608"/>
                <a:gd name="T22" fmla="*/ 145 w 153"/>
                <a:gd name="T23" fmla="*/ 201 h 608"/>
                <a:gd name="T24" fmla="*/ 118 w 153"/>
                <a:gd name="T25" fmla="*/ 211 h 608"/>
                <a:gd name="T26" fmla="*/ 120 w 153"/>
                <a:gd name="T27" fmla="*/ 231 h 608"/>
                <a:gd name="T28" fmla="*/ 122 w 153"/>
                <a:gd name="T29" fmla="*/ 254 h 608"/>
                <a:gd name="T30" fmla="*/ 121 w 153"/>
                <a:gd name="T31" fmla="*/ 323 h 608"/>
                <a:gd name="T32" fmla="*/ 121 w 153"/>
                <a:gd name="T33" fmla="*/ 393 h 608"/>
                <a:gd name="T34" fmla="*/ 102 w 153"/>
                <a:gd name="T35" fmla="*/ 397 h 608"/>
                <a:gd name="T36" fmla="*/ 94 w 153"/>
                <a:gd name="T37" fmla="*/ 396 h 608"/>
                <a:gd name="T38" fmla="*/ 92 w 153"/>
                <a:gd name="T39" fmla="*/ 420 h 608"/>
                <a:gd name="T40" fmla="*/ 90 w 153"/>
                <a:gd name="T41" fmla="*/ 487 h 608"/>
                <a:gd name="T42" fmla="*/ 85 w 153"/>
                <a:gd name="T43" fmla="*/ 540 h 608"/>
                <a:gd name="T44" fmla="*/ 95 w 153"/>
                <a:gd name="T45" fmla="*/ 581 h 608"/>
                <a:gd name="T46" fmla="*/ 105 w 153"/>
                <a:gd name="T47" fmla="*/ 595 h 608"/>
                <a:gd name="T48" fmla="*/ 107 w 153"/>
                <a:gd name="T49" fmla="*/ 603 h 608"/>
                <a:gd name="T50" fmla="*/ 77 w 153"/>
                <a:gd name="T51" fmla="*/ 601 h 608"/>
                <a:gd name="T52" fmla="*/ 73 w 153"/>
                <a:gd name="T53" fmla="*/ 584 h 608"/>
                <a:gd name="T54" fmla="*/ 66 w 153"/>
                <a:gd name="T55" fmla="*/ 574 h 608"/>
                <a:gd name="T56" fmla="*/ 66 w 153"/>
                <a:gd name="T57" fmla="*/ 579 h 608"/>
                <a:gd name="T58" fmla="*/ 72 w 153"/>
                <a:gd name="T59" fmla="*/ 598 h 608"/>
                <a:gd name="T60" fmla="*/ 66 w 153"/>
                <a:gd name="T61" fmla="*/ 608 h 608"/>
                <a:gd name="T62" fmla="*/ 41 w 153"/>
                <a:gd name="T63" fmla="*/ 598 h 608"/>
                <a:gd name="T64" fmla="*/ 39 w 153"/>
                <a:gd name="T65" fmla="*/ 572 h 608"/>
                <a:gd name="T66" fmla="*/ 39 w 153"/>
                <a:gd name="T67" fmla="*/ 549 h 608"/>
                <a:gd name="T68" fmla="*/ 31 w 153"/>
                <a:gd name="T69" fmla="*/ 496 h 608"/>
                <a:gd name="T70" fmla="*/ 24 w 153"/>
                <a:gd name="T71" fmla="*/ 432 h 608"/>
                <a:gd name="T72" fmla="*/ 26 w 153"/>
                <a:gd name="T73" fmla="*/ 400 h 608"/>
                <a:gd name="T74" fmla="*/ 26 w 153"/>
                <a:gd name="T75" fmla="*/ 392 h 608"/>
                <a:gd name="T76" fmla="*/ 8 w 153"/>
                <a:gd name="T77" fmla="*/ 388 h 608"/>
                <a:gd name="T78" fmla="*/ 10 w 153"/>
                <a:gd name="T79" fmla="*/ 330 h 608"/>
                <a:gd name="T80" fmla="*/ 12 w 153"/>
                <a:gd name="T81" fmla="*/ 276 h 608"/>
                <a:gd name="T82" fmla="*/ 14 w 153"/>
                <a:gd name="T83" fmla="*/ 257 h 608"/>
                <a:gd name="T84" fmla="*/ 14 w 153"/>
                <a:gd name="T85" fmla="*/ 244 h 608"/>
                <a:gd name="T86" fmla="*/ 17 w 153"/>
                <a:gd name="T87" fmla="*/ 225 h 608"/>
                <a:gd name="T88" fmla="*/ 3 w 153"/>
                <a:gd name="T89" fmla="*/ 214 h 608"/>
                <a:gd name="T90" fmla="*/ 0 w 153"/>
                <a:gd name="T91" fmla="*/ 161 h 608"/>
                <a:gd name="T92" fmla="*/ 3 w 153"/>
                <a:gd name="T93" fmla="*/ 116 h 608"/>
                <a:gd name="T94" fmla="*/ 10 w 153"/>
                <a:gd name="T95" fmla="*/ 105 h 608"/>
                <a:gd name="T96" fmla="*/ 31 w 153"/>
                <a:gd name="T97" fmla="*/ 98 h 608"/>
                <a:gd name="T98" fmla="*/ 45 w 153"/>
                <a:gd name="T99" fmla="*/ 85 h 608"/>
                <a:gd name="T100" fmla="*/ 50 w 153"/>
                <a:gd name="T101" fmla="*/ 74 h 608"/>
                <a:gd name="T102" fmla="*/ 44 w 153"/>
                <a:gd name="T103" fmla="*/ 58 h 608"/>
                <a:gd name="T104" fmla="*/ 39 w 153"/>
                <a:gd name="T105" fmla="*/ 34 h 608"/>
                <a:gd name="T106" fmla="*/ 66 w 153"/>
                <a:gd name="T10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3" h="608">
                  <a:moveTo>
                    <a:pt x="66" y="0"/>
                  </a:moveTo>
                  <a:cubicBezTo>
                    <a:pt x="86" y="0"/>
                    <a:pt x="90" y="16"/>
                    <a:pt x="90" y="35"/>
                  </a:cubicBezTo>
                  <a:cubicBezTo>
                    <a:pt x="95" y="35"/>
                    <a:pt x="92" y="56"/>
                    <a:pt x="87" y="56"/>
                  </a:cubicBezTo>
                  <a:cubicBezTo>
                    <a:pt x="88" y="58"/>
                    <a:pt x="85" y="67"/>
                    <a:pt x="82" y="68"/>
                  </a:cubicBezTo>
                  <a:cubicBezTo>
                    <a:pt x="80" y="70"/>
                    <a:pt x="80" y="72"/>
                    <a:pt x="80" y="77"/>
                  </a:cubicBezTo>
                  <a:cubicBezTo>
                    <a:pt x="80" y="81"/>
                    <a:pt x="83" y="83"/>
                    <a:pt x="83" y="83"/>
                  </a:cubicBezTo>
                  <a:cubicBezTo>
                    <a:pt x="83" y="83"/>
                    <a:pt x="91" y="85"/>
                    <a:pt x="92" y="89"/>
                  </a:cubicBezTo>
                  <a:cubicBezTo>
                    <a:pt x="92" y="94"/>
                    <a:pt x="100" y="97"/>
                    <a:pt x="108" y="97"/>
                  </a:cubicBezTo>
                  <a:cubicBezTo>
                    <a:pt x="116" y="98"/>
                    <a:pt x="130" y="103"/>
                    <a:pt x="130" y="109"/>
                  </a:cubicBezTo>
                  <a:cubicBezTo>
                    <a:pt x="130" y="114"/>
                    <a:pt x="131" y="126"/>
                    <a:pt x="133" y="126"/>
                  </a:cubicBezTo>
                  <a:cubicBezTo>
                    <a:pt x="136" y="125"/>
                    <a:pt x="136" y="136"/>
                    <a:pt x="138" y="146"/>
                  </a:cubicBezTo>
                  <a:cubicBezTo>
                    <a:pt x="140" y="157"/>
                    <a:pt x="153" y="191"/>
                    <a:pt x="145" y="201"/>
                  </a:cubicBezTo>
                  <a:cubicBezTo>
                    <a:pt x="137" y="211"/>
                    <a:pt x="118" y="211"/>
                    <a:pt x="118" y="211"/>
                  </a:cubicBezTo>
                  <a:cubicBezTo>
                    <a:pt x="118" y="211"/>
                    <a:pt x="119" y="217"/>
                    <a:pt x="120" y="231"/>
                  </a:cubicBezTo>
                  <a:cubicBezTo>
                    <a:pt x="122" y="244"/>
                    <a:pt x="125" y="254"/>
                    <a:pt x="122" y="254"/>
                  </a:cubicBezTo>
                  <a:cubicBezTo>
                    <a:pt x="120" y="254"/>
                    <a:pt x="121" y="299"/>
                    <a:pt x="121" y="323"/>
                  </a:cubicBezTo>
                  <a:cubicBezTo>
                    <a:pt x="121" y="346"/>
                    <a:pt x="121" y="389"/>
                    <a:pt x="121" y="393"/>
                  </a:cubicBezTo>
                  <a:cubicBezTo>
                    <a:pt x="121" y="397"/>
                    <a:pt x="107" y="397"/>
                    <a:pt x="102" y="397"/>
                  </a:cubicBezTo>
                  <a:cubicBezTo>
                    <a:pt x="98" y="397"/>
                    <a:pt x="94" y="396"/>
                    <a:pt x="94" y="396"/>
                  </a:cubicBezTo>
                  <a:cubicBezTo>
                    <a:pt x="94" y="396"/>
                    <a:pt x="93" y="410"/>
                    <a:pt x="92" y="420"/>
                  </a:cubicBezTo>
                  <a:cubicBezTo>
                    <a:pt x="91" y="429"/>
                    <a:pt x="91" y="475"/>
                    <a:pt x="90" y="487"/>
                  </a:cubicBezTo>
                  <a:cubicBezTo>
                    <a:pt x="89" y="498"/>
                    <a:pt x="84" y="524"/>
                    <a:pt x="85" y="540"/>
                  </a:cubicBezTo>
                  <a:cubicBezTo>
                    <a:pt x="85" y="557"/>
                    <a:pt x="89" y="573"/>
                    <a:pt x="95" y="581"/>
                  </a:cubicBezTo>
                  <a:cubicBezTo>
                    <a:pt x="100" y="589"/>
                    <a:pt x="101" y="592"/>
                    <a:pt x="105" y="595"/>
                  </a:cubicBezTo>
                  <a:cubicBezTo>
                    <a:pt x="108" y="598"/>
                    <a:pt x="115" y="602"/>
                    <a:pt x="107" y="603"/>
                  </a:cubicBezTo>
                  <a:cubicBezTo>
                    <a:pt x="99" y="603"/>
                    <a:pt x="81" y="604"/>
                    <a:pt x="77" y="601"/>
                  </a:cubicBezTo>
                  <a:cubicBezTo>
                    <a:pt x="74" y="598"/>
                    <a:pt x="76" y="589"/>
                    <a:pt x="73" y="584"/>
                  </a:cubicBezTo>
                  <a:cubicBezTo>
                    <a:pt x="70" y="579"/>
                    <a:pt x="66" y="574"/>
                    <a:pt x="66" y="574"/>
                  </a:cubicBezTo>
                  <a:cubicBezTo>
                    <a:pt x="66" y="579"/>
                    <a:pt x="66" y="579"/>
                    <a:pt x="66" y="579"/>
                  </a:cubicBezTo>
                  <a:cubicBezTo>
                    <a:pt x="66" y="579"/>
                    <a:pt x="74" y="594"/>
                    <a:pt x="72" y="598"/>
                  </a:cubicBezTo>
                  <a:cubicBezTo>
                    <a:pt x="71" y="602"/>
                    <a:pt x="72" y="608"/>
                    <a:pt x="66" y="608"/>
                  </a:cubicBezTo>
                  <a:cubicBezTo>
                    <a:pt x="60" y="608"/>
                    <a:pt x="43" y="604"/>
                    <a:pt x="41" y="598"/>
                  </a:cubicBezTo>
                  <a:cubicBezTo>
                    <a:pt x="39" y="593"/>
                    <a:pt x="41" y="576"/>
                    <a:pt x="39" y="572"/>
                  </a:cubicBezTo>
                  <a:cubicBezTo>
                    <a:pt x="36" y="567"/>
                    <a:pt x="38" y="558"/>
                    <a:pt x="39" y="549"/>
                  </a:cubicBezTo>
                  <a:cubicBezTo>
                    <a:pt x="40" y="540"/>
                    <a:pt x="38" y="513"/>
                    <a:pt x="31" y="496"/>
                  </a:cubicBezTo>
                  <a:cubicBezTo>
                    <a:pt x="25" y="479"/>
                    <a:pt x="24" y="446"/>
                    <a:pt x="24" y="432"/>
                  </a:cubicBezTo>
                  <a:cubicBezTo>
                    <a:pt x="25" y="417"/>
                    <a:pt x="27" y="407"/>
                    <a:pt x="26" y="400"/>
                  </a:cubicBezTo>
                  <a:cubicBezTo>
                    <a:pt x="26" y="393"/>
                    <a:pt x="26" y="392"/>
                    <a:pt x="26" y="392"/>
                  </a:cubicBezTo>
                  <a:cubicBezTo>
                    <a:pt x="26" y="392"/>
                    <a:pt x="8" y="392"/>
                    <a:pt x="8" y="388"/>
                  </a:cubicBezTo>
                  <a:cubicBezTo>
                    <a:pt x="8" y="385"/>
                    <a:pt x="10" y="347"/>
                    <a:pt x="10" y="330"/>
                  </a:cubicBezTo>
                  <a:cubicBezTo>
                    <a:pt x="10" y="313"/>
                    <a:pt x="11" y="290"/>
                    <a:pt x="12" y="276"/>
                  </a:cubicBezTo>
                  <a:cubicBezTo>
                    <a:pt x="14" y="262"/>
                    <a:pt x="14" y="257"/>
                    <a:pt x="14" y="257"/>
                  </a:cubicBezTo>
                  <a:cubicBezTo>
                    <a:pt x="14" y="257"/>
                    <a:pt x="12" y="255"/>
                    <a:pt x="14" y="244"/>
                  </a:cubicBezTo>
                  <a:cubicBezTo>
                    <a:pt x="15" y="234"/>
                    <a:pt x="17" y="225"/>
                    <a:pt x="17" y="225"/>
                  </a:cubicBezTo>
                  <a:cubicBezTo>
                    <a:pt x="17" y="225"/>
                    <a:pt x="6" y="225"/>
                    <a:pt x="3" y="214"/>
                  </a:cubicBezTo>
                  <a:cubicBezTo>
                    <a:pt x="0" y="203"/>
                    <a:pt x="0" y="184"/>
                    <a:pt x="0" y="161"/>
                  </a:cubicBezTo>
                  <a:cubicBezTo>
                    <a:pt x="0" y="138"/>
                    <a:pt x="3" y="121"/>
                    <a:pt x="3" y="116"/>
                  </a:cubicBezTo>
                  <a:cubicBezTo>
                    <a:pt x="3" y="110"/>
                    <a:pt x="1" y="107"/>
                    <a:pt x="10" y="105"/>
                  </a:cubicBezTo>
                  <a:cubicBezTo>
                    <a:pt x="18" y="103"/>
                    <a:pt x="24" y="104"/>
                    <a:pt x="31" y="98"/>
                  </a:cubicBezTo>
                  <a:cubicBezTo>
                    <a:pt x="39" y="93"/>
                    <a:pt x="41" y="87"/>
                    <a:pt x="45" y="85"/>
                  </a:cubicBezTo>
                  <a:cubicBezTo>
                    <a:pt x="48" y="82"/>
                    <a:pt x="52" y="78"/>
                    <a:pt x="50" y="74"/>
                  </a:cubicBezTo>
                  <a:cubicBezTo>
                    <a:pt x="48" y="70"/>
                    <a:pt x="44" y="66"/>
                    <a:pt x="44" y="58"/>
                  </a:cubicBezTo>
                  <a:cubicBezTo>
                    <a:pt x="37" y="57"/>
                    <a:pt x="35" y="35"/>
                    <a:pt x="39" y="34"/>
                  </a:cubicBezTo>
                  <a:cubicBezTo>
                    <a:pt x="41" y="18"/>
                    <a:pt x="43" y="0"/>
                    <a:pt x="6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2926" y="3654"/>
              <a:ext cx="108" cy="222"/>
            </a:xfrm>
            <a:custGeom>
              <a:avLst/>
              <a:gdLst>
                <a:gd name="T0" fmla="*/ 38 w 46"/>
                <a:gd name="T1" fmla="*/ 0 h 94"/>
                <a:gd name="T2" fmla="*/ 39 w 46"/>
                <a:gd name="T3" fmla="*/ 1 h 94"/>
                <a:gd name="T4" fmla="*/ 41 w 46"/>
                <a:gd name="T5" fmla="*/ 2 h 94"/>
                <a:gd name="T6" fmla="*/ 46 w 46"/>
                <a:gd name="T7" fmla="*/ 43 h 94"/>
                <a:gd name="T8" fmla="*/ 37 w 46"/>
                <a:gd name="T9" fmla="*/ 77 h 94"/>
                <a:gd name="T10" fmla="*/ 34 w 46"/>
                <a:gd name="T11" fmla="*/ 94 h 94"/>
                <a:gd name="T12" fmla="*/ 26 w 46"/>
                <a:gd name="T13" fmla="*/ 67 h 94"/>
                <a:gd name="T14" fmla="*/ 7 w 46"/>
                <a:gd name="T15" fmla="*/ 29 h 94"/>
                <a:gd name="T16" fmla="*/ 0 w 46"/>
                <a:gd name="T17" fmla="*/ 3 h 94"/>
                <a:gd name="T18" fmla="*/ 1 w 46"/>
                <a:gd name="T19" fmla="*/ 3 h 94"/>
                <a:gd name="T20" fmla="*/ 4 w 46"/>
                <a:gd name="T21" fmla="*/ 0 h 94"/>
                <a:gd name="T22" fmla="*/ 9 w 46"/>
                <a:gd name="T23" fmla="*/ 14 h 94"/>
                <a:gd name="T24" fmla="*/ 20 w 46"/>
                <a:gd name="T25" fmla="*/ 24 h 94"/>
                <a:gd name="T26" fmla="*/ 20 w 46"/>
                <a:gd name="T27" fmla="*/ 34 h 94"/>
                <a:gd name="T28" fmla="*/ 25 w 46"/>
                <a:gd name="T29" fmla="*/ 41 h 94"/>
                <a:gd name="T30" fmla="*/ 26 w 46"/>
                <a:gd name="T31" fmla="*/ 32 h 94"/>
                <a:gd name="T32" fmla="*/ 32 w 46"/>
                <a:gd name="T33" fmla="*/ 26 h 94"/>
                <a:gd name="T34" fmla="*/ 38 w 46"/>
                <a:gd name="T3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94">
                  <a:moveTo>
                    <a:pt x="38" y="0"/>
                  </a:moveTo>
                  <a:cubicBezTo>
                    <a:pt x="38" y="1"/>
                    <a:pt x="39" y="1"/>
                    <a:pt x="39" y="1"/>
                  </a:cubicBezTo>
                  <a:cubicBezTo>
                    <a:pt x="39" y="1"/>
                    <a:pt x="40" y="2"/>
                    <a:pt x="41" y="2"/>
                  </a:cubicBezTo>
                  <a:cubicBezTo>
                    <a:pt x="44" y="8"/>
                    <a:pt x="46" y="34"/>
                    <a:pt x="46" y="43"/>
                  </a:cubicBezTo>
                  <a:cubicBezTo>
                    <a:pt x="46" y="51"/>
                    <a:pt x="40" y="68"/>
                    <a:pt x="37" y="77"/>
                  </a:cubicBezTo>
                  <a:cubicBezTo>
                    <a:pt x="34" y="85"/>
                    <a:pt x="34" y="94"/>
                    <a:pt x="34" y="94"/>
                  </a:cubicBezTo>
                  <a:cubicBezTo>
                    <a:pt x="34" y="94"/>
                    <a:pt x="30" y="79"/>
                    <a:pt x="26" y="67"/>
                  </a:cubicBezTo>
                  <a:cubicBezTo>
                    <a:pt x="22" y="55"/>
                    <a:pt x="13" y="40"/>
                    <a:pt x="7" y="29"/>
                  </a:cubicBezTo>
                  <a:cubicBezTo>
                    <a:pt x="2" y="20"/>
                    <a:pt x="1" y="11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4"/>
                    <a:pt x="7" y="11"/>
                    <a:pt x="9" y="14"/>
                  </a:cubicBezTo>
                  <a:cubicBezTo>
                    <a:pt x="12" y="19"/>
                    <a:pt x="18" y="21"/>
                    <a:pt x="20" y="24"/>
                  </a:cubicBezTo>
                  <a:cubicBezTo>
                    <a:pt x="23" y="27"/>
                    <a:pt x="18" y="30"/>
                    <a:pt x="20" y="34"/>
                  </a:cubicBezTo>
                  <a:cubicBezTo>
                    <a:pt x="23" y="39"/>
                    <a:pt x="25" y="41"/>
                    <a:pt x="25" y="41"/>
                  </a:cubicBezTo>
                  <a:cubicBezTo>
                    <a:pt x="25" y="41"/>
                    <a:pt x="24" y="36"/>
                    <a:pt x="26" y="32"/>
                  </a:cubicBezTo>
                  <a:cubicBezTo>
                    <a:pt x="27" y="29"/>
                    <a:pt x="30" y="32"/>
                    <a:pt x="32" y="26"/>
                  </a:cubicBezTo>
                  <a:cubicBezTo>
                    <a:pt x="34" y="20"/>
                    <a:pt x="36" y="9"/>
                    <a:pt x="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2914" y="3996"/>
              <a:ext cx="158" cy="73"/>
            </a:xfrm>
            <a:custGeom>
              <a:avLst/>
              <a:gdLst>
                <a:gd name="T0" fmla="*/ 31 w 67"/>
                <a:gd name="T1" fmla="*/ 0 h 31"/>
                <a:gd name="T2" fmla="*/ 35 w 67"/>
                <a:gd name="T3" fmla="*/ 0 h 31"/>
                <a:gd name="T4" fmla="*/ 47 w 67"/>
                <a:gd name="T5" fmla="*/ 17 h 31"/>
                <a:gd name="T6" fmla="*/ 67 w 67"/>
                <a:gd name="T7" fmla="*/ 21 h 31"/>
                <a:gd name="T8" fmla="*/ 52 w 67"/>
                <a:gd name="T9" fmla="*/ 26 h 31"/>
                <a:gd name="T10" fmla="*/ 40 w 67"/>
                <a:gd name="T11" fmla="*/ 23 h 31"/>
                <a:gd name="T12" fmla="*/ 15 w 67"/>
                <a:gd name="T13" fmla="*/ 29 h 31"/>
                <a:gd name="T14" fmla="*/ 0 w 67"/>
                <a:gd name="T15" fmla="*/ 23 h 31"/>
                <a:gd name="T16" fmla="*/ 23 w 67"/>
                <a:gd name="T17" fmla="*/ 20 h 31"/>
                <a:gd name="T18" fmla="*/ 31 w 67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31">
                  <a:moveTo>
                    <a:pt x="31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40" y="14"/>
                    <a:pt x="47" y="17"/>
                  </a:cubicBezTo>
                  <a:cubicBezTo>
                    <a:pt x="54" y="20"/>
                    <a:pt x="67" y="21"/>
                    <a:pt x="67" y="21"/>
                  </a:cubicBezTo>
                  <a:cubicBezTo>
                    <a:pt x="67" y="21"/>
                    <a:pt x="60" y="26"/>
                    <a:pt x="52" y="26"/>
                  </a:cubicBezTo>
                  <a:cubicBezTo>
                    <a:pt x="43" y="26"/>
                    <a:pt x="40" y="23"/>
                    <a:pt x="40" y="23"/>
                  </a:cubicBezTo>
                  <a:cubicBezTo>
                    <a:pt x="40" y="23"/>
                    <a:pt x="27" y="31"/>
                    <a:pt x="15" y="29"/>
                  </a:cubicBezTo>
                  <a:cubicBezTo>
                    <a:pt x="3" y="27"/>
                    <a:pt x="0" y="23"/>
                    <a:pt x="0" y="23"/>
                  </a:cubicBezTo>
                  <a:cubicBezTo>
                    <a:pt x="0" y="23"/>
                    <a:pt x="16" y="26"/>
                    <a:pt x="23" y="20"/>
                  </a:cubicBezTo>
                  <a:cubicBezTo>
                    <a:pt x="30" y="15"/>
                    <a:pt x="30" y="1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6311" y="2504"/>
              <a:ext cx="1525" cy="3662"/>
            </a:xfrm>
            <a:custGeom>
              <a:avLst/>
              <a:gdLst>
                <a:gd name="T0" fmla="*/ 564 w 647"/>
                <a:gd name="T1" fmla="*/ 327 h 1554"/>
                <a:gd name="T2" fmla="*/ 629 w 647"/>
                <a:gd name="T3" fmla="*/ 625 h 1554"/>
                <a:gd name="T4" fmla="*/ 542 w 647"/>
                <a:gd name="T5" fmla="*/ 747 h 1554"/>
                <a:gd name="T6" fmla="*/ 540 w 647"/>
                <a:gd name="T7" fmla="*/ 590 h 1554"/>
                <a:gd name="T8" fmla="*/ 540 w 647"/>
                <a:gd name="T9" fmla="*/ 540 h 1554"/>
                <a:gd name="T10" fmla="*/ 396 w 647"/>
                <a:gd name="T11" fmla="*/ 13 h 1554"/>
                <a:gd name="T12" fmla="*/ 436 w 647"/>
                <a:gd name="T13" fmla="*/ 46 h 1554"/>
                <a:gd name="T14" fmla="*/ 448 w 647"/>
                <a:gd name="T15" fmla="*/ 135 h 1554"/>
                <a:gd name="T16" fmla="*/ 430 w 647"/>
                <a:gd name="T17" fmla="*/ 171 h 1554"/>
                <a:gd name="T18" fmla="*/ 425 w 647"/>
                <a:gd name="T19" fmla="*/ 227 h 1554"/>
                <a:gd name="T20" fmla="*/ 510 w 647"/>
                <a:gd name="T21" fmla="*/ 276 h 1554"/>
                <a:gd name="T22" fmla="*/ 540 w 647"/>
                <a:gd name="T23" fmla="*/ 540 h 1554"/>
                <a:gd name="T24" fmla="*/ 528 w 647"/>
                <a:gd name="T25" fmla="*/ 624 h 1554"/>
                <a:gd name="T26" fmla="*/ 540 w 647"/>
                <a:gd name="T27" fmla="*/ 747 h 1554"/>
                <a:gd name="T28" fmla="*/ 514 w 647"/>
                <a:gd name="T29" fmla="*/ 771 h 1554"/>
                <a:gd name="T30" fmla="*/ 479 w 647"/>
                <a:gd name="T31" fmla="*/ 865 h 1554"/>
                <a:gd name="T32" fmla="*/ 431 w 647"/>
                <a:gd name="T33" fmla="*/ 1206 h 1554"/>
                <a:gd name="T34" fmla="*/ 398 w 647"/>
                <a:gd name="T35" fmla="*/ 1394 h 1554"/>
                <a:gd name="T36" fmla="*/ 413 w 647"/>
                <a:gd name="T37" fmla="*/ 1477 h 1554"/>
                <a:gd name="T38" fmla="*/ 399 w 647"/>
                <a:gd name="T39" fmla="*/ 1534 h 1554"/>
                <a:gd name="T40" fmla="*/ 327 w 647"/>
                <a:gd name="T41" fmla="*/ 1511 h 1554"/>
                <a:gd name="T42" fmla="*/ 332 w 647"/>
                <a:gd name="T43" fmla="*/ 1451 h 1554"/>
                <a:gd name="T44" fmla="*/ 326 w 647"/>
                <a:gd name="T45" fmla="*/ 1382 h 1554"/>
                <a:gd name="T46" fmla="*/ 328 w 647"/>
                <a:gd name="T47" fmla="*/ 1260 h 1554"/>
                <a:gd name="T48" fmla="*/ 340 w 647"/>
                <a:gd name="T49" fmla="*/ 1153 h 1554"/>
                <a:gd name="T50" fmla="*/ 333 w 647"/>
                <a:gd name="T51" fmla="*/ 1004 h 1554"/>
                <a:gd name="T52" fmla="*/ 299 w 647"/>
                <a:gd name="T53" fmla="*/ 947 h 1554"/>
                <a:gd name="T54" fmla="*/ 189 w 647"/>
                <a:gd name="T55" fmla="*/ 1362 h 1554"/>
                <a:gd name="T56" fmla="*/ 195 w 647"/>
                <a:gd name="T57" fmla="*/ 563 h 1554"/>
                <a:gd name="T58" fmla="*/ 189 w 647"/>
                <a:gd name="T59" fmla="*/ 525 h 1554"/>
                <a:gd name="T60" fmla="*/ 228 w 647"/>
                <a:gd name="T61" fmla="*/ 260 h 1554"/>
                <a:gd name="T62" fmla="*/ 326 w 647"/>
                <a:gd name="T63" fmla="*/ 222 h 1554"/>
                <a:gd name="T64" fmla="*/ 311 w 647"/>
                <a:gd name="T65" fmla="*/ 159 h 1554"/>
                <a:gd name="T66" fmla="*/ 317 w 647"/>
                <a:gd name="T67" fmla="*/ 83 h 1554"/>
                <a:gd name="T68" fmla="*/ 347 w 647"/>
                <a:gd name="T69" fmla="*/ 26 h 1554"/>
                <a:gd name="T70" fmla="*/ 396 w 647"/>
                <a:gd name="T71" fmla="*/ 13 h 1554"/>
                <a:gd name="T72" fmla="*/ 185 w 647"/>
                <a:gd name="T73" fmla="*/ 1381 h 1554"/>
                <a:gd name="T74" fmla="*/ 157 w 647"/>
                <a:gd name="T75" fmla="*/ 1489 h 1554"/>
                <a:gd name="T76" fmla="*/ 119 w 647"/>
                <a:gd name="T77" fmla="*/ 1505 h 1554"/>
                <a:gd name="T78" fmla="*/ 0 w 647"/>
                <a:gd name="T79" fmla="*/ 1541 h 1554"/>
                <a:gd name="T80" fmla="*/ 60 w 647"/>
                <a:gd name="T81" fmla="*/ 1461 h 1554"/>
                <a:gd name="T82" fmla="*/ 90 w 647"/>
                <a:gd name="T83" fmla="*/ 1320 h 1554"/>
                <a:gd name="T84" fmla="*/ 162 w 647"/>
                <a:gd name="T85" fmla="*/ 941 h 1554"/>
                <a:gd name="T86" fmla="*/ 184 w 647"/>
                <a:gd name="T87" fmla="*/ 794 h 1554"/>
                <a:gd name="T88" fmla="*/ 158 w 647"/>
                <a:gd name="T89" fmla="*/ 778 h 1554"/>
                <a:gd name="T90" fmla="*/ 150 w 647"/>
                <a:gd name="T91" fmla="*/ 732 h 1554"/>
                <a:gd name="T92" fmla="*/ 99 w 647"/>
                <a:gd name="T93" fmla="*/ 588 h 1554"/>
                <a:gd name="T94" fmla="*/ 136 w 647"/>
                <a:gd name="T95" fmla="*/ 409 h 1554"/>
                <a:gd name="T96" fmla="*/ 176 w 647"/>
                <a:gd name="T97" fmla="*/ 286 h 1554"/>
                <a:gd name="T98" fmla="*/ 189 w 647"/>
                <a:gd name="T99" fmla="*/ 525 h 1554"/>
                <a:gd name="T100" fmla="*/ 179 w 647"/>
                <a:gd name="T101" fmla="*/ 560 h 1554"/>
                <a:gd name="T102" fmla="*/ 189 w 647"/>
                <a:gd name="T103" fmla="*/ 611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7" h="1554">
                  <a:moveTo>
                    <a:pt x="540" y="289"/>
                  </a:moveTo>
                  <a:cubicBezTo>
                    <a:pt x="551" y="296"/>
                    <a:pt x="560" y="307"/>
                    <a:pt x="564" y="327"/>
                  </a:cubicBezTo>
                  <a:cubicBezTo>
                    <a:pt x="571" y="363"/>
                    <a:pt x="608" y="485"/>
                    <a:pt x="626" y="518"/>
                  </a:cubicBezTo>
                  <a:cubicBezTo>
                    <a:pt x="645" y="552"/>
                    <a:pt x="647" y="597"/>
                    <a:pt x="629" y="625"/>
                  </a:cubicBezTo>
                  <a:cubicBezTo>
                    <a:pt x="610" y="653"/>
                    <a:pt x="567" y="722"/>
                    <a:pt x="560" y="732"/>
                  </a:cubicBezTo>
                  <a:cubicBezTo>
                    <a:pt x="554" y="741"/>
                    <a:pt x="552" y="748"/>
                    <a:pt x="542" y="747"/>
                  </a:cubicBezTo>
                  <a:cubicBezTo>
                    <a:pt x="541" y="747"/>
                    <a:pt x="541" y="747"/>
                    <a:pt x="540" y="747"/>
                  </a:cubicBezTo>
                  <a:cubicBezTo>
                    <a:pt x="540" y="590"/>
                    <a:pt x="540" y="590"/>
                    <a:pt x="540" y="590"/>
                  </a:cubicBezTo>
                  <a:cubicBezTo>
                    <a:pt x="549" y="577"/>
                    <a:pt x="558" y="566"/>
                    <a:pt x="555" y="559"/>
                  </a:cubicBezTo>
                  <a:cubicBezTo>
                    <a:pt x="549" y="548"/>
                    <a:pt x="545" y="547"/>
                    <a:pt x="540" y="540"/>
                  </a:cubicBezTo>
                  <a:lnTo>
                    <a:pt x="540" y="289"/>
                  </a:lnTo>
                  <a:close/>
                  <a:moveTo>
                    <a:pt x="396" y="13"/>
                  </a:moveTo>
                  <a:cubicBezTo>
                    <a:pt x="404" y="20"/>
                    <a:pt x="414" y="33"/>
                    <a:pt x="422" y="29"/>
                  </a:cubicBezTo>
                  <a:cubicBezTo>
                    <a:pt x="430" y="24"/>
                    <a:pt x="427" y="46"/>
                    <a:pt x="436" y="46"/>
                  </a:cubicBezTo>
                  <a:cubicBezTo>
                    <a:pt x="445" y="46"/>
                    <a:pt x="456" y="77"/>
                    <a:pt x="454" y="94"/>
                  </a:cubicBezTo>
                  <a:cubicBezTo>
                    <a:pt x="453" y="111"/>
                    <a:pt x="449" y="128"/>
                    <a:pt x="448" y="135"/>
                  </a:cubicBezTo>
                  <a:cubicBezTo>
                    <a:pt x="446" y="142"/>
                    <a:pt x="443" y="170"/>
                    <a:pt x="437" y="170"/>
                  </a:cubicBezTo>
                  <a:cubicBezTo>
                    <a:pt x="432" y="170"/>
                    <a:pt x="430" y="171"/>
                    <a:pt x="430" y="171"/>
                  </a:cubicBezTo>
                  <a:cubicBezTo>
                    <a:pt x="430" y="171"/>
                    <a:pt x="423" y="193"/>
                    <a:pt x="423" y="210"/>
                  </a:cubicBezTo>
                  <a:cubicBezTo>
                    <a:pt x="423" y="227"/>
                    <a:pt x="425" y="227"/>
                    <a:pt x="425" y="227"/>
                  </a:cubicBezTo>
                  <a:cubicBezTo>
                    <a:pt x="435" y="242"/>
                    <a:pt x="435" y="242"/>
                    <a:pt x="435" y="242"/>
                  </a:cubicBezTo>
                  <a:cubicBezTo>
                    <a:pt x="435" y="242"/>
                    <a:pt x="486" y="269"/>
                    <a:pt x="510" y="276"/>
                  </a:cubicBezTo>
                  <a:cubicBezTo>
                    <a:pt x="520" y="279"/>
                    <a:pt x="531" y="283"/>
                    <a:pt x="540" y="289"/>
                  </a:cubicBezTo>
                  <a:cubicBezTo>
                    <a:pt x="540" y="540"/>
                    <a:pt x="540" y="540"/>
                    <a:pt x="540" y="540"/>
                  </a:cubicBezTo>
                  <a:cubicBezTo>
                    <a:pt x="537" y="535"/>
                    <a:pt x="534" y="527"/>
                    <a:pt x="531" y="512"/>
                  </a:cubicBezTo>
                  <a:cubicBezTo>
                    <a:pt x="531" y="544"/>
                    <a:pt x="520" y="592"/>
                    <a:pt x="528" y="624"/>
                  </a:cubicBezTo>
                  <a:cubicBezTo>
                    <a:pt x="527" y="612"/>
                    <a:pt x="533" y="600"/>
                    <a:pt x="540" y="590"/>
                  </a:cubicBezTo>
                  <a:cubicBezTo>
                    <a:pt x="540" y="747"/>
                    <a:pt x="540" y="747"/>
                    <a:pt x="540" y="747"/>
                  </a:cubicBezTo>
                  <a:cubicBezTo>
                    <a:pt x="532" y="746"/>
                    <a:pt x="526" y="747"/>
                    <a:pt x="526" y="747"/>
                  </a:cubicBezTo>
                  <a:cubicBezTo>
                    <a:pt x="526" y="747"/>
                    <a:pt x="522" y="766"/>
                    <a:pt x="514" y="771"/>
                  </a:cubicBezTo>
                  <a:cubicBezTo>
                    <a:pt x="506" y="776"/>
                    <a:pt x="497" y="795"/>
                    <a:pt x="495" y="788"/>
                  </a:cubicBezTo>
                  <a:cubicBezTo>
                    <a:pt x="492" y="782"/>
                    <a:pt x="486" y="836"/>
                    <a:pt x="479" y="865"/>
                  </a:cubicBezTo>
                  <a:cubicBezTo>
                    <a:pt x="473" y="894"/>
                    <a:pt x="442" y="1097"/>
                    <a:pt x="442" y="1126"/>
                  </a:cubicBezTo>
                  <a:cubicBezTo>
                    <a:pt x="442" y="1155"/>
                    <a:pt x="430" y="1185"/>
                    <a:pt x="431" y="1206"/>
                  </a:cubicBezTo>
                  <a:cubicBezTo>
                    <a:pt x="432" y="1227"/>
                    <a:pt x="428" y="1281"/>
                    <a:pt x="427" y="1311"/>
                  </a:cubicBezTo>
                  <a:cubicBezTo>
                    <a:pt x="425" y="1341"/>
                    <a:pt x="398" y="1372"/>
                    <a:pt x="398" y="1394"/>
                  </a:cubicBezTo>
                  <a:cubicBezTo>
                    <a:pt x="398" y="1416"/>
                    <a:pt x="405" y="1427"/>
                    <a:pt x="401" y="1440"/>
                  </a:cubicBezTo>
                  <a:cubicBezTo>
                    <a:pt x="398" y="1452"/>
                    <a:pt x="399" y="1461"/>
                    <a:pt x="413" y="1477"/>
                  </a:cubicBezTo>
                  <a:cubicBezTo>
                    <a:pt x="427" y="1492"/>
                    <a:pt x="432" y="1505"/>
                    <a:pt x="431" y="1517"/>
                  </a:cubicBezTo>
                  <a:cubicBezTo>
                    <a:pt x="430" y="1529"/>
                    <a:pt x="427" y="1533"/>
                    <a:pt x="399" y="1534"/>
                  </a:cubicBezTo>
                  <a:cubicBezTo>
                    <a:pt x="371" y="1535"/>
                    <a:pt x="345" y="1527"/>
                    <a:pt x="345" y="1520"/>
                  </a:cubicBezTo>
                  <a:cubicBezTo>
                    <a:pt x="345" y="1514"/>
                    <a:pt x="335" y="1511"/>
                    <a:pt x="327" y="1511"/>
                  </a:cubicBezTo>
                  <a:cubicBezTo>
                    <a:pt x="319" y="1511"/>
                    <a:pt x="320" y="1503"/>
                    <a:pt x="324" y="1487"/>
                  </a:cubicBezTo>
                  <a:cubicBezTo>
                    <a:pt x="327" y="1471"/>
                    <a:pt x="339" y="1449"/>
                    <a:pt x="332" y="1451"/>
                  </a:cubicBezTo>
                  <a:cubicBezTo>
                    <a:pt x="325" y="1453"/>
                    <a:pt x="319" y="1449"/>
                    <a:pt x="319" y="1426"/>
                  </a:cubicBezTo>
                  <a:cubicBezTo>
                    <a:pt x="319" y="1403"/>
                    <a:pt x="316" y="1396"/>
                    <a:pt x="326" y="1382"/>
                  </a:cubicBezTo>
                  <a:cubicBezTo>
                    <a:pt x="336" y="1368"/>
                    <a:pt x="334" y="1342"/>
                    <a:pt x="332" y="1322"/>
                  </a:cubicBezTo>
                  <a:cubicBezTo>
                    <a:pt x="330" y="1301"/>
                    <a:pt x="323" y="1286"/>
                    <a:pt x="328" y="1260"/>
                  </a:cubicBezTo>
                  <a:cubicBezTo>
                    <a:pt x="334" y="1235"/>
                    <a:pt x="335" y="1204"/>
                    <a:pt x="332" y="1191"/>
                  </a:cubicBezTo>
                  <a:cubicBezTo>
                    <a:pt x="328" y="1178"/>
                    <a:pt x="331" y="1163"/>
                    <a:pt x="340" y="1153"/>
                  </a:cubicBezTo>
                  <a:cubicBezTo>
                    <a:pt x="349" y="1142"/>
                    <a:pt x="335" y="1124"/>
                    <a:pt x="335" y="1112"/>
                  </a:cubicBezTo>
                  <a:cubicBezTo>
                    <a:pt x="335" y="1101"/>
                    <a:pt x="339" y="1052"/>
                    <a:pt x="333" y="1004"/>
                  </a:cubicBezTo>
                  <a:cubicBezTo>
                    <a:pt x="327" y="955"/>
                    <a:pt x="326" y="918"/>
                    <a:pt x="325" y="905"/>
                  </a:cubicBezTo>
                  <a:cubicBezTo>
                    <a:pt x="324" y="893"/>
                    <a:pt x="317" y="898"/>
                    <a:pt x="299" y="947"/>
                  </a:cubicBezTo>
                  <a:cubicBezTo>
                    <a:pt x="282" y="996"/>
                    <a:pt x="238" y="1147"/>
                    <a:pt x="230" y="1181"/>
                  </a:cubicBezTo>
                  <a:cubicBezTo>
                    <a:pt x="223" y="1209"/>
                    <a:pt x="199" y="1315"/>
                    <a:pt x="189" y="1362"/>
                  </a:cubicBezTo>
                  <a:cubicBezTo>
                    <a:pt x="189" y="611"/>
                    <a:pt x="189" y="611"/>
                    <a:pt x="189" y="611"/>
                  </a:cubicBezTo>
                  <a:cubicBezTo>
                    <a:pt x="191" y="608"/>
                    <a:pt x="189" y="582"/>
                    <a:pt x="195" y="563"/>
                  </a:cubicBezTo>
                  <a:cubicBezTo>
                    <a:pt x="202" y="541"/>
                    <a:pt x="205" y="511"/>
                    <a:pt x="206" y="475"/>
                  </a:cubicBezTo>
                  <a:cubicBezTo>
                    <a:pt x="206" y="475"/>
                    <a:pt x="197" y="506"/>
                    <a:pt x="189" y="525"/>
                  </a:cubicBezTo>
                  <a:cubicBezTo>
                    <a:pt x="189" y="269"/>
                    <a:pt x="189" y="269"/>
                    <a:pt x="189" y="269"/>
                  </a:cubicBezTo>
                  <a:cubicBezTo>
                    <a:pt x="197" y="266"/>
                    <a:pt x="209" y="263"/>
                    <a:pt x="228" y="260"/>
                  </a:cubicBezTo>
                  <a:cubicBezTo>
                    <a:pt x="271" y="255"/>
                    <a:pt x="302" y="243"/>
                    <a:pt x="312" y="235"/>
                  </a:cubicBezTo>
                  <a:cubicBezTo>
                    <a:pt x="318" y="230"/>
                    <a:pt x="322" y="226"/>
                    <a:pt x="326" y="222"/>
                  </a:cubicBezTo>
                  <a:cubicBezTo>
                    <a:pt x="329" y="219"/>
                    <a:pt x="334" y="213"/>
                    <a:pt x="329" y="212"/>
                  </a:cubicBezTo>
                  <a:cubicBezTo>
                    <a:pt x="318" y="211"/>
                    <a:pt x="316" y="171"/>
                    <a:pt x="311" y="159"/>
                  </a:cubicBezTo>
                  <a:cubicBezTo>
                    <a:pt x="305" y="147"/>
                    <a:pt x="307" y="138"/>
                    <a:pt x="311" y="127"/>
                  </a:cubicBezTo>
                  <a:cubicBezTo>
                    <a:pt x="315" y="117"/>
                    <a:pt x="308" y="101"/>
                    <a:pt x="317" y="83"/>
                  </a:cubicBezTo>
                  <a:cubicBezTo>
                    <a:pt x="326" y="66"/>
                    <a:pt x="313" y="45"/>
                    <a:pt x="326" y="43"/>
                  </a:cubicBezTo>
                  <a:cubicBezTo>
                    <a:pt x="339" y="41"/>
                    <a:pt x="334" y="26"/>
                    <a:pt x="347" y="26"/>
                  </a:cubicBezTo>
                  <a:cubicBezTo>
                    <a:pt x="360" y="26"/>
                    <a:pt x="361" y="8"/>
                    <a:pt x="373" y="14"/>
                  </a:cubicBezTo>
                  <a:cubicBezTo>
                    <a:pt x="386" y="20"/>
                    <a:pt x="386" y="0"/>
                    <a:pt x="396" y="13"/>
                  </a:cubicBezTo>
                  <a:close/>
                  <a:moveTo>
                    <a:pt x="189" y="1362"/>
                  </a:moveTo>
                  <a:cubicBezTo>
                    <a:pt x="187" y="1370"/>
                    <a:pt x="186" y="1376"/>
                    <a:pt x="185" y="1381"/>
                  </a:cubicBezTo>
                  <a:cubicBezTo>
                    <a:pt x="179" y="1409"/>
                    <a:pt x="172" y="1467"/>
                    <a:pt x="164" y="1467"/>
                  </a:cubicBezTo>
                  <a:cubicBezTo>
                    <a:pt x="156" y="1467"/>
                    <a:pt x="158" y="1473"/>
                    <a:pt x="157" y="1489"/>
                  </a:cubicBezTo>
                  <a:cubicBezTo>
                    <a:pt x="156" y="1505"/>
                    <a:pt x="140" y="1508"/>
                    <a:pt x="131" y="1511"/>
                  </a:cubicBezTo>
                  <a:cubicBezTo>
                    <a:pt x="121" y="1515"/>
                    <a:pt x="119" y="1505"/>
                    <a:pt x="119" y="1505"/>
                  </a:cubicBezTo>
                  <a:cubicBezTo>
                    <a:pt x="119" y="1505"/>
                    <a:pt x="104" y="1537"/>
                    <a:pt x="78" y="1540"/>
                  </a:cubicBezTo>
                  <a:cubicBezTo>
                    <a:pt x="51" y="1544"/>
                    <a:pt x="0" y="1554"/>
                    <a:pt x="0" y="1541"/>
                  </a:cubicBezTo>
                  <a:cubicBezTo>
                    <a:pt x="0" y="1529"/>
                    <a:pt x="6" y="1517"/>
                    <a:pt x="23" y="1507"/>
                  </a:cubicBezTo>
                  <a:cubicBezTo>
                    <a:pt x="41" y="1496"/>
                    <a:pt x="53" y="1468"/>
                    <a:pt x="60" y="1461"/>
                  </a:cubicBezTo>
                  <a:cubicBezTo>
                    <a:pt x="67" y="1455"/>
                    <a:pt x="58" y="1457"/>
                    <a:pt x="64" y="1443"/>
                  </a:cubicBezTo>
                  <a:cubicBezTo>
                    <a:pt x="69" y="1429"/>
                    <a:pt x="87" y="1347"/>
                    <a:pt x="90" y="1320"/>
                  </a:cubicBezTo>
                  <a:cubicBezTo>
                    <a:pt x="94" y="1294"/>
                    <a:pt x="91" y="1203"/>
                    <a:pt x="104" y="1160"/>
                  </a:cubicBezTo>
                  <a:cubicBezTo>
                    <a:pt x="117" y="1117"/>
                    <a:pt x="156" y="979"/>
                    <a:pt x="162" y="941"/>
                  </a:cubicBezTo>
                  <a:cubicBezTo>
                    <a:pt x="168" y="903"/>
                    <a:pt x="176" y="865"/>
                    <a:pt x="176" y="844"/>
                  </a:cubicBezTo>
                  <a:cubicBezTo>
                    <a:pt x="176" y="823"/>
                    <a:pt x="178" y="809"/>
                    <a:pt x="184" y="794"/>
                  </a:cubicBezTo>
                  <a:cubicBezTo>
                    <a:pt x="190" y="779"/>
                    <a:pt x="183" y="759"/>
                    <a:pt x="183" y="759"/>
                  </a:cubicBezTo>
                  <a:cubicBezTo>
                    <a:pt x="183" y="759"/>
                    <a:pt x="168" y="770"/>
                    <a:pt x="158" y="778"/>
                  </a:cubicBezTo>
                  <a:cubicBezTo>
                    <a:pt x="149" y="786"/>
                    <a:pt x="149" y="774"/>
                    <a:pt x="154" y="755"/>
                  </a:cubicBezTo>
                  <a:cubicBezTo>
                    <a:pt x="158" y="737"/>
                    <a:pt x="155" y="726"/>
                    <a:pt x="150" y="732"/>
                  </a:cubicBezTo>
                  <a:cubicBezTo>
                    <a:pt x="146" y="738"/>
                    <a:pt x="142" y="702"/>
                    <a:pt x="131" y="680"/>
                  </a:cubicBezTo>
                  <a:cubicBezTo>
                    <a:pt x="119" y="658"/>
                    <a:pt x="94" y="613"/>
                    <a:pt x="99" y="588"/>
                  </a:cubicBezTo>
                  <a:cubicBezTo>
                    <a:pt x="105" y="562"/>
                    <a:pt x="108" y="517"/>
                    <a:pt x="115" y="495"/>
                  </a:cubicBezTo>
                  <a:cubicBezTo>
                    <a:pt x="121" y="473"/>
                    <a:pt x="128" y="434"/>
                    <a:pt x="136" y="409"/>
                  </a:cubicBezTo>
                  <a:cubicBezTo>
                    <a:pt x="145" y="385"/>
                    <a:pt x="143" y="374"/>
                    <a:pt x="154" y="349"/>
                  </a:cubicBezTo>
                  <a:cubicBezTo>
                    <a:pt x="164" y="325"/>
                    <a:pt x="176" y="297"/>
                    <a:pt x="176" y="286"/>
                  </a:cubicBezTo>
                  <a:cubicBezTo>
                    <a:pt x="176" y="279"/>
                    <a:pt x="179" y="274"/>
                    <a:pt x="189" y="269"/>
                  </a:cubicBezTo>
                  <a:cubicBezTo>
                    <a:pt x="189" y="525"/>
                    <a:pt x="189" y="525"/>
                    <a:pt x="189" y="525"/>
                  </a:cubicBezTo>
                  <a:cubicBezTo>
                    <a:pt x="185" y="532"/>
                    <a:pt x="182" y="538"/>
                    <a:pt x="179" y="539"/>
                  </a:cubicBezTo>
                  <a:cubicBezTo>
                    <a:pt x="170" y="541"/>
                    <a:pt x="169" y="554"/>
                    <a:pt x="179" y="560"/>
                  </a:cubicBezTo>
                  <a:cubicBezTo>
                    <a:pt x="190" y="566"/>
                    <a:pt x="183" y="605"/>
                    <a:pt x="187" y="611"/>
                  </a:cubicBezTo>
                  <a:cubicBezTo>
                    <a:pt x="188" y="611"/>
                    <a:pt x="188" y="612"/>
                    <a:pt x="189" y="611"/>
                  </a:cubicBezTo>
                  <a:lnTo>
                    <a:pt x="189" y="136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6874" y="3027"/>
              <a:ext cx="540" cy="1056"/>
            </a:xfrm>
            <a:custGeom>
              <a:avLst/>
              <a:gdLst>
                <a:gd name="T0" fmla="*/ 185 w 229"/>
                <a:gd name="T1" fmla="*/ 1 h 448"/>
                <a:gd name="T2" fmla="*/ 186 w 229"/>
                <a:gd name="T3" fmla="*/ 5 h 448"/>
                <a:gd name="T4" fmla="*/ 195 w 229"/>
                <a:gd name="T5" fmla="*/ 18 h 448"/>
                <a:gd name="T6" fmla="*/ 194 w 229"/>
                <a:gd name="T7" fmla="*/ 21 h 448"/>
                <a:gd name="T8" fmla="*/ 187 w 229"/>
                <a:gd name="T9" fmla="*/ 179 h 448"/>
                <a:gd name="T10" fmla="*/ 188 w 229"/>
                <a:gd name="T11" fmla="*/ 306 h 448"/>
                <a:gd name="T12" fmla="*/ 210 w 229"/>
                <a:gd name="T13" fmla="*/ 401 h 448"/>
                <a:gd name="T14" fmla="*/ 229 w 229"/>
                <a:gd name="T15" fmla="*/ 446 h 448"/>
                <a:gd name="T16" fmla="*/ 152 w 229"/>
                <a:gd name="T17" fmla="*/ 442 h 448"/>
                <a:gd name="T18" fmla="*/ 25 w 229"/>
                <a:gd name="T19" fmla="*/ 443 h 448"/>
                <a:gd name="T20" fmla="*/ 0 w 229"/>
                <a:gd name="T21" fmla="*/ 433 h 448"/>
                <a:gd name="T22" fmla="*/ 29 w 229"/>
                <a:gd name="T23" fmla="*/ 350 h 448"/>
                <a:gd name="T24" fmla="*/ 53 w 229"/>
                <a:gd name="T25" fmla="*/ 186 h 448"/>
                <a:gd name="T26" fmla="*/ 63 w 229"/>
                <a:gd name="T27" fmla="*/ 39 h 448"/>
                <a:gd name="T28" fmla="*/ 72 w 229"/>
                <a:gd name="T29" fmla="*/ 14 h 448"/>
                <a:gd name="T30" fmla="*/ 73 w 229"/>
                <a:gd name="T31" fmla="*/ 13 h 448"/>
                <a:gd name="T32" fmla="*/ 87 w 229"/>
                <a:gd name="T33" fmla="*/ 0 h 448"/>
                <a:gd name="T34" fmla="*/ 110 w 229"/>
                <a:gd name="T35" fmla="*/ 29 h 448"/>
                <a:gd name="T36" fmla="*/ 146 w 229"/>
                <a:gd name="T37" fmla="*/ 40 h 448"/>
                <a:gd name="T38" fmla="*/ 185 w 229"/>
                <a:gd name="T39" fmla="*/ 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448">
                  <a:moveTo>
                    <a:pt x="185" y="1"/>
                  </a:moveTo>
                  <a:cubicBezTo>
                    <a:pt x="185" y="5"/>
                    <a:pt x="186" y="5"/>
                    <a:pt x="186" y="5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5" y="19"/>
                    <a:pt x="194" y="20"/>
                    <a:pt x="194" y="21"/>
                  </a:cubicBezTo>
                  <a:cubicBezTo>
                    <a:pt x="191" y="45"/>
                    <a:pt x="187" y="125"/>
                    <a:pt x="187" y="179"/>
                  </a:cubicBezTo>
                  <a:cubicBezTo>
                    <a:pt x="187" y="233"/>
                    <a:pt x="180" y="262"/>
                    <a:pt x="188" y="306"/>
                  </a:cubicBezTo>
                  <a:cubicBezTo>
                    <a:pt x="197" y="350"/>
                    <a:pt x="199" y="375"/>
                    <a:pt x="210" y="401"/>
                  </a:cubicBezTo>
                  <a:cubicBezTo>
                    <a:pt x="222" y="427"/>
                    <a:pt x="229" y="446"/>
                    <a:pt x="229" y="446"/>
                  </a:cubicBezTo>
                  <a:cubicBezTo>
                    <a:pt x="229" y="446"/>
                    <a:pt x="191" y="442"/>
                    <a:pt x="152" y="442"/>
                  </a:cubicBezTo>
                  <a:cubicBezTo>
                    <a:pt x="113" y="442"/>
                    <a:pt x="40" y="448"/>
                    <a:pt x="25" y="443"/>
                  </a:cubicBezTo>
                  <a:cubicBezTo>
                    <a:pt x="10" y="439"/>
                    <a:pt x="0" y="433"/>
                    <a:pt x="0" y="433"/>
                  </a:cubicBezTo>
                  <a:cubicBezTo>
                    <a:pt x="0" y="433"/>
                    <a:pt x="18" y="394"/>
                    <a:pt x="29" y="350"/>
                  </a:cubicBezTo>
                  <a:cubicBezTo>
                    <a:pt x="41" y="306"/>
                    <a:pt x="53" y="246"/>
                    <a:pt x="53" y="186"/>
                  </a:cubicBezTo>
                  <a:cubicBezTo>
                    <a:pt x="53" y="126"/>
                    <a:pt x="51" y="69"/>
                    <a:pt x="63" y="39"/>
                  </a:cubicBezTo>
                  <a:cubicBezTo>
                    <a:pt x="67" y="28"/>
                    <a:pt x="70" y="19"/>
                    <a:pt x="72" y="14"/>
                  </a:cubicBezTo>
                  <a:cubicBezTo>
                    <a:pt x="73" y="13"/>
                    <a:pt x="70" y="15"/>
                    <a:pt x="73" y="13"/>
                  </a:cubicBezTo>
                  <a:cubicBezTo>
                    <a:pt x="76" y="11"/>
                    <a:pt x="83" y="4"/>
                    <a:pt x="87" y="0"/>
                  </a:cubicBezTo>
                  <a:cubicBezTo>
                    <a:pt x="93" y="8"/>
                    <a:pt x="96" y="13"/>
                    <a:pt x="110" y="29"/>
                  </a:cubicBezTo>
                  <a:cubicBezTo>
                    <a:pt x="123" y="44"/>
                    <a:pt x="124" y="55"/>
                    <a:pt x="146" y="40"/>
                  </a:cubicBezTo>
                  <a:cubicBezTo>
                    <a:pt x="162" y="30"/>
                    <a:pt x="174" y="14"/>
                    <a:pt x="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6961" y="3150"/>
              <a:ext cx="260" cy="1044"/>
            </a:xfrm>
            <a:custGeom>
              <a:avLst/>
              <a:gdLst>
                <a:gd name="T0" fmla="*/ 92 w 110"/>
                <a:gd name="T1" fmla="*/ 0 h 443"/>
                <a:gd name="T2" fmla="*/ 70 w 110"/>
                <a:gd name="T3" fmla="*/ 22 h 443"/>
                <a:gd name="T4" fmla="*/ 78 w 110"/>
                <a:gd name="T5" fmla="*/ 35 h 443"/>
                <a:gd name="T6" fmla="*/ 44 w 110"/>
                <a:gd name="T7" fmla="*/ 167 h 443"/>
                <a:gd name="T8" fmla="*/ 4 w 110"/>
                <a:gd name="T9" fmla="*/ 377 h 443"/>
                <a:gd name="T10" fmla="*/ 17 w 110"/>
                <a:gd name="T11" fmla="*/ 425 h 443"/>
                <a:gd name="T12" fmla="*/ 42 w 110"/>
                <a:gd name="T13" fmla="*/ 427 h 443"/>
                <a:gd name="T14" fmla="*/ 70 w 110"/>
                <a:gd name="T15" fmla="*/ 373 h 443"/>
                <a:gd name="T16" fmla="*/ 96 w 110"/>
                <a:gd name="T17" fmla="*/ 201 h 443"/>
                <a:gd name="T18" fmla="*/ 104 w 110"/>
                <a:gd name="T19" fmla="*/ 69 h 443"/>
                <a:gd name="T20" fmla="*/ 97 w 110"/>
                <a:gd name="T21" fmla="*/ 35 h 443"/>
                <a:gd name="T22" fmla="*/ 110 w 110"/>
                <a:gd name="T23" fmla="*/ 20 h 443"/>
                <a:gd name="T24" fmla="*/ 92 w 110"/>
                <a:gd name="T2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443">
                  <a:moveTo>
                    <a:pt x="92" y="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81" y="25"/>
                    <a:pt x="78" y="35"/>
                  </a:cubicBezTo>
                  <a:cubicBezTo>
                    <a:pt x="74" y="44"/>
                    <a:pt x="58" y="97"/>
                    <a:pt x="44" y="167"/>
                  </a:cubicBezTo>
                  <a:cubicBezTo>
                    <a:pt x="29" y="237"/>
                    <a:pt x="8" y="360"/>
                    <a:pt x="4" y="377"/>
                  </a:cubicBezTo>
                  <a:cubicBezTo>
                    <a:pt x="0" y="395"/>
                    <a:pt x="5" y="407"/>
                    <a:pt x="17" y="425"/>
                  </a:cubicBezTo>
                  <a:cubicBezTo>
                    <a:pt x="29" y="443"/>
                    <a:pt x="30" y="442"/>
                    <a:pt x="42" y="427"/>
                  </a:cubicBezTo>
                  <a:cubicBezTo>
                    <a:pt x="54" y="411"/>
                    <a:pt x="62" y="417"/>
                    <a:pt x="70" y="373"/>
                  </a:cubicBezTo>
                  <a:cubicBezTo>
                    <a:pt x="77" y="328"/>
                    <a:pt x="89" y="240"/>
                    <a:pt x="96" y="201"/>
                  </a:cubicBezTo>
                  <a:cubicBezTo>
                    <a:pt x="102" y="162"/>
                    <a:pt x="109" y="86"/>
                    <a:pt x="104" y="69"/>
                  </a:cubicBezTo>
                  <a:cubicBezTo>
                    <a:pt x="99" y="51"/>
                    <a:pt x="95" y="42"/>
                    <a:pt x="97" y="35"/>
                  </a:cubicBezTo>
                  <a:cubicBezTo>
                    <a:pt x="99" y="27"/>
                    <a:pt x="110" y="20"/>
                    <a:pt x="110" y="20"/>
                  </a:cubicBezTo>
                  <a:cubicBezTo>
                    <a:pt x="110" y="20"/>
                    <a:pt x="102" y="4"/>
                    <a:pt x="92" y="0"/>
                  </a:cubicBezTo>
                  <a:close/>
                </a:path>
              </a:pathLst>
            </a:custGeom>
            <a:solidFill>
              <a:srgbClr val="27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74280" y="1086842"/>
            <a:ext cx="2187700" cy="3320920"/>
            <a:chOff x="1674280" y="1086842"/>
            <a:chExt cx="2187700" cy="3320920"/>
          </a:xfrm>
        </p:grpSpPr>
        <p:grpSp>
          <p:nvGrpSpPr>
            <p:cNvPr id="5" name="组合 4"/>
            <p:cNvGrpSpPr/>
            <p:nvPr/>
          </p:nvGrpSpPr>
          <p:grpSpPr>
            <a:xfrm>
              <a:off x="1674280" y="1086842"/>
              <a:ext cx="1958785" cy="493432"/>
              <a:chOff x="1487488" y="2807457"/>
              <a:chExt cx="2613001" cy="658233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1487488" y="2915323"/>
                <a:ext cx="2613001" cy="442502"/>
              </a:xfrm>
              <a:prstGeom prst="roundRect">
                <a:avLst>
                  <a:gd name="adj" fmla="val 21525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任意多边形: 形状 20"/>
              <p:cNvSpPr/>
              <p:nvPr/>
            </p:nvSpPr>
            <p:spPr>
              <a:xfrm>
                <a:off x="1769354" y="2807457"/>
                <a:ext cx="658232" cy="658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507653" y="3007343"/>
                <a:ext cx="1499260" cy="2348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1877220" y="2915323"/>
                <a:ext cx="442502" cy="442502"/>
                <a:chOff x="0" y="0"/>
                <a:chExt cx="885002" cy="885002"/>
              </a:xfrm>
            </p:grpSpPr>
            <p:sp>
              <p:nvSpPr>
                <p:cNvPr id="24" name="任意多边形: 形状 23"/>
                <p:cNvSpPr/>
                <p:nvPr/>
              </p:nvSpPr>
              <p:spPr>
                <a:xfrm>
                  <a:off x="0" y="0"/>
                  <a:ext cx="885002" cy="885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noFill/>
                <a:ln w="635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205258" y="215586"/>
                  <a:ext cx="449085" cy="4490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727" y="0"/>
                      </a:moveTo>
                      <a:cubicBezTo>
                        <a:pt x="3608" y="0"/>
                        <a:pt x="2704" y="903"/>
                        <a:pt x="2704" y="2023"/>
                      </a:cubicBezTo>
                      <a:lnTo>
                        <a:pt x="2704" y="3375"/>
                      </a:lnTo>
                      <a:lnTo>
                        <a:pt x="2023" y="3375"/>
                      </a:lnTo>
                      <a:cubicBezTo>
                        <a:pt x="904" y="3375"/>
                        <a:pt x="0" y="4278"/>
                        <a:pt x="0" y="5397"/>
                      </a:cubicBezTo>
                      <a:lnTo>
                        <a:pt x="0" y="18896"/>
                      </a:lnTo>
                      <a:cubicBezTo>
                        <a:pt x="0" y="20387"/>
                        <a:pt x="1213" y="21600"/>
                        <a:pt x="2704" y="21600"/>
                      </a:cubicBezTo>
                      <a:lnTo>
                        <a:pt x="18896" y="21600"/>
                      </a:lnTo>
                      <a:cubicBezTo>
                        <a:pt x="20387" y="21600"/>
                        <a:pt x="21600" y="20387"/>
                        <a:pt x="21600" y="18896"/>
                      </a:cubicBezTo>
                      <a:lnTo>
                        <a:pt x="21600" y="2023"/>
                      </a:lnTo>
                      <a:cubicBezTo>
                        <a:pt x="21600" y="903"/>
                        <a:pt x="20696" y="0"/>
                        <a:pt x="19577" y="0"/>
                      </a:cubicBezTo>
                      <a:lnTo>
                        <a:pt x="4727" y="0"/>
                      </a:lnTo>
                      <a:close/>
                      <a:moveTo>
                        <a:pt x="4696" y="1321"/>
                      </a:moveTo>
                      <a:lnTo>
                        <a:pt x="19546" y="1321"/>
                      </a:lnTo>
                      <a:cubicBezTo>
                        <a:pt x="19919" y="1321"/>
                        <a:pt x="20217" y="1619"/>
                        <a:pt x="20217" y="1992"/>
                      </a:cubicBezTo>
                      <a:cubicBezTo>
                        <a:pt x="20217" y="1992"/>
                        <a:pt x="20217" y="18865"/>
                        <a:pt x="20217" y="18865"/>
                      </a:cubicBezTo>
                      <a:cubicBezTo>
                        <a:pt x="20217" y="19608"/>
                        <a:pt x="19610" y="20217"/>
                        <a:pt x="18865" y="20217"/>
                      </a:cubicBezTo>
                      <a:lnTo>
                        <a:pt x="2673" y="20217"/>
                      </a:lnTo>
                      <a:cubicBezTo>
                        <a:pt x="1928" y="20217"/>
                        <a:pt x="1321" y="19608"/>
                        <a:pt x="1321" y="18865"/>
                      </a:cubicBezTo>
                      <a:lnTo>
                        <a:pt x="1321" y="5366"/>
                      </a:lnTo>
                      <a:cubicBezTo>
                        <a:pt x="1321" y="4994"/>
                        <a:pt x="1620" y="4696"/>
                        <a:pt x="1992" y="4696"/>
                      </a:cubicBezTo>
                      <a:lnTo>
                        <a:pt x="2673" y="4696"/>
                      </a:lnTo>
                      <a:lnTo>
                        <a:pt x="2673" y="18194"/>
                      </a:lnTo>
                      <a:cubicBezTo>
                        <a:pt x="2673" y="18567"/>
                        <a:pt x="2971" y="18865"/>
                        <a:pt x="3344" y="18865"/>
                      </a:cubicBezTo>
                      <a:cubicBezTo>
                        <a:pt x="3717" y="18865"/>
                        <a:pt x="4025" y="18567"/>
                        <a:pt x="4025" y="18194"/>
                      </a:cubicBezTo>
                      <a:lnTo>
                        <a:pt x="4025" y="1992"/>
                      </a:lnTo>
                      <a:cubicBezTo>
                        <a:pt x="4025" y="1619"/>
                        <a:pt x="4323" y="1321"/>
                        <a:pt x="4696" y="1321"/>
                      </a:cubicBezTo>
                      <a:close/>
                      <a:moveTo>
                        <a:pt x="5955" y="2642"/>
                      </a:moveTo>
                      <a:cubicBezTo>
                        <a:pt x="5582" y="2642"/>
                        <a:pt x="5284" y="2940"/>
                        <a:pt x="5284" y="3313"/>
                      </a:cubicBezTo>
                      <a:lnTo>
                        <a:pt x="5284" y="8039"/>
                      </a:lnTo>
                      <a:cubicBezTo>
                        <a:pt x="5284" y="8412"/>
                        <a:pt x="5582" y="8710"/>
                        <a:pt x="5955" y="8710"/>
                      </a:cubicBezTo>
                      <a:lnTo>
                        <a:pt x="10681" y="8710"/>
                      </a:lnTo>
                      <a:cubicBezTo>
                        <a:pt x="11054" y="8710"/>
                        <a:pt x="11362" y="8412"/>
                        <a:pt x="11362" y="8039"/>
                      </a:cubicBezTo>
                      <a:lnTo>
                        <a:pt x="11362" y="3313"/>
                      </a:lnTo>
                      <a:cubicBezTo>
                        <a:pt x="11362" y="2940"/>
                        <a:pt x="11054" y="2642"/>
                        <a:pt x="10681" y="2642"/>
                      </a:cubicBezTo>
                      <a:lnTo>
                        <a:pt x="5955" y="2642"/>
                      </a:lnTo>
                      <a:close/>
                      <a:moveTo>
                        <a:pt x="6605" y="3963"/>
                      </a:moveTo>
                      <a:lnTo>
                        <a:pt x="9980" y="3963"/>
                      </a:lnTo>
                      <a:lnTo>
                        <a:pt x="9980" y="7338"/>
                      </a:lnTo>
                      <a:lnTo>
                        <a:pt x="6605" y="7338"/>
                      </a:lnTo>
                      <a:cubicBezTo>
                        <a:pt x="6605" y="7338"/>
                        <a:pt x="6605" y="3963"/>
                        <a:pt x="6605" y="3963"/>
                      </a:cubicBezTo>
                      <a:close/>
                      <a:moveTo>
                        <a:pt x="13045" y="3963"/>
                      </a:moveTo>
                      <a:cubicBezTo>
                        <a:pt x="12858" y="3963"/>
                        <a:pt x="12704" y="4117"/>
                        <a:pt x="12704" y="4303"/>
                      </a:cubicBezTo>
                      <a:cubicBezTo>
                        <a:pt x="12704" y="4490"/>
                        <a:pt x="12858" y="4634"/>
                        <a:pt x="13045" y="4634"/>
                      </a:cubicBezTo>
                      <a:lnTo>
                        <a:pt x="18442" y="4634"/>
                      </a:lnTo>
                      <a:cubicBezTo>
                        <a:pt x="18629" y="4634"/>
                        <a:pt x="18783" y="4490"/>
                        <a:pt x="18783" y="4303"/>
                      </a:cubicBezTo>
                      <a:cubicBezTo>
                        <a:pt x="18783" y="4117"/>
                        <a:pt x="18629" y="3963"/>
                        <a:pt x="18442" y="3963"/>
                      </a:cubicBezTo>
                      <a:lnTo>
                        <a:pt x="13045" y="3963"/>
                      </a:lnTo>
                      <a:close/>
                      <a:moveTo>
                        <a:pt x="13045" y="5986"/>
                      </a:moveTo>
                      <a:cubicBezTo>
                        <a:pt x="12858" y="5986"/>
                        <a:pt x="12704" y="6140"/>
                        <a:pt x="12704" y="6326"/>
                      </a:cubicBezTo>
                      <a:cubicBezTo>
                        <a:pt x="12704" y="6512"/>
                        <a:pt x="12858" y="6667"/>
                        <a:pt x="13045" y="6667"/>
                      </a:cubicBezTo>
                      <a:lnTo>
                        <a:pt x="18442" y="6667"/>
                      </a:lnTo>
                      <a:cubicBezTo>
                        <a:pt x="18629" y="6667"/>
                        <a:pt x="18783" y="6512"/>
                        <a:pt x="18783" y="6326"/>
                      </a:cubicBezTo>
                      <a:cubicBezTo>
                        <a:pt x="18783" y="6140"/>
                        <a:pt x="18629" y="5986"/>
                        <a:pt x="18442" y="5986"/>
                      </a:cubicBezTo>
                      <a:lnTo>
                        <a:pt x="13045" y="5986"/>
                      </a:lnTo>
                      <a:close/>
                      <a:moveTo>
                        <a:pt x="13045" y="8008"/>
                      </a:moveTo>
                      <a:cubicBezTo>
                        <a:pt x="12858" y="8008"/>
                        <a:pt x="12704" y="8163"/>
                        <a:pt x="12704" y="8349"/>
                      </a:cubicBezTo>
                      <a:cubicBezTo>
                        <a:pt x="12704" y="8535"/>
                        <a:pt x="12858" y="8690"/>
                        <a:pt x="13045" y="8690"/>
                      </a:cubicBezTo>
                      <a:lnTo>
                        <a:pt x="18442" y="8690"/>
                      </a:lnTo>
                      <a:cubicBezTo>
                        <a:pt x="18629" y="8690"/>
                        <a:pt x="18783" y="8535"/>
                        <a:pt x="18783" y="8349"/>
                      </a:cubicBezTo>
                      <a:cubicBezTo>
                        <a:pt x="18783" y="8163"/>
                        <a:pt x="18629" y="8008"/>
                        <a:pt x="18442" y="8008"/>
                      </a:cubicBezTo>
                      <a:lnTo>
                        <a:pt x="13045" y="8008"/>
                      </a:lnTo>
                      <a:close/>
                      <a:moveTo>
                        <a:pt x="5624" y="10041"/>
                      </a:moveTo>
                      <a:cubicBezTo>
                        <a:pt x="5439" y="10041"/>
                        <a:pt x="5284" y="10186"/>
                        <a:pt x="5284" y="10372"/>
                      </a:cubicBezTo>
                      <a:cubicBezTo>
                        <a:pt x="5284" y="10558"/>
                        <a:pt x="5439" y="10712"/>
                        <a:pt x="5624" y="10712"/>
                      </a:cubicBezTo>
                      <a:lnTo>
                        <a:pt x="18442" y="10712"/>
                      </a:lnTo>
                      <a:cubicBezTo>
                        <a:pt x="18628" y="10712"/>
                        <a:pt x="18783" y="10558"/>
                        <a:pt x="18783" y="10372"/>
                      </a:cubicBezTo>
                      <a:cubicBezTo>
                        <a:pt x="18783" y="10186"/>
                        <a:pt x="18628" y="10041"/>
                        <a:pt x="18442" y="10041"/>
                      </a:cubicBezTo>
                      <a:lnTo>
                        <a:pt x="5624" y="10041"/>
                      </a:lnTo>
                      <a:close/>
                      <a:moveTo>
                        <a:pt x="5624" y="12064"/>
                      </a:moveTo>
                      <a:cubicBezTo>
                        <a:pt x="5439" y="12064"/>
                        <a:pt x="5284" y="12209"/>
                        <a:pt x="5284" y="12394"/>
                      </a:cubicBezTo>
                      <a:cubicBezTo>
                        <a:pt x="5284" y="12582"/>
                        <a:pt x="5439" y="12735"/>
                        <a:pt x="5624" y="12735"/>
                      </a:cubicBezTo>
                      <a:lnTo>
                        <a:pt x="18442" y="12735"/>
                      </a:lnTo>
                      <a:cubicBezTo>
                        <a:pt x="18628" y="12735"/>
                        <a:pt x="18783" y="12582"/>
                        <a:pt x="18783" y="12394"/>
                      </a:cubicBezTo>
                      <a:cubicBezTo>
                        <a:pt x="18783" y="12209"/>
                        <a:pt x="18628" y="12064"/>
                        <a:pt x="18442" y="12064"/>
                      </a:cubicBezTo>
                      <a:lnTo>
                        <a:pt x="5624" y="12064"/>
                      </a:lnTo>
                      <a:close/>
                      <a:moveTo>
                        <a:pt x="5624" y="14087"/>
                      </a:moveTo>
                      <a:cubicBezTo>
                        <a:pt x="5439" y="14087"/>
                        <a:pt x="5284" y="14241"/>
                        <a:pt x="5284" y="14428"/>
                      </a:cubicBezTo>
                      <a:cubicBezTo>
                        <a:pt x="5284" y="14615"/>
                        <a:pt x="5439" y="14758"/>
                        <a:pt x="5624" y="14758"/>
                      </a:cubicBezTo>
                      <a:lnTo>
                        <a:pt x="11022" y="14758"/>
                      </a:lnTo>
                      <a:cubicBezTo>
                        <a:pt x="11208" y="14758"/>
                        <a:pt x="11362" y="14615"/>
                        <a:pt x="11362" y="14428"/>
                      </a:cubicBezTo>
                      <a:cubicBezTo>
                        <a:pt x="11362" y="14241"/>
                        <a:pt x="11208" y="14087"/>
                        <a:pt x="11022" y="14087"/>
                      </a:cubicBezTo>
                      <a:lnTo>
                        <a:pt x="5624" y="14087"/>
                      </a:lnTo>
                      <a:close/>
                      <a:moveTo>
                        <a:pt x="13045" y="14087"/>
                      </a:moveTo>
                      <a:cubicBezTo>
                        <a:pt x="12859" y="14087"/>
                        <a:pt x="12704" y="14241"/>
                        <a:pt x="12704" y="14428"/>
                      </a:cubicBezTo>
                      <a:cubicBezTo>
                        <a:pt x="12704" y="14615"/>
                        <a:pt x="12859" y="14758"/>
                        <a:pt x="13045" y="14758"/>
                      </a:cubicBezTo>
                      <a:lnTo>
                        <a:pt x="18442" y="14758"/>
                      </a:lnTo>
                      <a:cubicBezTo>
                        <a:pt x="18628" y="14758"/>
                        <a:pt x="18783" y="14615"/>
                        <a:pt x="18783" y="14428"/>
                      </a:cubicBezTo>
                      <a:cubicBezTo>
                        <a:pt x="18783" y="14241"/>
                        <a:pt x="18628" y="14087"/>
                        <a:pt x="18442" y="14087"/>
                      </a:cubicBezTo>
                      <a:lnTo>
                        <a:pt x="13045" y="14087"/>
                      </a:lnTo>
                      <a:close/>
                      <a:moveTo>
                        <a:pt x="5624" y="16110"/>
                      </a:moveTo>
                      <a:cubicBezTo>
                        <a:pt x="5439" y="16110"/>
                        <a:pt x="5284" y="16264"/>
                        <a:pt x="5284" y="16450"/>
                      </a:cubicBezTo>
                      <a:cubicBezTo>
                        <a:pt x="5284" y="16637"/>
                        <a:pt x="5439" y="16791"/>
                        <a:pt x="5624" y="16791"/>
                      </a:cubicBezTo>
                      <a:lnTo>
                        <a:pt x="11022" y="16791"/>
                      </a:lnTo>
                      <a:cubicBezTo>
                        <a:pt x="11208" y="16791"/>
                        <a:pt x="11362" y="16637"/>
                        <a:pt x="11362" y="16450"/>
                      </a:cubicBezTo>
                      <a:cubicBezTo>
                        <a:pt x="11362" y="16264"/>
                        <a:pt x="11208" y="16110"/>
                        <a:pt x="11022" y="16110"/>
                      </a:cubicBezTo>
                      <a:lnTo>
                        <a:pt x="5624" y="16110"/>
                      </a:lnTo>
                      <a:close/>
                      <a:moveTo>
                        <a:pt x="13045" y="16110"/>
                      </a:moveTo>
                      <a:cubicBezTo>
                        <a:pt x="12859" y="16110"/>
                        <a:pt x="12704" y="16264"/>
                        <a:pt x="12704" y="16450"/>
                      </a:cubicBezTo>
                      <a:cubicBezTo>
                        <a:pt x="12704" y="16637"/>
                        <a:pt x="12859" y="16791"/>
                        <a:pt x="13045" y="16791"/>
                      </a:cubicBezTo>
                      <a:lnTo>
                        <a:pt x="18442" y="16791"/>
                      </a:lnTo>
                      <a:cubicBezTo>
                        <a:pt x="18628" y="16791"/>
                        <a:pt x="18783" y="16637"/>
                        <a:pt x="18783" y="16450"/>
                      </a:cubicBezTo>
                      <a:cubicBezTo>
                        <a:pt x="18783" y="16264"/>
                        <a:pt x="18628" y="16110"/>
                        <a:pt x="18442" y="16110"/>
                      </a:cubicBezTo>
                      <a:lnTo>
                        <a:pt x="13045" y="16110"/>
                      </a:lnTo>
                      <a:close/>
                      <a:moveTo>
                        <a:pt x="5624" y="18132"/>
                      </a:moveTo>
                      <a:cubicBezTo>
                        <a:pt x="5439" y="18132"/>
                        <a:pt x="5284" y="18287"/>
                        <a:pt x="5284" y="18473"/>
                      </a:cubicBezTo>
                      <a:cubicBezTo>
                        <a:pt x="5284" y="18660"/>
                        <a:pt x="5439" y="18814"/>
                        <a:pt x="5624" y="18814"/>
                      </a:cubicBezTo>
                      <a:lnTo>
                        <a:pt x="11022" y="18814"/>
                      </a:lnTo>
                      <a:cubicBezTo>
                        <a:pt x="11208" y="18814"/>
                        <a:pt x="11362" y="18660"/>
                        <a:pt x="11362" y="18473"/>
                      </a:cubicBezTo>
                      <a:cubicBezTo>
                        <a:pt x="11362" y="18287"/>
                        <a:pt x="11208" y="18132"/>
                        <a:pt x="11022" y="18132"/>
                      </a:cubicBezTo>
                      <a:lnTo>
                        <a:pt x="5624" y="18132"/>
                      </a:lnTo>
                      <a:close/>
                      <a:moveTo>
                        <a:pt x="13045" y="18132"/>
                      </a:moveTo>
                      <a:cubicBezTo>
                        <a:pt x="12859" y="18132"/>
                        <a:pt x="12704" y="18287"/>
                        <a:pt x="12704" y="18473"/>
                      </a:cubicBezTo>
                      <a:cubicBezTo>
                        <a:pt x="12704" y="18660"/>
                        <a:pt x="12859" y="18814"/>
                        <a:pt x="13045" y="18814"/>
                      </a:cubicBezTo>
                      <a:lnTo>
                        <a:pt x="18442" y="18814"/>
                      </a:lnTo>
                      <a:cubicBezTo>
                        <a:pt x="18628" y="18814"/>
                        <a:pt x="18783" y="18660"/>
                        <a:pt x="18783" y="18473"/>
                      </a:cubicBezTo>
                      <a:cubicBezTo>
                        <a:pt x="18783" y="18287"/>
                        <a:pt x="18628" y="18132"/>
                        <a:pt x="18442" y="18132"/>
                      </a:cubicBezTo>
                      <a:lnTo>
                        <a:pt x="13045" y="1813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1827693" y="1811474"/>
              <a:ext cx="2034287" cy="2596288"/>
              <a:chOff x="1307468" y="1697288"/>
              <a:chExt cx="2713719" cy="346342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410010" y="1697288"/>
                <a:ext cx="2611177" cy="3463424"/>
                <a:chOff x="1193500" y="1491637"/>
                <a:chExt cx="3761195" cy="3463424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8" name="文本框 9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accent1"/>
                      </a:solidFill>
                    </a:endParaRPr>
                  </a:p>
                </p:txBody>
              </p:sp>
            </p:grpSp>
            <p:grpSp>
              <p:nvGrpSpPr>
                <p:cNvPr id="12" name="组合 11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6" name="文本框 85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17" name="矩形 16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2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accent2"/>
                      </a:solidFill>
                    </a:endParaRPr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1193500" y="4139453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8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/>
                      <a:t>此部分内容作为文字排版占位显示</a:t>
                    </a:r>
                    <a:br>
                      <a:rPr lang="zh-CN" altLang="en-US" sz="1000"/>
                    </a:br>
                    <a:r>
                      <a:rPr lang="zh-CN" altLang="en-US" sz="1000"/>
                      <a:t>（建议使用主题字体）</a:t>
                    </a:r>
                    <a:endParaRPr lang="zh-CN" altLang="en-US" sz="1000"/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accent5"/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accent5"/>
                      </a:solidFill>
                    </a:endParaRPr>
                  </a:p>
                </p:txBody>
              </p:sp>
            </p:grpSp>
          </p:grpSp>
          <p:grpSp>
            <p:nvGrpSpPr>
              <p:cNvPr id="8" name="组合 7"/>
              <p:cNvGrpSpPr/>
              <p:nvPr/>
            </p:nvGrpSpPr>
            <p:grpSpPr>
              <a:xfrm>
                <a:off x="1307468" y="2710116"/>
                <a:ext cx="2448272" cy="1338747"/>
                <a:chOff x="1307468" y="2924944"/>
                <a:chExt cx="2448272" cy="1338747"/>
              </a:xfrm>
            </p:grpSpPr>
            <p:cxnSp>
              <p:nvCxnSpPr>
                <p:cNvPr id="9" name="直接连接符 8"/>
                <p:cNvCxnSpPr/>
                <p:nvPr/>
              </p:nvCxnSpPr>
              <p:spPr>
                <a:xfrm>
                  <a:off x="1307468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1307468" y="4263691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3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12648" y="681540"/>
            <a:ext cx="1452674" cy="145267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" name="组合 1"/>
          <p:cNvGrpSpPr/>
          <p:nvPr/>
        </p:nvGrpSpPr>
        <p:grpSpPr>
          <a:xfrm>
            <a:off x="638456" y="1407877"/>
            <a:ext cx="2032886" cy="2672005"/>
            <a:chOff x="638456" y="1407877"/>
            <a:chExt cx="2032886" cy="2672005"/>
          </a:xfrm>
        </p:grpSpPr>
        <p:sp>
          <p:nvSpPr>
            <p:cNvPr id="4" name="椭圆 3"/>
            <p:cNvSpPr/>
            <p:nvPr/>
          </p:nvSpPr>
          <p:spPr>
            <a:xfrm>
              <a:off x="788817" y="1407877"/>
              <a:ext cx="1661337" cy="16613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89152" y="1908211"/>
              <a:ext cx="660668" cy="660667"/>
              <a:chOff x="4775200" y="1962150"/>
              <a:chExt cx="406400" cy="406400"/>
            </a:xfrm>
            <a:solidFill>
              <a:schemeClr val="bg1"/>
            </a:solidFill>
          </p:grpSpPr>
          <p:sp>
            <p:nvSpPr>
              <p:cNvPr id="37" name="任意多边形: 形状 36"/>
              <p:cNvSpPr/>
              <p:nvPr/>
            </p:nvSpPr>
            <p:spPr bwMode="auto">
              <a:xfrm>
                <a:off x="47752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22" y="8"/>
                  </a:cxn>
                  <a:cxn ang="0">
                    <a:pos x="92" y="28"/>
                  </a:cxn>
                  <a:cxn ang="0">
                    <a:pos x="72" y="58"/>
                  </a:cxn>
                  <a:cxn ang="0">
                    <a:pos x="64" y="96"/>
                  </a:cxn>
                  <a:cxn ang="0">
                    <a:pos x="64" y="108"/>
                  </a:cxn>
                  <a:cxn ang="0">
                    <a:pos x="70" y="130"/>
                  </a:cxn>
                  <a:cxn ang="0">
                    <a:pos x="8" y="208"/>
                  </a:cxn>
                  <a:cxn ang="0">
                    <a:pos x="8" y="208"/>
                  </a:cxn>
                  <a:cxn ang="0">
                    <a:pos x="0" y="228"/>
                  </a:cxn>
                  <a:cxn ang="0">
                    <a:pos x="2" y="238"/>
                  </a:cxn>
                  <a:cxn ang="0">
                    <a:pos x="18" y="254"/>
                  </a:cxn>
                  <a:cxn ang="0">
                    <a:pos x="28" y="256"/>
                  </a:cxn>
                  <a:cxn ang="0">
                    <a:pos x="48" y="248"/>
                  </a:cxn>
                  <a:cxn ang="0">
                    <a:pos x="116" y="180"/>
                  </a:cxn>
                  <a:cxn ang="0">
                    <a:pos x="126" y="186"/>
                  </a:cxn>
                  <a:cxn ang="0">
                    <a:pos x="148" y="192"/>
                  </a:cxn>
                  <a:cxn ang="0">
                    <a:pos x="160" y="192"/>
                  </a:cxn>
                  <a:cxn ang="0">
                    <a:pos x="198" y="184"/>
                  </a:cxn>
                  <a:cxn ang="0">
                    <a:pos x="228" y="164"/>
                  </a:cxn>
                  <a:cxn ang="0">
                    <a:pos x="248" y="134"/>
                  </a:cxn>
                  <a:cxn ang="0">
                    <a:pos x="256" y="96"/>
                  </a:cxn>
                  <a:cxn ang="0">
                    <a:pos x="254" y="76"/>
                  </a:cxn>
                  <a:cxn ang="0">
                    <a:pos x="240" y="42"/>
                  </a:cxn>
                  <a:cxn ang="0">
                    <a:pos x="214" y="16"/>
                  </a:cxn>
                  <a:cxn ang="0">
                    <a:pos x="180" y="2"/>
                  </a:cxn>
                  <a:cxn ang="0">
                    <a:pos x="38" y="238"/>
                  </a:cxn>
                  <a:cxn ang="0">
                    <a:pos x="34" y="240"/>
                  </a:cxn>
                  <a:cxn ang="0">
                    <a:pos x="28" y="242"/>
                  </a:cxn>
                  <a:cxn ang="0">
                    <a:pos x="18" y="238"/>
                  </a:cxn>
                  <a:cxn ang="0">
                    <a:pos x="14" y="228"/>
                  </a:cxn>
                  <a:cxn ang="0">
                    <a:pos x="16" y="222"/>
                  </a:cxn>
                  <a:cxn ang="0">
                    <a:pos x="18" y="218"/>
                  </a:cxn>
                  <a:cxn ang="0">
                    <a:pos x="82" y="154"/>
                  </a:cxn>
                  <a:cxn ang="0">
                    <a:pos x="102" y="174"/>
                  </a:cxn>
                  <a:cxn ang="0">
                    <a:pos x="160" y="176"/>
                  </a:cxn>
                  <a:cxn ang="0">
                    <a:pos x="144" y="174"/>
                  </a:cxn>
                  <a:cxn ang="0">
                    <a:pos x="116" y="162"/>
                  </a:cxn>
                  <a:cxn ang="0">
                    <a:pos x="94" y="140"/>
                  </a:cxn>
                  <a:cxn ang="0">
                    <a:pos x="82" y="112"/>
                  </a:cxn>
                  <a:cxn ang="0">
                    <a:pos x="80" y="96"/>
                  </a:cxn>
                  <a:cxn ang="0">
                    <a:pos x="86" y="64"/>
                  </a:cxn>
                  <a:cxn ang="0">
                    <a:pos x="104" y="40"/>
                  </a:cxn>
                  <a:cxn ang="0">
                    <a:pos x="128" y="22"/>
                  </a:cxn>
                  <a:cxn ang="0">
                    <a:pos x="160" y="16"/>
                  </a:cxn>
                  <a:cxn ang="0">
                    <a:pos x="176" y="18"/>
                  </a:cxn>
                  <a:cxn ang="0">
                    <a:pos x="204" y="30"/>
                  </a:cxn>
                  <a:cxn ang="0">
                    <a:pos x="226" y="52"/>
                  </a:cxn>
                  <a:cxn ang="0">
                    <a:pos x="238" y="80"/>
                  </a:cxn>
                  <a:cxn ang="0">
                    <a:pos x="240" y="96"/>
                  </a:cxn>
                  <a:cxn ang="0">
                    <a:pos x="234" y="128"/>
                  </a:cxn>
                  <a:cxn ang="0">
                    <a:pos x="216" y="152"/>
                  </a:cxn>
                  <a:cxn ang="0">
                    <a:pos x="192" y="170"/>
                  </a:cxn>
                  <a:cxn ang="0">
                    <a:pos x="160" y="176"/>
                  </a:cxn>
                </a:cxnLst>
                <a:rect l="0" t="0" r="r" b="b"/>
                <a:pathLst>
                  <a:path w="256" h="256">
                    <a:moveTo>
                      <a:pt x="160" y="0"/>
                    </a:moveTo>
                    <a:lnTo>
                      <a:pt x="160" y="0"/>
                    </a:lnTo>
                    <a:lnTo>
                      <a:pt x="140" y="2"/>
                    </a:lnTo>
                    <a:lnTo>
                      <a:pt x="122" y="8"/>
                    </a:lnTo>
                    <a:lnTo>
                      <a:pt x="106" y="16"/>
                    </a:lnTo>
                    <a:lnTo>
                      <a:pt x="92" y="28"/>
                    </a:lnTo>
                    <a:lnTo>
                      <a:pt x="80" y="42"/>
                    </a:lnTo>
                    <a:lnTo>
                      <a:pt x="72" y="58"/>
                    </a:lnTo>
                    <a:lnTo>
                      <a:pt x="66" y="7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4" y="108"/>
                    </a:lnTo>
                    <a:lnTo>
                      <a:pt x="66" y="120"/>
                    </a:lnTo>
                    <a:lnTo>
                      <a:pt x="70" y="130"/>
                    </a:lnTo>
                    <a:lnTo>
                      <a:pt x="76" y="140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2" y="216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2" y="238"/>
                    </a:lnTo>
                    <a:lnTo>
                      <a:pt x="8" y="248"/>
                    </a:lnTo>
                    <a:lnTo>
                      <a:pt x="18" y="254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40" y="254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26" y="186"/>
                    </a:lnTo>
                    <a:lnTo>
                      <a:pt x="136" y="190"/>
                    </a:lnTo>
                    <a:lnTo>
                      <a:pt x="148" y="192"/>
                    </a:lnTo>
                    <a:lnTo>
                      <a:pt x="160" y="192"/>
                    </a:lnTo>
                    <a:lnTo>
                      <a:pt x="160" y="192"/>
                    </a:lnTo>
                    <a:lnTo>
                      <a:pt x="180" y="190"/>
                    </a:lnTo>
                    <a:lnTo>
                      <a:pt x="198" y="184"/>
                    </a:lnTo>
                    <a:lnTo>
                      <a:pt x="214" y="176"/>
                    </a:lnTo>
                    <a:lnTo>
                      <a:pt x="228" y="164"/>
                    </a:lnTo>
                    <a:lnTo>
                      <a:pt x="240" y="150"/>
                    </a:lnTo>
                    <a:lnTo>
                      <a:pt x="248" y="134"/>
                    </a:lnTo>
                    <a:lnTo>
                      <a:pt x="254" y="116"/>
                    </a:lnTo>
                    <a:lnTo>
                      <a:pt x="256" y="96"/>
                    </a:lnTo>
                    <a:lnTo>
                      <a:pt x="256" y="96"/>
                    </a:lnTo>
                    <a:lnTo>
                      <a:pt x="254" y="76"/>
                    </a:lnTo>
                    <a:lnTo>
                      <a:pt x="248" y="58"/>
                    </a:lnTo>
                    <a:lnTo>
                      <a:pt x="240" y="42"/>
                    </a:lnTo>
                    <a:lnTo>
                      <a:pt x="228" y="28"/>
                    </a:lnTo>
                    <a:lnTo>
                      <a:pt x="214" y="16"/>
                    </a:lnTo>
                    <a:lnTo>
                      <a:pt x="198" y="8"/>
                    </a:lnTo>
                    <a:lnTo>
                      <a:pt x="180" y="2"/>
                    </a:lnTo>
                    <a:lnTo>
                      <a:pt x="160" y="0"/>
                    </a:lnTo>
                    <a:close/>
                    <a:moveTo>
                      <a:pt x="38" y="238"/>
                    </a:moveTo>
                    <a:lnTo>
                      <a:pt x="38" y="238"/>
                    </a:lnTo>
                    <a:lnTo>
                      <a:pt x="34" y="240"/>
                    </a:lnTo>
                    <a:lnTo>
                      <a:pt x="28" y="242"/>
                    </a:lnTo>
                    <a:lnTo>
                      <a:pt x="28" y="242"/>
                    </a:lnTo>
                    <a:lnTo>
                      <a:pt x="22" y="240"/>
                    </a:lnTo>
                    <a:lnTo>
                      <a:pt x="18" y="238"/>
                    </a:lnTo>
                    <a:lnTo>
                      <a:pt x="16" y="234"/>
                    </a:lnTo>
                    <a:lnTo>
                      <a:pt x="14" y="228"/>
                    </a:lnTo>
                    <a:lnTo>
                      <a:pt x="14" y="228"/>
                    </a:lnTo>
                    <a:lnTo>
                      <a:pt x="16" y="222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82" y="154"/>
                    </a:lnTo>
                    <a:lnTo>
                      <a:pt x="82" y="154"/>
                    </a:lnTo>
                    <a:lnTo>
                      <a:pt x="92" y="164"/>
                    </a:lnTo>
                    <a:lnTo>
                      <a:pt x="102" y="174"/>
                    </a:lnTo>
                    <a:lnTo>
                      <a:pt x="38" y="238"/>
                    </a:lnTo>
                    <a:close/>
                    <a:moveTo>
                      <a:pt x="160" y="176"/>
                    </a:moveTo>
                    <a:lnTo>
                      <a:pt x="160" y="176"/>
                    </a:lnTo>
                    <a:lnTo>
                      <a:pt x="144" y="174"/>
                    </a:lnTo>
                    <a:lnTo>
                      <a:pt x="128" y="170"/>
                    </a:lnTo>
                    <a:lnTo>
                      <a:pt x="116" y="162"/>
                    </a:lnTo>
                    <a:lnTo>
                      <a:pt x="104" y="152"/>
                    </a:lnTo>
                    <a:lnTo>
                      <a:pt x="94" y="140"/>
                    </a:lnTo>
                    <a:lnTo>
                      <a:pt x="86" y="128"/>
                    </a:lnTo>
                    <a:lnTo>
                      <a:pt x="82" y="112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2" y="80"/>
                    </a:lnTo>
                    <a:lnTo>
                      <a:pt x="86" y="64"/>
                    </a:lnTo>
                    <a:lnTo>
                      <a:pt x="94" y="52"/>
                    </a:lnTo>
                    <a:lnTo>
                      <a:pt x="104" y="40"/>
                    </a:lnTo>
                    <a:lnTo>
                      <a:pt x="116" y="30"/>
                    </a:lnTo>
                    <a:lnTo>
                      <a:pt x="128" y="22"/>
                    </a:lnTo>
                    <a:lnTo>
                      <a:pt x="144" y="18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76" y="18"/>
                    </a:lnTo>
                    <a:lnTo>
                      <a:pt x="192" y="22"/>
                    </a:lnTo>
                    <a:lnTo>
                      <a:pt x="204" y="30"/>
                    </a:lnTo>
                    <a:lnTo>
                      <a:pt x="216" y="40"/>
                    </a:lnTo>
                    <a:lnTo>
                      <a:pt x="226" y="52"/>
                    </a:lnTo>
                    <a:lnTo>
                      <a:pt x="234" y="64"/>
                    </a:lnTo>
                    <a:lnTo>
                      <a:pt x="238" y="80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38" y="112"/>
                    </a:lnTo>
                    <a:lnTo>
                      <a:pt x="234" y="128"/>
                    </a:lnTo>
                    <a:lnTo>
                      <a:pt x="226" y="140"/>
                    </a:lnTo>
                    <a:lnTo>
                      <a:pt x="216" y="152"/>
                    </a:lnTo>
                    <a:lnTo>
                      <a:pt x="204" y="162"/>
                    </a:lnTo>
                    <a:lnTo>
                      <a:pt x="192" y="170"/>
                    </a:lnTo>
                    <a:lnTo>
                      <a:pt x="176" y="174"/>
                    </a:lnTo>
                    <a:lnTo>
                      <a:pt x="160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940300" y="2025650"/>
                <a:ext cx="95250" cy="952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4940300" y="2025650"/>
                <a:ext cx="95250" cy="952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6" name="文本框 33"/>
            <p:cNvSpPr txBox="1"/>
            <p:nvPr/>
          </p:nvSpPr>
          <p:spPr>
            <a:xfrm>
              <a:off x="638456" y="3401235"/>
              <a:ext cx="2032886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0" name="文本框 37"/>
            <p:cNvSpPr txBox="1"/>
            <p:nvPr/>
          </p:nvSpPr>
          <p:spPr>
            <a:xfrm>
              <a:off x="638456" y="3678234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29105" y="1407877"/>
            <a:ext cx="2245606" cy="2701207"/>
            <a:chOff x="2529105" y="1407877"/>
            <a:chExt cx="2245606" cy="2701207"/>
          </a:xfrm>
        </p:grpSpPr>
        <p:sp>
          <p:nvSpPr>
            <p:cNvPr id="6" name="椭圆 5"/>
            <p:cNvSpPr/>
            <p:nvPr/>
          </p:nvSpPr>
          <p:spPr>
            <a:xfrm>
              <a:off x="2750527" y="1407877"/>
              <a:ext cx="1661337" cy="16613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354090" y="1908211"/>
              <a:ext cx="454209" cy="660667"/>
              <a:chOff x="4838700" y="2774950"/>
              <a:chExt cx="279400" cy="406400"/>
            </a:xfrm>
            <a:solidFill>
              <a:schemeClr val="bg1"/>
            </a:solidFill>
          </p:grpSpPr>
          <p:sp>
            <p:nvSpPr>
              <p:cNvPr id="34" name="任意多边形: 形状 33"/>
              <p:cNvSpPr/>
              <p:nvPr/>
            </p:nvSpPr>
            <p:spPr bwMode="auto">
              <a:xfrm>
                <a:off x="48387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l="0" t="0" r="r" b="b"/>
                <a:pathLst>
                  <a:path w="176" h="25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3322037" y="2323638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文本框 34"/>
            <p:cNvSpPr txBox="1"/>
            <p:nvPr/>
          </p:nvSpPr>
          <p:spPr>
            <a:xfrm>
              <a:off x="2824463" y="3401235"/>
              <a:ext cx="1553321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  <a:endParaRPr lang="zh-CN" altLang="en-US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21" name="文本框 38"/>
            <p:cNvSpPr txBox="1"/>
            <p:nvPr/>
          </p:nvSpPr>
          <p:spPr>
            <a:xfrm>
              <a:off x="2529105" y="3707436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26460" y="688724"/>
            <a:ext cx="2239974" cy="3391158"/>
            <a:chOff x="4526460" y="688724"/>
            <a:chExt cx="2239974" cy="3391158"/>
          </a:xfrm>
        </p:grpSpPr>
        <p:sp>
          <p:nvSpPr>
            <p:cNvPr id="12" name="椭圆 11"/>
            <p:cNvSpPr/>
            <p:nvPr/>
          </p:nvSpPr>
          <p:spPr>
            <a:xfrm>
              <a:off x="5313760" y="688724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712237" y="1407877"/>
              <a:ext cx="1661337" cy="2241155"/>
              <a:chOff x="4712237" y="1407877"/>
              <a:chExt cx="1661337" cy="224115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4712237" y="1407877"/>
                <a:ext cx="1661337" cy="1661337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5254243" y="1909142"/>
                <a:ext cx="577259" cy="659724"/>
                <a:chOff x="4800600" y="1962150"/>
                <a:chExt cx="355600" cy="406400"/>
              </a:xfrm>
              <a:solidFill>
                <a:schemeClr val="bg1"/>
              </a:solidFill>
            </p:grpSpPr>
            <p:sp>
              <p:nvSpPr>
                <p:cNvPr id="27" name="任意多边形: 形状 26"/>
                <p:cNvSpPr/>
                <p:nvPr/>
              </p:nvSpPr>
              <p:spPr bwMode="auto">
                <a:xfrm>
                  <a:off x="5080000" y="22796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 bwMode="auto">
                <a:xfrm>
                  <a:off x="5080000" y="22796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任意多边形: 形状 28"/>
                <p:cNvSpPr/>
                <p:nvPr/>
              </p:nvSpPr>
              <p:spPr bwMode="auto">
                <a:xfrm>
                  <a:off x="5080000" y="22034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任意多边形: 形状 29"/>
                <p:cNvSpPr/>
                <p:nvPr/>
              </p:nvSpPr>
              <p:spPr bwMode="auto">
                <a:xfrm>
                  <a:off x="5080000" y="22034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 bwMode="auto">
                <a:xfrm>
                  <a:off x="5080000" y="21272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 bwMode="auto">
                <a:xfrm>
                  <a:off x="5080000" y="2127250"/>
                  <a:ext cx="25400" cy="25400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2" y="16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8" y="16"/>
                      </a:ln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 bwMode="auto">
                <a:xfrm>
                  <a:off x="4800600" y="1962150"/>
                  <a:ext cx="355600" cy="406400"/>
                </a:xfrm>
                <a:custGeom>
                  <a:avLst/>
                  <a:gdLst/>
                  <a:ahLst/>
                  <a:cxnLst>
                    <a:cxn ang="0">
                      <a:pos x="72" y="4"/>
                    </a:cxn>
                    <a:cxn ang="0">
                      <a:pos x="10" y="28"/>
                    </a:cxn>
                    <a:cxn ang="0">
                      <a:pos x="0" y="204"/>
                    </a:cxn>
                    <a:cxn ang="0">
                      <a:pos x="10" y="228"/>
                    </a:cxn>
                    <a:cxn ang="0">
                      <a:pos x="72" y="252"/>
                    </a:cxn>
                    <a:cxn ang="0">
                      <a:pos x="132" y="256"/>
                    </a:cxn>
                    <a:cxn ang="0">
                      <a:pos x="202" y="236"/>
                    </a:cxn>
                    <a:cxn ang="0">
                      <a:pos x="224" y="204"/>
                    </a:cxn>
                    <a:cxn ang="0">
                      <a:pos x="222" y="40"/>
                    </a:cxn>
                    <a:cxn ang="0">
                      <a:pos x="172" y="8"/>
                    </a:cxn>
                    <a:cxn ang="0">
                      <a:pos x="208" y="204"/>
                    </a:cxn>
                    <a:cxn ang="0">
                      <a:pos x="192" y="224"/>
                    </a:cxn>
                    <a:cxn ang="0">
                      <a:pos x="132" y="240"/>
                    </a:cxn>
                    <a:cxn ang="0">
                      <a:pos x="74" y="238"/>
                    </a:cxn>
                    <a:cxn ang="0">
                      <a:pos x="24" y="218"/>
                    </a:cxn>
                    <a:cxn ang="0">
                      <a:pos x="16" y="174"/>
                    </a:cxn>
                    <a:cxn ang="0">
                      <a:pos x="56" y="194"/>
                    </a:cxn>
                    <a:cxn ang="0">
                      <a:pos x="142" y="198"/>
                    </a:cxn>
                    <a:cxn ang="0">
                      <a:pos x="200" y="180"/>
                    </a:cxn>
                    <a:cxn ang="0">
                      <a:pos x="208" y="156"/>
                    </a:cxn>
                    <a:cxn ang="0">
                      <a:pos x="206" y="164"/>
                    </a:cxn>
                    <a:cxn ang="0">
                      <a:pos x="166" y="186"/>
                    </a:cxn>
                    <a:cxn ang="0">
                      <a:pos x="112" y="192"/>
                    </a:cxn>
                    <a:cxn ang="0">
                      <a:pos x="44" y="182"/>
                    </a:cxn>
                    <a:cxn ang="0">
                      <a:pos x="16" y="156"/>
                    </a:cxn>
                    <a:cxn ang="0">
                      <a:pos x="16" y="126"/>
                    </a:cxn>
                    <a:cxn ang="0">
                      <a:pos x="44" y="142"/>
                    </a:cxn>
                    <a:cxn ang="0">
                      <a:pos x="112" y="152"/>
                    </a:cxn>
                    <a:cxn ang="0">
                      <a:pos x="192" y="138"/>
                    </a:cxn>
                    <a:cxn ang="0">
                      <a:pos x="208" y="108"/>
                    </a:cxn>
                    <a:cxn ang="0">
                      <a:pos x="208" y="108"/>
                    </a:cxn>
                    <a:cxn ang="0">
                      <a:pos x="180" y="134"/>
                    </a:cxn>
                    <a:cxn ang="0">
                      <a:pos x="112" y="144"/>
                    </a:cxn>
                    <a:cxn ang="0">
                      <a:pos x="58" y="138"/>
                    </a:cxn>
                    <a:cxn ang="0">
                      <a:pos x="18" y="116"/>
                    </a:cxn>
                    <a:cxn ang="0">
                      <a:pos x="16" y="108"/>
                    </a:cxn>
                    <a:cxn ang="0">
                      <a:pos x="34" y="90"/>
                    </a:cxn>
                    <a:cxn ang="0">
                      <a:pos x="112" y="104"/>
                    </a:cxn>
                    <a:cxn ang="0">
                      <a:pos x="200" y="86"/>
                    </a:cxn>
                    <a:cxn ang="0">
                      <a:pos x="112" y="88"/>
                    </a:cxn>
                    <a:cxn ang="0">
                      <a:pos x="44" y="78"/>
                    </a:cxn>
                    <a:cxn ang="0">
                      <a:pos x="16" y="52"/>
                    </a:cxn>
                    <a:cxn ang="0">
                      <a:pos x="32" y="32"/>
                    </a:cxn>
                    <a:cxn ang="0">
                      <a:pos x="92" y="16"/>
                    </a:cxn>
                    <a:cxn ang="0">
                      <a:pos x="150" y="18"/>
                    </a:cxn>
                    <a:cxn ang="0">
                      <a:pos x="200" y="38"/>
                    </a:cxn>
                    <a:cxn ang="0">
                      <a:pos x="206" y="60"/>
                    </a:cxn>
                    <a:cxn ang="0">
                      <a:pos x="166" y="82"/>
                    </a:cxn>
                  </a:cxnLst>
                  <a:rect l="0" t="0" r="r" b="b"/>
                  <a:pathLst>
                    <a:path w="224" h="256">
                      <a:moveTo>
                        <a:pt x="112" y="0"/>
                      </a:moveTo>
                      <a:lnTo>
                        <a:pt x="112" y="0"/>
                      </a:lnTo>
                      <a:lnTo>
                        <a:pt x="92" y="0"/>
                      </a:lnTo>
                      <a:lnTo>
                        <a:pt x="72" y="4"/>
                      </a:lnTo>
                      <a:lnTo>
                        <a:pt x="52" y="8"/>
                      </a:lnTo>
                      <a:lnTo>
                        <a:pt x="36" y="12"/>
                      </a:lnTo>
                      <a:lnTo>
                        <a:pt x="22" y="20"/>
                      </a:lnTo>
                      <a:lnTo>
                        <a:pt x="10" y="28"/>
                      </a:lnTo>
                      <a:lnTo>
                        <a:pt x="2" y="40"/>
                      </a:lnTo>
                      <a:lnTo>
                        <a:pt x="0" y="46"/>
                      </a:lnTo>
                      <a:lnTo>
                        <a:pt x="0" y="52"/>
                      </a:lnTo>
                      <a:lnTo>
                        <a:pt x="0" y="204"/>
                      </a:lnTo>
                      <a:lnTo>
                        <a:pt x="0" y="204"/>
                      </a:lnTo>
                      <a:lnTo>
                        <a:pt x="0" y="210"/>
                      </a:lnTo>
                      <a:lnTo>
                        <a:pt x="2" y="216"/>
                      </a:lnTo>
                      <a:lnTo>
                        <a:pt x="10" y="228"/>
                      </a:lnTo>
                      <a:lnTo>
                        <a:pt x="22" y="236"/>
                      </a:lnTo>
                      <a:lnTo>
                        <a:pt x="36" y="244"/>
                      </a:lnTo>
                      <a:lnTo>
                        <a:pt x="52" y="248"/>
                      </a:lnTo>
                      <a:lnTo>
                        <a:pt x="72" y="252"/>
                      </a:lnTo>
                      <a:lnTo>
                        <a:pt x="92" y="256"/>
                      </a:lnTo>
                      <a:lnTo>
                        <a:pt x="112" y="256"/>
                      </a:lnTo>
                      <a:lnTo>
                        <a:pt x="112" y="256"/>
                      </a:lnTo>
                      <a:lnTo>
                        <a:pt x="132" y="256"/>
                      </a:lnTo>
                      <a:lnTo>
                        <a:pt x="152" y="252"/>
                      </a:lnTo>
                      <a:lnTo>
                        <a:pt x="172" y="248"/>
                      </a:lnTo>
                      <a:lnTo>
                        <a:pt x="188" y="244"/>
                      </a:lnTo>
                      <a:lnTo>
                        <a:pt x="202" y="236"/>
                      </a:lnTo>
                      <a:lnTo>
                        <a:pt x="214" y="228"/>
                      </a:lnTo>
                      <a:lnTo>
                        <a:pt x="222" y="216"/>
                      </a:lnTo>
                      <a:lnTo>
                        <a:pt x="224" y="210"/>
                      </a:lnTo>
                      <a:lnTo>
                        <a:pt x="224" y="204"/>
                      </a:lnTo>
                      <a:lnTo>
                        <a:pt x="224" y="52"/>
                      </a:lnTo>
                      <a:lnTo>
                        <a:pt x="224" y="52"/>
                      </a:lnTo>
                      <a:lnTo>
                        <a:pt x="224" y="46"/>
                      </a:lnTo>
                      <a:lnTo>
                        <a:pt x="222" y="40"/>
                      </a:lnTo>
                      <a:lnTo>
                        <a:pt x="214" y="28"/>
                      </a:lnTo>
                      <a:lnTo>
                        <a:pt x="202" y="20"/>
                      </a:lnTo>
                      <a:lnTo>
                        <a:pt x="188" y="12"/>
                      </a:lnTo>
                      <a:lnTo>
                        <a:pt x="172" y="8"/>
                      </a:lnTo>
                      <a:lnTo>
                        <a:pt x="152" y="4"/>
                      </a:lnTo>
                      <a:lnTo>
                        <a:pt x="132" y="0"/>
                      </a:lnTo>
                      <a:lnTo>
                        <a:pt x="112" y="0"/>
                      </a:lnTo>
                      <a:close/>
                      <a:moveTo>
                        <a:pt x="208" y="204"/>
                      </a:moveTo>
                      <a:lnTo>
                        <a:pt x="208" y="204"/>
                      </a:lnTo>
                      <a:lnTo>
                        <a:pt x="206" y="212"/>
                      </a:lnTo>
                      <a:lnTo>
                        <a:pt x="200" y="218"/>
                      </a:lnTo>
                      <a:lnTo>
                        <a:pt x="192" y="224"/>
                      </a:lnTo>
                      <a:lnTo>
                        <a:pt x="180" y="230"/>
                      </a:lnTo>
                      <a:lnTo>
                        <a:pt x="166" y="234"/>
                      </a:lnTo>
                      <a:lnTo>
                        <a:pt x="150" y="238"/>
                      </a:lnTo>
                      <a:lnTo>
                        <a:pt x="132" y="240"/>
                      </a:lnTo>
                      <a:lnTo>
                        <a:pt x="112" y="240"/>
                      </a:lnTo>
                      <a:lnTo>
                        <a:pt x="112" y="240"/>
                      </a:lnTo>
                      <a:lnTo>
                        <a:pt x="92" y="240"/>
                      </a:lnTo>
                      <a:lnTo>
                        <a:pt x="74" y="238"/>
                      </a:lnTo>
                      <a:lnTo>
                        <a:pt x="58" y="234"/>
                      </a:lnTo>
                      <a:lnTo>
                        <a:pt x="44" y="230"/>
                      </a:lnTo>
                      <a:lnTo>
                        <a:pt x="32" y="224"/>
                      </a:lnTo>
                      <a:lnTo>
                        <a:pt x="24" y="218"/>
                      </a:lnTo>
                      <a:lnTo>
                        <a:pt x="18" y="212"/>
                      </a:lnTo>
                      <a:lnTo>
                        <a:pt x="16" y="204"/>
                      </a:lnTo>
                      <a:lnTo>
                        <a:pt x="16" y="174"/>
                      </a:lnTo>
                      <a:lnTo>
                        <a:pt x="16" y="174"/>
                      </a:lnTo>
                      <a:lnTo>
                        <a:pt x="24" y="180"/>
                      </a:lnTo>
                      <a:lnTo>
                        <a:pt x="32" y="186"/>
                      </a:lnTo>
                      <a:lnTo>
                        <a:pt x="44" y="190"/>
                      </a:lnTo>
                      <a:lnTo>
                        <a:pt x="56" y="194"/>
                      </a:lnTo>
                      <a:lnTo>
                        <a:pt x="82" y="198"/>
                      </a:lnTo>
                      <a:lnTo>
                        <a:pt x="112" y="200"/>
                      </a:lnTo>
                      <a:lnTo>
                        <a:pt x="112" y="200"/>
                      </a:lnTo>
                      <a:lnTo>
                        <a:pt x="142" y="198"/>
                      </a:lnTo>
                      <a:lnTo>
                        <a:pt x="168" y="194"/>
                      </a:lnTo>
                      <a:lnTo>
                        <a:pt x="180" y="190"/>
                      </a:lnTo>
                      <a:lnTo>
                        <a:pt x="192" y="186"/>
                      </a:lnTo>
                      <a:lnTo>
                        <a:pt x="200" y="180"/>
                      </a:lnTo>
                      <a:lnTo>
                        <a:pt x="208" y="174"/>
                      </a:lnTo>
                      <a:lnTo>
                        <a:pt x="208" y="204"/>
                      </a:lnTo>
                      <a:close/>
                      <a:moveTo>
                        <a:pt x="208" y="156"/>
                      </a:moveTo>
                      <a:lnTo>
                        <a:pt x="208" y="156"/>
                      </a:lnTo>
                      <a:lnTo>
                        <a:pt x="208" y="156"/>
                      </a:lnTo>
                      <a:lnTo>
                        <a:pt x="208" y="156"/>
                      </a:lnTo>
                      <a:lnTo>
                        <a:pt x="208" y="156"/>
                      </a:lnTo>
                      <a:lnTo>
                        <a:pt x="206" y="164"/>
                      </a:lnTo>
                      <a:lnTo>
                        <a:pt x="200" y="170"/>
                      </a:lnTo>
                      <a:lnTo>
                        <a:pt x="192" y="176"/>
                      </a:lnTo>
                      <a:lnTo>
                        <a:pt x="180" y="182"/>
                      </a:lnTo>
                      <a:lnTo>
                        <a:pt x="166" y="186"/>
                      </a:lnTo>
                      <a:lnTo>
                        <a:pt x="150" y="190"/>
                      </a:lnTo>
                      <a:lnTo>
                        <a:pt x="132" y="192"/>
                      </a:lnTo>
                      <a:lnTo>
                        <a:pt x="112" y="192"/>
                      </a:lnTo>
                      <a:lnTo>
                        <a:pt x="112" y="192"/>
                      </a:lnTo>
                      <a:lnTo>
                        <a:pt x="92" y="192"/>
                      </a:lnTo>
                      <a:lnTo>
                        <a:pt x="74" y="190"/>
                      </a:lnTo>
                      <a:lnTo>
                        <a:pt x="58" y="186"/>
                      </a:lnTo>
                      <a:lnTo>
                        <a:pt x="44" y="182"/>
                      </a:lnTo>
                      <a:lnTo>
                        <a:pt x="32" y="176"/>
                      </a:lnTo>
                      <a:lnTo>
                        <a:pt x="24" y="170"/>
                      </a:lnTo>
                      <a:lnTo>
                        <a:pt x="18" y="164"/>
                      </a:lnTo>
                      <a:lnTo>
                        <a:pt x="16" y="156"/>
                      </a:lnTo>
                      <a:lnTo>
                        <a:pt x="16" y="156"/>
                      </a:lnTo>
                      <a:lnTo>
                        <a:pt x="16" y="156"/>
                      </a:lnTo>
                      <a:lnTo>
                        <a:pt x="16" y="156"/>
                      </a:lnTo>
                      <a:lnTo>
                        <a:pt x="16" y="126"/>
                      </a:lnTo>
                      <a:lnTo>
                        <a:pt x="16" y="126"/>
                      </a:lnTo>
                      <a:lnTo>
                        <a:pt x="24" y="132"/>
                      </a:lnTo>
                      <a:lnTo>
                        <a:pt x="32" y="138"/>
                      </a:lnTo>
                      <a:lnTo>
                        <a:pt x="44" y="142"/>
                      </a:lnTo>
                      <a:lnTo>
                        <a:pt x="56" y="146"/>
                      </a:lnTo>
                      <a:lnTo>
                        <a:pt x="82" y="150"/>
                      </a:lnTo>
                      <a:lnTo>
                        <a:pt x="112" y="152"/>
                      </a:lnTo>
                      <a:lnTo>
                        <a:pt x="112" y="152"/>
                      </a:lnTo>
                      <a:lnTo>
                        <a:pt x="142" y="150"/>
                      </a:lnTo>
                      <a:lnTo>
                        <a:pt x="168" y="146"/>
                      </a:lnTo>
                      <a:lnTo>
                        <a:pt x="180" y="142"/>
                      </a:lnTo>
                      <a:lnTo>
                        <a:pt x="192" y="138"/>
                      </a:lnTo>
                      <a:lnTo>
                        <a:pt x="200" y="132"/>
                      </a:lnTo>
                      <a:lnTo>
                        <a:pt x="208" y="126"/>
                      </a:lnTo>
                      <a:lnTo>
                        <a:pt x="208" y="156"/>
                      </a:lnTo>
                      <a:close/>
                      <a:moveTo>
                        <a:pt x="208" y="108"/>
                      </a:moveTo>
                      <a:lnTo>
                        <a:pt x="208" y="108"/>
                      </a:lnTo>
                      <a:lnTo>
                        <a:pt x="208" y="108"/>
                      </a:lnTo>
                      <a:lnTo>
                        <a:pt x="208" y="108"/>
                      </a:lnTo>
                      <a:lnTo>
                        <a:pt x="208" y="108"/>
                      </a:lnTo>
                      <a:lnTo>
                        <a:pt x="206" y="116"/>
                      </a:lnTo>
                      <a:lnTo>
                        <a:pt x="200" y="122"/>
                      </a:lnTo>
                      <a:lnTo>
                        <a:pt x="192" y="128"/>
                      </a:lnTo>
                      <a:lnTo>
                        <a:pt x="180" y="134"/>
                      </a:lnTo>
                      <a:lnTo>
                        <a:pt x="166" y="138"/>
                      </a:lnTo>
                      <a:lnTo>
                        <a:pt x="150" y="142"/>
                      </a:lnTo>
                      <a:lnTo>
                        <a:pt x="132" y="144"/>
                      </a:lnTo>
                      <a:lnTo>
                        <a:pt x="112" y="144"/>
                      </a:lnTo>
                      <a:lnTo>
                        <a:pt x="112" y="144"/>
                      </a:lnTo>
                      <a:lnTo>
                        <a:pt x="92" y="144"/>
                      </a:lnTo>
                      <a:lnTo>
                        <a:pt x="74" y="142"/>
                      </a:lnTo>
                      <a:lnTo>
                        <a:pt x="58" y="138"/>
                      </a:lnTo>
                      <a:lnTo>
                        <a:pt x="44" y="134"/>
                      </a:lnTo>
                      <a:lnTo>
                        <a:pt x="32" y="128"/>
                      </a:lnTo>
                      <a:lnTo>
                        <a:pt x="24" y="122"/>
                      </a:lnTo>
                      <a:lnTo>
                        <a:pt x="18" y="116"/>
                      </a:lnTo>
                      <a:lnTo>
                        <a:pt x="16" y="108"/>
                      </a:lnTo>
                      <a:lnTo>
                        <a:pt x="16" y="108"/>
                      </a:lnTo>
                      <a:lnTo>
                        <a:pt x="16" y="108"/>
                      </a:lnTo>
                      <a:lnTo>
                        <a:pt x="16" y="108"/>
                      </a:lnTo>
                      <a:lnTo>
                        <a:pt x="16" y="80"/>
                      </a:lnTo>
                      <a:lnTo>
                        <a:pt x="16" y="80"/>
                      </a:lnTo>
                      <a:lnTo>
                        <a:pt x="24" y="86"/>
                      </a:lnTo>
                      <a:lnTo>
                        <a:pt x="34" y="90"/>
                      </a:lnTo>
                      <a:lnTo>
                        <a:pt x="58" y="98"/>
                      </a:lnTo>
                      <a:lnTo>
                        <a:pt x="84" y="102"/>
                      </a:lnTo>
                      <a:lnTo>
                        <a:pt x="112" y="104"/>
                      </a:lnTo>
                      <a:lnTo>
                        <a:pt x="112" y="104"/>
                      </a:lnTo>
                      <a:lnTo>
                        <a:pt x="140" y="102"/>
                      </a:lnTo>
                      <a:lnTo>
                        <a:pt x="166" y="98"/>
                      </a:lnTo>
                      <a:lnTo>
                        <a:pt x="190" y="90"/>
                      </a:lnTo>
                      <a:lnTo>
                        <a:pt x="200" y="86"/>
                      </a:lnTo>
                      <a:lnTo>
                        <a:pt x="208" y="80"/>
                      </a:lnTo>
                      <a:lnTo>
                        <a:pt x="208" y="108"/>
                      </a:lnTo>
                      <a:close/>
                      <a:moveTo>
                        <a:pt x="112" y="88"/>
                      </a:moveTo>
                      <a:lnTo>
                        <a:pt x="112" y="88"/>
                      </a:lnTo>
                      <a:lnTo>
                        <a:pt x="92" y="88"/>
                      </a:lnTo>
                      <a:lnTo>
                        <a:pt x="74" y="86"/>
                      </a:lnTo>
                      <a:lnTo>
                        <a:pt x="58" y="82"/>
                      </a:lnTo>
                      <a:lnTo>
                        <a:pt x="44" y="78"/>
                      </a:lnTo>
                      <a:lnTo>
                        <a:pt x="32" y="72"/>
                      </a:lnTo>
                      <a:lnTo>
                        <a:pt x="24" y="66"/>
                      </a:lnTo>
                      <a:lnTo>
                        <a:pt x="18" y="60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8" y="44"/>
                      </a:lnTo>
                      <a:lnTo>
                        <a:pt x="24" y="38"/>
                      </a:lnTo>
                      <a:lnTo>
                        <a:pt x="32" y="32"/>
                      </a:lnTo>
                      <a:lnTo>
                        <a:pt x="44" y="26"/>
                      </a:lnTo>
                      <a:lnTo>
                        <a:pt x="58" y="22"/>
                      </a:lnTo>
                      <a:lnTo>
                        <a:pt x="74" y="18"/>
                      </a:lnTo>
                      <a:lnTo>
                        <a:pt x="92" y="16"/>
                      </a:lnTo>
                      <a:lnTo>
                        <a:pt x="112" y="16"/>
                      </a:lnTo>
                      <a:lnTo>
                        <a:pt x="112" y="16"/>
                      </a:lnTo>
                      <a:lnTo>
                        <a:pt x="132" y="16"/>
                      </a:lnTo>
                      <a:lnTo>
                        <a:pt x="150" y="18"/>
                      </a:lnTo>
                      <a:lnTo>
                        <a:pt x="166" y="22"/>
                      </a:lnTo>
                      <a:lnTo>
                        <a:pt x="180" y="26"/>
                      </a:lnTo>
                      <a:lnTo>
                        <a:pt x="192" y="32"/>
                      </a:lnTo>
                      <a:lnTo>
                        <a:pt x="200" y="38"/>
                      </a:lnTo>
                      <a:lnTo>
                        <a:pt x="206" y="44"/>
                      </a:lnTo>
                      <a:lnTo>
                        <a:pt x="208" y="52"/>
                      </a:lnTo>
                      <a:lnTo>
                        <a:pt x="208" y="52"/>
                      </a:lnTo>
                      <a:lnTo>
                        <a:pt x="206" y="60"/>
                      </a:lnTo>
                      <a:lnTo>
                        <a:pt x="200" y="66"/>
                      </a:lnTo>
                      <a:lnTo>
                        <a:pt x="192" y="72"/>
                      </a:lnTo>
                      <a:lnTo>
                        <a:pt x="180" y="78"/>
                      </a:lnTo>
                      <a:lnTo>
                        <a:pt x="166" y="82"/>
                      </a:lnTo>
                      <a:lnTo>
                        <a:pt x="150" y="86"/>
                      </a:lnTo>
                      <a:lnTo>
                        <a:pt x="132" y="88"/>
                      </a:lnTo>
                      <a:lnTo>
                        <a:pt x="112" y="8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18" name="文本框 35"/>
              <p:cNvSpPr txBox="1"/>
              <p:nvPr/>
            </p:nvSpPr>
            <p:spPr>
              <a:xfrm>
                <a:off x="4766243" y="3372033"/>
                <a:ext cx="1553321" cy="276999"/>
              </a:xfrm>
              <a:prstGeom prst="rect">
                <a:avLst/>
              </a:prstGeom>
              <a:noFill/>
            </p:spPr>
            <p:txBody>
              <a:bodyPr wrap="none" anchor="b">
                <a:normAutofit fontScale="85000" lnSpcReduction="20000"/>
              </a:bodyPr>
              <a:lstStyle/>
              <a:p>
                <a:pPr algn="ctr"/>
                <a:r>
                  <a:rPr lang="zh-CN" altLang="en-US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sp>
          <p:nvSpPr>
            <p:cNvPr id="22" name="文本框 39"/>
            <p:cNvSpPr txBox="1"/>
            <p:nvPr/>
          </p:nvSpPr>
          <p:spPr>
            <a:xfrm>
              <a:off x="4526460" y="3678234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487037" y="1407877"/>
            <a:ext cx="2344314" cy="2672005"/>
            <a:chOff x="6487037" y="1407877"/>
            <a:chExt cx="2344314" cy="2672005"/>
          </a:xfrm>
        </p:grpSpPr>
        <p:sp>
          <p:nvSpPr>
            <p:cNvPr id="10" name="椭圆 9"/>
            <p:cNvSpPr/>
            <p:nvPr/>
          </p:nvSpPr>
          <p:spPr>
            <a:xfrm>
              <a:off x="6673947" y="1407877"/>
              <a:ext cx="1661337" cy="1661337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123497" y="1903914"/>
              <a:ext cx="759967" cy="664972"/>
              <a:chOff x="2336800" y="2800350"/>
              <a:chExt cx="406400" cy="355600"/>
            </a:xfrm>
            <a:solidFill>
              <a:schemeClr val="bg1"/>
            </a:solidFill>
          </p:grpSpPr>
          <p:sp>
            <p:nvSpPr>
              <p:cNvPr id="24" name="任意多边形: 形状 23"/>
              <p:cNvSpPr/>
              <p:nvPr/>
            </p:nvSpPr>
            <p:spPr bwMode="auto">
              <a:xfrm>
                <a:off x="2336800" y="2800350"/>
                <a:ext cx="406400" cy="292100"/>
              </a:xfrm>
              <a:custGeom>
                <a:avLst/>
                <a:gdLst/>
                <a:ahLst/>
                <a:cxnLst>
                  <a:cxn ang="0">
                    <a:pos x="256" y="48"/>
                  </a:cxn>
                  <a:cxn ang="0">
                    <a:pos x="250" y="34"/>
                  </a:cxn>
                  <a:cxn ang="0">
                    <a:pos x="238" y="24"/>
                  </a:cxn>
                  <a:cxn ang="0">
                    <a:pos x="134" y="0"/>
                  </a:cxn>
                  <a:cxn ang="0">
                    <a:pos x="128" y="0"/>
                  </a:cxn>
                  <a:cxn ang="0">
                    <a:pos x="18" y="24"/>
                  </a:cxn>
                  <a:cxn ang="0">
                    <a:pos x="12" y="28"/>
                  </a:cxn>
                  <a:cxn ang="0">
                    <a:pos x="2" y="40"/>
                  </a:cxn>
                  <a:cxn ang="0">
                    <a:pos x="0" y="48"/>
                  </a:cxn>
                  <a:cxn ang="0">
                    <a:pos x="6" y="62"/>
                  </a:cxn>
                  <a:cxn ang="0">
                    <a:pos x="18" y="72"/>
                  </a:cxn>
                  <a:cxn ang="0">
                    <a:pos x="40" y="144"/>
                  </a:cxn>
                  <a:cxn ang="0">
                    <a:pos x="42" y="152"/>
                  </a:cxn>
                  <a:cxn ang="0">
                    <a:pos x="52" y="166"/>
                  </a:cxn>
                  <a:cxn ang="0">
                    <a:pos x="72" y="176"/>
                  </a:cxn>
                  <a:cxn ang="0">
                    <a:pos x="106" y="184"/>
                  </a:cxn>
                  <a:cxn ang="0">
                    <a:pos x="128" y="184"/>
                  </a:cxn>
                  <a:cxn ang="0">
                    <a:pos x="168" y="180"/>
                  </a:cxn>
                  <a:cxn ang="0">
                    <a:pos x="196" y="172"/>
                  </a:cxn>
                  <a:cxn ang="0">
                    <a:pos x="212" y="160"/>
                  </a:cxn>
                  <a:cxn ang="0">
                    <a:pos x="216" y="144"/>
                  </a:cxn>
                  <a:cxn ang="0">
                    <a:pos x="238" y="72"/>
                  </a:cxn>
                  <a:cxn ang="0">
                    <a:pos x="244" y="68"/>
                  </a:cxn>
                  <a:cxn ang="0">
                    <a:pos x="254" y="56"/>
                  </a:cxn>
                  <a:cxn ang="0">
                    <a:pos x="200" y="144"/>
                  </a:cxn>
                  <a:cxn ang="0">
                    <a:pos x="198" y="148"/>
                  </a:cxn>
                  <a:cxn ang="0">
                    <a:pos x="190" y="156"/>
                  </a:cxn>
                  <a:cxn ang="0">
                    <a:pos x="172" y="162"/>
                  </a:cxn>
                  <a:cxn ang="0">
                    <a:pos x="144" y="168"/>
                  </a:cxn>
                  <a:cxn ang="0">
                    <a:pos x="128" y="168"/>
                  </a:cxn>
                  <a:cxn ang="0">
                    <a:pos x="96" y="166"/>
                  </a:cxn>
                  <a:cxn ang="0">
                    <a:pos x="74" y="160"/>
                  </a:cxn>
                  <a:cxn ang="0">
                    <a:pos x="60" y="152"/>
                  </a:cxn>
                  <a:cxn ang="0">
                    <a:pos x="56" y="144"/>
                  </a:cxn>
                  <a:cxn ang="0">
                    <a:pos x="122" y="96"/>
                  </a:cxn>
                  <a:cxn ang="0">
                    <a:pos x="128" y="96"/>
                  </a:cxn>
                  <a:cxn ang="0">
                    <a:pos x="134" y="96"/>
                  </a:cxn>
                  <a:cxn ang="0">
                    <a:pos x="200" y="144"/>
                  </a:cxn>
                  <a:cxn ang="0">
                    <a:pos x="130" y="80"/>
                  </a:cxn>
                  <a:cxn ang="0">
                    <a:pos x="128" y="80"/>
                  </a:cxn>
                  <a:cxn ang="0">
                    <a:pos x="22" y="56"/>
                  </a:cxn>
                  <a:cxn ang="0">
                    <a:pos x="18" y="52"/>
                  </a:cxn>
                  <a:cxn ang="0">
                    <a:pos x="16" y="48"/>
                  </a:cxn>
                  <a:cxn ang="0">
                    <a:pos x="22" y="40"/>
                  </a:cxn>
                  <a:cxn ang="0">
                    <a:pos x="126" y="16"/>
                  </a:cxn>
                  <a:cxn ang="0">
                    <a:pos x="128" y="16"/>
                  </a:cxn>
                  <a:cxn ang="0">
                    <a:pos x="234" y="40"/>
                  </a:cxn>
                  <a:cxn ang="0">
                    <a:pos x="238" y="44"/>
                  </a:cxn>
                  <a:cxn ang="0">
                    <a:pos x="240" y="48"/>
                  </a:cxn>
                  <a:cxn ang="0">
                    <a:pos x="234" y="56"/>
                  </a:cxn>
                </a:cxnLst>
                <a:rect l="0" t="0" r="r" b="b"/>
                <a:pathLst>
                  <a:path w="256" h="184">
                    <a:moveTo>
                      <a:pt x="256" y="48"/>
                    </a:moveTo>
                    <a:lnTo>
                      <a:pt x="256" y="48"/>
                    </a:lnTo>
                    <a:lnTo>
                      <a:pt x="254" y="40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38" y="24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2" y="0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28"/>
                    </a:lnTo>
                    <a:lnTo>
                      <a:pt x="6" y="34"/>
                    </a:lnTo>
                    <a:lnTo>
                      <a:pt x="2" y="4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6"/>
                    </a:lnTo>
                    <a:lnTo>
                      <a:pt x="6" y="62"/>
                    </a:lnTo>
                    <a:lnTo>
                      <a:pt x="12" y="68"/>
                    </a:lnTo>
                    <a:lnTo>
                      <a:pt x="18" y="72"/>
                    </a:lnTo>
                    <a:lnTo>
                      <a:pt x="40" y="76"/>
                    </a:lnTo>
                    <a:lnTo>
                      <a:pt x="40" y="144"/>
                    </a:lnTo>
                    <a:lnTo>
                      <a:pt x="40" y="144"/>
                    </a:lnTo>
                    <a:lnTo>
                      <a:pt x="42" y="152"/>
                    </a:lnTo>
                    <a:lnTo>
                      <a:pt x="44" y="160"/>
                    </a:lnTo>
                    <a:lnTo>
                      <a:pt x="52" y="166"/>
                    </a:lnTo>
                    <a:lnTo>
                      <a:pt x="60" y="172"/>
                    </a:lnTo>
                    <a:lnTo>
                      <a:pt x="72" y="176"/>
                    </a:lnTo>
                    <a:lnTo>
                      <a:pt x="88" y="180"/>
                    </a:lnTo>
                    <a:lnTo>
                      <a:pt x="106" y="184"/>
                    </a:lnTo>
                    <a:lnTo>
                      <a:pt x="128" y="184"/>
                    </a:lnTo>
                    <a:lnTo>
                      <a:pt x="128" y="184"/>
                    </a:lnTo>
                    <a:lnTo>
                      <a:pt x="150" y="184"/>
                    </a:lnTo>
                    <a:lnTo>
                      <a:pt x="168" y="180"/>
                    </a:lnTo>
                    <a:lnTo>
                      <a:pt x="184" y="176"/>
                    </a:lnTo>
                    <a:lnTo>
                      <a:pt x="196" y="172"/>
                    </a:lnTo>
                    <a:lnTo>
                      <a:pt x="204" y="166"/>
                    </a:lnTo>
                    <a:lnTo>
                      <a:pt x="212" y="160"/>
                    </a:lnTo>
                    <a:lnTo>
                      <a:pt x="214" y="152"/>
                    </a:lnTo>
                    <a:lnTo>
                      <a:pt x="216" y="144"/>
                    </a:lnTo>
                    <a:lnTo>
                      <a:pt x="216" y="76"/>
                    </a:lnTo>
                    <a:lnTo>
                      <a:pt x="238" y="72"/>
                    </a:lnTo>
                    <a:lnTo>
                      <a:pt x="238" y="72"/>
                    </a:lnTo>
                    <a:lnTo>
                      <a:pt x="244" y="68"/>
                    </a:lnTo>
                    <a:lnTo>
                      <a:pt x="250" y="62"/>
                    </a:lnTo>
                    <a:lnTo>
                      <a:pt x="254" y="56"/>
                    </a:lnTo>
                    <a:lnTo>
                      <a:pt x="256" y="48"/>
                    </a:lnTo>
                    <a:close/>
                    <a:moveTo>
                      <a:pt x="200" y="144"/>
                    </a:moveTo>
                    <a:lnTo>
                      <a:pt x="200" y="144"/>
                    </a:lnTo>
                    <a:lnTo>
                      <a:pt x="198" y="148"/>
                    </a:lnTo>
                    <a:lnTo>
                      <a:pt x="196" y="152"/>
                    </a:lnTo>
                    <a:lnTo>
                      <a:pt x="190" y="156"/>
                    </a:lnTo>
                    <a:lnTo>
                      <a:pt x="182" y="160"/>
                    </a:lnTo>
                    <a:lnTo>
                      <a:pt x="172" y="162"/>
                    </a:lnTo>
                    <a:lnTo>
                      <a:pt x="160" y="166"/>
                    </a:lnTo>
                    <a:lnTo>
                      <a:pt x="144" y="168"/>
                    </a:lnTo>
                    <a:lnTo>
                      <a:pt x="128" y="168"/>
                    </a:lnTo>
                    <a:lnTo>
                      <a:pt x="128" y="168"/>
                    </a:lnTo>
                    <a:lnTo>
                      <a:pt x="112" y="168"/>
                    </a:lnTo>
                    <a:lnTo>
                      <a:pt x="96" y="166"/>
                    </a:lnTo>
                    <a:lnTo>
                      <a:pt x="84" y="162"/>
                    </a:lnTo>
                    <a:lnTo>
                      <a:pt x="74" y="160"/>
                    </a:lnTo>
                    <a:lnTo>
                      <a:pt x="66" y="156"/>
                    </a:lnTo>
                    <a:lnTo>
                      <a:pt x="60" y="152"/>
                    </a:lnTo>
                    <a:lnTo>
                      <a:pt x="58" y="148"/>
                    </a:lnTo>
                    <a:lnTo>
                      <a:pt x="56" y="144"/>
                    </a:lnTo>
                    <a:lnTo>
                      <a:pt x="56" y="80"/>
                    </a:lnTo>
                    <a:lnTo>
                      <a:pt x="122" y="96"/>
                    </a:lnTo>
                    <a:lnTo>
                      <a:pt x="122" y="96"/>
                    </a:lnTo>
                    <a:lnTo>
                      <a:pt x="128" y="96"/>
                    </a:lnTo>
                    <a:lnTo>
                      <a:pt x="128" y="96"/>
                    </a:lnTo>
                    <a:lnTo>
                      <a:pt x="134" y="96"/>
                    </a:lnTo>
                    <a:lnTo>
                      <a:pt x="200" y="80"/>
                    </a:lnTo>
                    <a:lnTo>
                      <a:pt x="200" y="144"/>
                    </a:lnTo>
                    <a:close/>
                    <a:moveTo>
                      <a:pt x="130" y="80"/>
                    </a:moveTo>
                    <a:lnTo>
                      <a:pt x="130" y="80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6" y="80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8" y="52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8" y="44"/>
                    </a:lnTo>
                    <a:lnTo>
                      <a:pt x="22" y="40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30" y="16"/>
                    </a:lnTo>
                    <a:lnTo>
                      <a:pt x="234" y="40"/>
                    </a:lnTo>
                    <a:lnTo>
                      <a:pt x="234" y="40"/>
                    </a:lnTo>
                    <a:lnTo>
                      <a:pt x="238" y="44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38" y="52"/>
                    </a:lnTo>
                    <a:lnTo>
                      <a:pt x="234" y="56"/>
                    </a:lnTo>
                    <a:lnTo>
                      <a:pt x="130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>
                <a:off x="2705100" y="2927350"/>
                <a:ext cx="25400" cy="139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0" y="84"/>
                  </a:cxn>
                  <a:cxn ang="0">
                    <a:pos x="2" y="86"/>
                  </a:cxn>
                  <a:cxn ang="0">
                    <a:pos x="4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6" y="84"/>
                  </a:cxn>
                  <a:cxn ang="0">
                    <a:pos x="16" y="8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</a:cxnLst>
                <a:rect l="0" t="0" r="r" b="b"/>
                <a:pathLst>
                  <a:path w="16" h="88">
                    <a:moveTo>
                      <a:pt x="0" y="8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88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6" y="84"/>
                    </a:lnTo>
                    <a:lnTo>
                      <a:pt x="16" y="8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2692400" y="3079750"/>
                <a:ext cx="50800" cy="762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2" y="24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8"/>
                  </a:cxn>
                  <a:cxn ang="0">
                    <a:pos x="4" y="44"/>
                  </a:cxn>
                  <a:cxn ang="0">
                    <a:pos x="10" y="46"/>
                  </a:cxn>
                  <a:cxn ang="0">
                    <a:pos x="16" y="48"/>
                  </a:cxn>
                  <a:cxn ang="0">
                    <a:pos x="16" y="48"/>
                  </a:cxn>
                  <a:cxn ang="0">
                    <a:pos x="22" y="46"/>
                  </a:cxn>
                  <a:cxn ang="0">
                    <a:pos x="28" y="44"/>
                  </a:cxn>
                  <a:cxn ang="0">
                    <a:pos x="30" y="3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0" y="24"/>
                  </a:cxn>
                  <a:cxn ang="0">
                    <a:pos x="28" y="12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</a:cxnLst>
                <a:rect l="0" t="0" r="r" b="b"/>
                <a:pathLst>
                  <a:path w="32" h="48">
                    <a:moveTo>
                      <a:pt x="16" y="0"/>
                    </a:moveTo>
                    <a:lnTo>
                      <a:pt x="16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4" y="12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10" y="46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22" y="46"/>
                    </a:lnTo>
                    <a:lnTo>
                      <a:pt x="28" y="44"/>
                    </a:lnTo>
                    <a:lnTo>
                      <a:pt x="30" y="3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0" y="24"/>
                    </a:lnTo>
                    <a:lnTo>
                      <a:pt x="28" y="12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7378677" y="2166285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文本框 36"/>
            <p:cNvSpPr txBox="1"/>
            <p:nvPr/>
          </p:nvSpPr>
          <p:spPr>
            <a:xfrm>
              <a:off x="6727952" y="3388558"/>
              <a:ext cx="1553321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3" name="文本框 40"/>
            <p:cNvSpPr txBox="1"/>
            <p:nvPr/>
          </p:nvSpPr>
          <p:spPr>
            <a:xfrm>
              <a:off x="6487037" y="3678234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/>
                <a:t>此部分内容作为文字排版占位显示</a:t>
              </a:r>
              <a:br>
                <a:rPr lang="zh-CN" altLang="en-US" sz="1200" dirty="0"/>
              </a:br>
              <a:r>
                <a:rPr lang="zh-CN" altLang="en-US" sz="1200" dirty="0"/>
                <a:t>（建议使用主题字体）</a:t>
              </a:r>
              <a:endParaRPr lang="zh-CN" altLang="en-US" sz="1200" dirty="0"/>
            </a:p>
          </p:txBody>
        </p:sp>
      </p:grp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" y="2517744"/>
            <a:ext cx="6138173" cy="928442"/>
            <a:chOff x="1" y="2517744"/>
            <a:chExt cx="6138173" cy="928442"/>
          </a:xfrm>
        </p:grpSpPr>
        <p:sp>
          <p:nvSpPr>
            <p:cNvPr id="3" name="îṥļîḑé-AutoShape 4"/>
            <p:cNvSpPr/>
            <p:nvPr/>
          </p:nvSpPr>
          <p:spPr bwMode="auto">
            <a:xfrm rot="10800000" flipH="1">
              <a:off x="4430869" y="2517744"/>
              <a:ext cx="737672" cy="587234"/>
            </a:xfrm>
            <a:custGeom>
              <a:avLst/>
              <a:gdLst>
                <a:gd name="T0" fmla="*/ 1451769 w 21600"/>
                <a:gd name="T1" fmla="*/ 1155700 h 21600"/>
                <a:gd name="T2" fmla="*/ 1451769 w 21600"/>
                <a:gd name="T3" fmla="*/ 1155700 h 21600"/>
                <a:gd name="T4" fmla="*/ 1451769 w 21600"/>
                <a:gd name="T5" fmla="*/ 1155700 h 21600"/>
                <a:gd name="T6" fmla="*/ 1451769 w 21600"/>
                <a:gd name="T7" fmla="*/ 11557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8146" y="0"/>
                  </a:moveTo>
                  <a:lnTo>
                    <a:pt x="21599" y="0"/>
                  </a:lnTo>
                  <a:lnTo>
                    <a:pt x="13453" y="21599"/>
                  </a:lnTo>
                  <a:lnTo>
                    <a:pt x="0" y="21599"/>
                  </a:lnTo>
                  <a:lnTo>
                    <a:pt x="81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4" name="îṥļîḑé-AutoShape 5"/>
            <p:cNvSpPr/>
            <p:nvPr/>
          </p:nvSpPr>
          <p:spPr bwMode="auto">
            <a:xfrm flipH="1">
              <a:off x="1111953" y="2858952"/>
              <a:ext cx="737672" cy="587234"/>
            </a:xfrm>
            <a:custGeom>
              <a:avLst/>
              <a:gdLst>
                <a:gd name="T0" fmla="*/ 1451769 w 21600"/>
                <a:gd name="T1" fmla="*/ 1155700 h 21600"/>
                <a:gd name="T2" fmla="*/ 1451769 w 21600"/>
                <a:gd name="T3" fmla="*/ 1155700 h 21600"/>
                <a:gd name="T4" fmla="*/ 1451769 w 21600"/>
                <a:gd name="T5" fmla="*/ 1155700 h 21600"/>
                <a:gd name="T6" fmla="*/ 1451769 w 21600"/>
                <a:gd name="T7" fmla="*/ 11557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8146" y="0"/>
                  </a:moveTo>
                  <a:lnTo>
                    <a:pt x="21599" y="0"/>
                  </a:lnTo>
                  <a:lnTo>
                    <a:pt x="13453" y="21599"/>
                  </a:lnTo>
                  <a:lnTo>
                    <a:pt x="0" y="21599"/>
                  </a:lnTo>
                  <a:lnTo>
                    <a:pt x="814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5" name="îṥļîḑé-AutoShape 6"/>
            <p:cNvSpPr/>
            <p:nvPr/>
          </p:nvSpPr>
          <p:spPr bwMode="auto">
            <a:xfrm flipH="1">
              <a:off x="1831071" y="2517744"/>
              <a:ext cx="884883" cy="928442"/>
            </a:xfrm>
            <a:custGeom>
              <a:avLst/>
              <a:gdLst>
                <a:gd name="T0" fmla="*/ 1741487 w 21600"/>
                <a:gd name="T1" fmla="*/ 1827212 h 21600"/>
                <a:gd name="T2" fmla="*/ 1741487 w 21600"/>
                <a:gd name="T3" fmla="*/ 1827212 h 21600"/>
                <a:gd name="T4" fmla="*/ 1741487 w 21600"/>
                <a:gd name="T5" fmla="*/ 1827212 h 21600"/>
                <a:gd name="T6" fmla="*/ 1741487 w 21600"/>
                <a:gd name="T7" fmla="*/ 18272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382" y="0"/>
                  </a:moveTo>
                  <a:lnTo>
                    <a:pt x="21600" y="0"/>
                  </a:lnTo>
                  <a:lnTo>
                    <a:pt x="11217" y="21600"/>
                  </a:lnTo>
                  <a:lnTo>
                    <a:pt x="0" y="21600"/>
                  </a:lnTo>
                  <a:lnTo>
                    <a:pt x="1038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6" name="îṥļîḑé-AutoShape 7"/>
            <p:cNvSpPr/>
            <p:nvPr/>
          </p:nvSpPr>
          <p:spPr bwMode="auto">
            <a:xfrm flipH="1">
              <a:off x="2707082" y="2517744"/>
              <a:ext cx="884883" cy="928442"/>
            </a:xfrm>
            <a:custGeom>
              <a:avLst/>
              <a:gdLst>
                <a:gd name="T0" fmla="*/ 1741487 w 21600"/>
                <a:gd name="T1" fmla="*/ 1827212 h 21600"/>
                <a:gd name="T2" fmla="*/ 1741487 w 21600"/>
                <a:gd name="T3" fmla="*/ 1827212 h 21600"/>
                <a:gd name="T4" fmla="*/ 1741487 w 21600"/>
                <a:gd name="T5" fmla="*/ 1827212 h 21600"/>
                <a:gd name="T6" fmla="*/ 1741487 w 21600"/>
                <a:gd name="T7" fmla="*/ 18272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382" y="0"/>
                  </a:moveTo>
                  <a:lnTo>
                    <a:pt x="21600" y="0"/>
                  </a:lnTo>
                  <a:lnTo>
                    <a:pt x="11217" y="21600"/>
                  </a:lnTo>
                  <a:lnTo>
                    <a:pt x="0" y="21600"/>
                  </a:lnTo>
                  <a:lnTo>
                    <a:pt x="1038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7" name="îṥļîḑé-AutoShape 8"/>
            <p:cNvSpPr/>
            <p:nvPr/>
          </p:nvSpPr>
          <p:spPr bwMode="auto">
            <a:xfrm flipH="1">
              <a:off x="3564135" y="2517744"/>
              <a:ext cx="884883" cy="928442"/>
            </a:xfrm>
            <a:custGeom>
              <a:avLst/>
              <a:gdLst>
                <a:gd name="T0" fmla="*/ 1741487 w 21600"/>
                <a:gd name="T1" fmla="*/ 1827212 h 21600"/>
                <a:gd name="T2" fmla="*/ 1741487 w 21600"/>
                <a:gd name="T3" fmla="*/ 1827212 h 21600"/>
                <a:gd name="T4" fmla="*/ 1741487 w 21600"/>
                <a:gd name="T5" fmla="*/ 1827212 h 21600"/>
                <a:gd name="T6" fmla="*/ 1741487 w 21600"/>
                <a:gd name="T7" fmla="*/ 18272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382" y="0"/>
                  </a:moveTo>
                  <a:lnTo>
                    <a:pt x="21600" y="0"/>
                  </a:lnTo>
                  <a:lnTo>
                    <a:pt x="11217" y="21600"/>
                  </a:lnTo>
                  <a:lnTo>
                    <a:pt x="0" y="21600"/>
                  </a:lnTo>
                  <a:lnTo>
                    <a:pt x="103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8" name="îṥļîḑé-AutoShape 9"/>
            <p:cNvSpPr/>
            <p:nvPr/>
          </p:nvSpPr>
          <p:spPr bwMode="auto">
            <a:xfrm>
              <a:off x="1" y="2529037"/>
              <a:ext cx="6138173" cy="905855"/>
            </a:xfrm>
            <a:custGeom>
              <a:avLst/>
              <a:gdLst>
                <a:gd name="T0" fmla="*/ 11123613 w 21600"/>
                <a:gd name="T1" fmla="*/ 1782763 h 21600"/>
                <a:gd name="T2" fmla="*/ 11123613 w 21600"/>
                <a:gd name="T3" fmla="*/ 1782763 h 21600"/>
                <a:gd name="T4" fmla="*/ 11123613 w 21600"/>
                <a:gd name="T5" fmla="*/ 1782763 h 21600"/>
                <a:gd name="T6" fmla="*/ 11123613 w 21600"/>
                <a:gd name="T7" fmla="*/ 17827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988" y="0"/>
                  </a:moveTo>
                  <a:lnTo>
                    <a:pt x="19988" y="3888"/>
                  </a:lnTo>
                  <a:lnTo>
                    <a:pt x="0" y="3888"/>
                  </a:lnTo>
                  <a:lnTo>
                    <a:pt x="0" y="17887"/>
                  </a:lnTo>
                  <a:lnTo>
                    <a:pt x="19988" y="17887"/>
                  </a:lnTo>
                  <a:lnTo>
                    <a:pt x="19988" y="21600"/>
                  </a:lnTo>
                  <a:lnTo>
                    <a:pt x="21600" y="10801"/>
                  </a:lnTo>
                  <a:lnTo>
                    <a:pt x="199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9" name="îṥļîḑé-AutoShape 10"/>
            <p:cNvSpPr/>
            <p:nvPr/>
          </p:nvSpPr>
          <p:spPr bwMode="auto">
            <a:xfrm>
              <a:off x="1388630" y="2517744"/>
              <a:ext cx="884883" cy="928442"/>
            </a:xfrm>
            <a:custGeom>
              <a:avLst/>
              <a:gdLst>
                <a:gd name="T0" fmla="*/ 1741487 w 21600"/>
                <a:gd name="T1" fmla="*/ 1827212 h 21600"/>
                <a:gd name="T2" fmla="*/ 1741487 w 21600"/>
                <a:gd name="T3" fmla="*/ 1827212 h 21600"/>
                <a:gd name="T4" fmla="*/ 1741487 w 21600"/>
                <a:gd name="T5" fmla="*/ 1827212 h 21600"/>
                <a:gd name="T6" fmla="*/ 1741487 w 21600"/>
                <a:gd name="T7" fmla="*/ 18272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382" y="0"/>
                  </a:moveTo>
                  <a:lnTo>
                    <a:pt x="21600" y="0"/>
                  </a:lnTo>
                  <a:lnTo>
                    <a:pt x="11217" y="21600"/>
                  </a:lnTo>
                  <a:lnTo>
                    <a:pt x="0" y="21600"/>
                  </a:lnTo>
                  <a:lnTo>
                    <a:pt x="10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10" name="îṥļîḑé-AutoShape 11"/>
            <p:cNvSpPr/>
            <p:nvPr/>
          </p:nvSpPr>
          <p:spPr bwMode="auto">
            <a:xfrm>
              <a:off x="2255364" y="2517744"/>
              <a:ext cx="884883" cy="928442"/>
            </a:xfrm>
            <a:custGeom>
              <a:avLst/>
              <a:gdLst>
                <a:gd name="T0" fmla="*/ 1741487 w 21600"/>
                <a:gd name="T1" fmla="*/ 1827212 h 21600"/>
                <a:gd name="T2" fmla="*/ 1741487 w 21600"/>
                <a:gd name="T3" fmla="*/ 1827212 h 21600"/>
                <a:gd name="T4" fmla="*/ 1741487 w 21600"/>
                <a:gd name="T5" fmla="*/ 1827212 h 21600"/>
                <a:gd name="T6" fmla="*/ 1741487 w 21600"/>
                <a:gd name="T7" fmla="*/ 18272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382" y="0"/>
                  </a:moveTo>
                  <a:lnTo>
                    <a:pt x="21600" y="0"/>
                  </a:lnTo>
                  <a:lnTo>
                    <a:pt x="11217" y="21600"/>
                  </a:lnTo>
                  <a:lnTo>
                    <a:pt x="0" y="21600"/>
                  </a:lnTo>
                  <a:lnTo>
                    <a:pt x="103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11" name="îṥļîḑé-AutoShape 12"/>
            <p:cNvSpPr/>
            <p:nvPr/>
          </p:nvSpPr>
          <p:spPr bwMode="auto">
            <a:xfrm>
              <a:off x="3140247" y="2517744"/>
              <a:ext cx="884883" cy="928442"/>
            </a:xfrm>
            <a:custGeom>
              <a:avLst/>
              <a:gdLst>
                <a:gd name="T0" fmla="*/ 1741487 w 21600"/>
                <a:gd name="T1" fmla="*/ 1827212 h 21600"/>
                <a:gd name="T2" fmla="*/ 1741487 w 21600"/>
                <a:gd name="T3" fmla="*/ 1827212 h 21600"/>
                <a:gd name="T4" fmla="*/ 1741487 w 21600"/>
                <a:gd name="T5" fmla="*/ 1827212 h 21600"/>
                <a:gd name="T6" fmla="*/ 1741487 w 21600"/>
                <a:gd name="T7" fmla="*/ 18272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382" y="0"/>
                  </a:moveTo>
                  <a:lnTo>
                    <a:pt x="21600" y="0"/>
                  </a:lnTo>
                  <a:lnTo>
                    <a:pt x="11217" y="21600"/>
                  </a:lnTo>
                  <a:lnTo>
                    <a:pt x="0" y="21600"/>
                  </a:lnTo>
                  <a:lnTo>
                    <a:pt x="103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12" name="îṥļîḑé-AutoShape 13"/>
            <p:cNvSpPr/>
            <p:nvPr/>
          </p:nvSpPr>
          <p:spPr bwMode="auto">
            <a:xfrm>
              <a:off x="3988428" y="2517744"/>
              <a:ext cx="884883" cy="928442"/>
            </a:xfrm>
            <a:custGeom>
              <a:avLst/>
              <a:gdLst>
                <a:gd name="T0" fmla="*/ 1741487 w 21600"/>
                <a:gd name="T1" fmla="*/ 1827212 h 21600"/>
                <a:gd name="T2" fmla="*/ 1741487 w 21600"/>
                <a:gd name="T3" fmla="*/ 1827212 h 21600"/>
                <a:gd name="T4" fmla="*/ 1741487 w 21600"/>
                <a:gd name="T5" fmla="*/ 1827212 h 21600"/>
                <a:gd name="T6" fmla="*/ 1741487 w 21600"/>
                <a:gd name="T7" fmla="*/ 182721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382" y="0"/>
                  </a:moveTo>
                  <a:lnTo>
                    <a:pt x="21600" y="0"/>
                  </a:lnTo>
                  <a:lnTo>
                    <a:pt x="11217" y="21600"/>
                  </a:lnTo>
                  <a:lnTo>
                    <a:pt x="0" y="21600"/>
                  </a:lnTo>
                  <a:lnTo>
                    <a:pt x="103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id-ID">
                <a:solidFill>
                  <a:schemeClr val="tx2"/>
                </a:solidFill>
              </a:endParaRPr>
            </a:p>
          </p:txBody>
        </p:sp>
        <p:sp>
          <p:nvSpPr>
            <p:cNvPr id="13" name="îṥļîḑé-Rectangle 12"/>
            <p:cNvSpPr/>
            <p:nvPr/>
          </p:nvSpPr>
          <p:spPr>
            <a:xfrm>
              <a:off x="687661" y="2843464"/>
              <a:ext cx="657872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/>
                <a:t>关键词</a:t>
              </a:r>
              <a:endParaRPr lang="zh-CN" altLang="en-US" dirty="0"/>
            </a:p>
          </p:txBody>
        </p:sp>
        <p:sp>
          <p:nvSpPr>
            <p:cNvPr id="14" name="îṥļîḑé-Freeform 428"/>
            <p:cNvSpPr/>
            <p:nvPr/>
          </p:nvSpPr>
          <p:spPr bwMode="auto">
            <a:xfrm>
              <a:off x="3442512" y="2811361"/>
              <a:ext cx="280352" cy="270030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/>
            </a:p>
          </p:txBody>
        </p:sp>
        <p:sp>
          <p:nvSpPr>
            <p:cNvPr id="15" name="îṥļîḑé-Freeform 70"/>
            <p:cNvSpPr>
              <a:spLocks noEditPoints="1"/>
            </p:cNvSpPr>
            <p:nvPr/>
          </p:nvSpPr>
          <p:spPr bwMode="auto">
            <a:xfrm>
              <a:off x="2557629" y="2811361"/>
              <a:ext cx="280352" cy="270030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îṥļîḑé-university7"/>
            <p:cNvSpPr/>
            <p:nvPr/>
          </p:nvSpPr>
          <p:spPr bwMode="auto">
            <a:xfrm>
              <a:off x="1690896" y="2811361"/>
              <a:ext cx="280352" cy="270030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17" name="îṥļîḑé-AutoShape 75"/>
            <p:cNvSpPr/>
            <p:nvPr/>
          </p:nvSpPr>
          <p:spPr bwMode="auto">
            <a:xfrm>
              <a:off x="4290693" y="2811361"/>
              <a:ext cx="280352" cy="270030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21888" tIns="121888" rIns="121888" bIns="121888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4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84342" y="1724053"/>
            <a:ext cx="4277526" cy="2515822"/>
            <a:chOff x="1084342" y="1724053"/>
            <a:chExt cx="4277526" cy="2515822"/>
          </a:xfrm>
        </p:grpSpPr>
        <p:grpSp>
          <p:nvGrpSpPr>
            <p:cNvPr id="18" name="组合 17"/>
            <p:cNvGrpSpPr/>
            <p:nvPr/>
          </p:nvGrpSpPr>
          <p:grpSpPr>
            <a:xfrm>
              <a:off x="1084342" y="1738690"/>
              <a:ext cx="1933522" cy="588005"/>
              <a:chOff x="1559496" y="3801006"/>
              <a:chExt cx="2578029" cy="784007"/>
            </a:xfrm>
          </p:grpSpPr>
          <p:sp>
            <p:nvSpPr>
              <p:cNvPr id="31" name="îṥļîḑé-TextBox 5"/>
              <p:cNvSpPr txBox="1"/>
              <p:nvPr/>
            </p:nvSpPr>
            <p:spPr>
              <a:xfrm>
                <a:off x="1559496" y="4107382"/>
                <a:ext cx="25780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92500" lnSpcReduction="100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32" name="îṥļîḑé-Rectangle 31"/>
              <p:cNvSpPr/>
              <p:nvPr/>
            </p:nvSpPr>
            <p:spPr>
              <a:xfrm>
                <a:off x="1559496" y="3801006"/>
                <a:ext cx="25780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614101" y="3651870"/>
              <a:ext cx="1933522" cy="588005"/>
              <a:chOff x="1559496" y="3801006"/>
              <a:chExt cx="2578029" cy="784007"/>
            </a:xfrm>
          </p:grpSpPr>
          <p:sp>
            <p:nvSpPr>
              <p:cNvPr id="29" name="îṥļîḑé-TextBox 5"/>
              <p:cNvSpPr txBox="1"/>
              <p:nvPr/>
            </p:nvSpPr>
            <p:spPr>
              <a:xfrm>
                <a:off x="1559496" y="4107382"/>
                <a:ext cx="25780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92500" lnSpcReduction="100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30" name="îṥļîḑé-Rectangle 29"/>
              <p:cNvSpPr/>
              <p:nvPr/>
            </p:nvSpPr>
            <p:spPr>
              <a:xfrm>
                <a:off x="1559496" y="3801006"/>
                <a:ext cx="25780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428346" y="3651870"/>
              <a:ext cx="1933522" cy="588005"/>
              <a:chOff x="1559496" y="3801006"/>
              <a:chExt cx="2578029" cy="784007"/>
            </a:xfrm>
          </p:grpSpPr>
          <p:sp>
            <p:nvSpPr>
              <p:cNvPr id="27" name="îṥļîḑé-TextBox 5"/>
              <p:cNvSpPr txBox="1"/>
              <p:nvPr/>
            </p:nvSpPr>
            <p:spPr>
              <a:xfrm>
                <a:off x="1559496" y="4107382"/>
                <a:ext cx="25780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92500" lnSpcReduction="100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28" name="îṥļîḑé-Rectangle 27"/>
              <p:cNvSpPr/>
              <p:nvPr/>
            </p:nvSpPr>
            <p:spPr>
              <a:xfrm>
                <a:off x="1559496" y="3801006"/>
                <a:ext cx="25780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837982" y="1724053"/>
              <a:ext cx="1933522" cy="588005"/>
              <a:chOff x="1559496" y="3801006"/>
              <a:chExt cx="2578029" cy="784007"/>
            </a:xfrm>
          </p:grpSpPr>
          <p:sp>
            <p:nvSpPr>
              <p:cNvPr id="25" name="îṥļîḑé-TextBox 5"/>
              <p:cNvSpPr txBox="1"/>
              <p:nvPr/>
            </p:nvSpPr>
            <p:spPr>
              <a:xfrm>
                <a:off x="1559496" y="4107382"/>
                <a:ext cx="25780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92500" lnSpcReduction="10000"/>
              </a:bodyPr>
              <a:lstStyle/>
              <a:p>
                <a:pPr algn="ct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26" name="îṥļîḑé-Rectangle 25"/>
              <p:cNvSpPr/>
              <p:nvPr/>
            </p:nvSpPr>
            <p:spPr>
              <a:xfrm>
                <a:off x="1559496" y="3801006"/>
                <a:ext cx="25780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ct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572000" y="919355"/>
            <a:ext cx="3360848" cy="705527"/>
            <a:chOff x="6891385" y="1225807"/>
            <a:chExt cx="4481130" cy="940703"/>
          </a:xfrm>
        </p:grpSpPr>
        <p:sp>
          <p:nvSpPr>
            <p:cNvPr id="23" name="îṥļîḑé-Rectangle 22"/>
            <p:cNvSpPr/>
            <p:nvPr/>
          </p:nvSpPr>
          <p:spPr>
            <a:xfrm>
              <a:off x="6891386" y="1225807"/>
              <a:ext cx="4481129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r">
                <a:buSzPct val="25000"/>
              </a:pPr>
              <a:r>
                <a:rPr lang="zh-CN" altLang="en-US" sz="2400" b="1" dirty="0"/>
                <a:t>标题文本预设</a:t>
              </a:r>
              <a:endParaRPr lang="zh-CN" altLang="en-US" sz="2400" b="1" dirty="0"/>
            </a:p>
          </p:txBody>
        </p:sp>
        <p:sp>
          <p:nvSpPr>
            <p:cNvPr id="24" name="îṥļîḑé-文本框 26"/>
            <p:cNvSpPr txBox="1"/>
            <p:nvPr/>
          </p:nvSpPr>
          <p:spPr>
            <a:xfrm>
              <a:off x="6891385" y="1648822"/>
              <a:ext cx="4481129" cy="51768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 algn="r">
                <a:lnSpc>
                  <a:spcPct val="140000"/>
                </a:lnSpc>
              </a:pPr>
              <a:r>
                <a:rPr lang="zh-CN" altLang="en-US" sz="1200"/>
                <a:t>或许大小不同的文字错落的排版，更能够让枯燥的段落赋予变化！</a:t>
              </a:r>
              <a:br>
                <a:rPr lang="zh-CN" altLang="en-US" sz="1200"/>
              </a:br>
              <a:r>
                <a:rPr lang="zh-CN" altLang="en-US" sz="1200"/>
                <a:t>主次分明的布局排版帮助</a:t>
              </a:r>
              <a:r>
                <a:rPr lang="en-US" altLang="zh-CN" sz="1200"/>
                <a:t>PPT</a:t>
              </a:r>
              <a:r>
                <a:rPr lang="zh-CN" altLang="en-US" sz="1200"/>
                <a:t>更好的传递和表达信息</a:t>
              </a:r>
              <a:endParaRPr lang="zh-CN" altLang="en-US" sz="1200" dirty="0"/>
            </a:p>
          </p:txBody>
        </p:sp>
      </p:grpSp>
      <p:sp>
        <p:nvSpPr>
          <p:cNvPr id="35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83" y="0"/>
            <a:ext cx="9184483" cy="5143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956598" y="2388409"/>
            <a:ext cx="383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演示完毕感谢观看</a:t>
            </a:r>
            <a:endParaRPr lang="en-US" altLang="zh-CN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1043608" y="1630427"/>
            <a:ext cx="3269183" cy="83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000" b="1" dirty="0"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THANK YOU</a:t>
            </a:r>
            <a:endParaRPr lang="zh-CN" altLang="en-US" sz="5000" b="1" dirty="0"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矩形 6"/>
          <p:cNvGrpSpPr/>
          <p:nvPr/>
        </p:nvGrpSpPr>
        <p:grpSpPr>
          <a:xfrm>
            <a:off x="4445" y="846455"/>
            <a:ext cx="9134475" cy="760730"/>
            <a:chOff x="4445" y="846455"/>
            <a:chExt cx="9134475" cy="760730"/>
          </a:xfrm>
        </p:grpSpPr>
        <p:sp>
          <p:nvSpPr>
            <p:cNvPr id="749" name="矩形"/>
            <p:cNvSpPr>
              <a:spLocks/>
            </p:cNvSpPr>
            <p:nvPr/>
          </p:nvSpPr>
          <p:spPr>
            <a:xfrm rot="0">
              <a:off x="4445" y="846455"/>
              <a:ext cx="9135110" cy="761365"/>
            </a:xfrm>
            <a:prstGeom prst="rect"/>
            <a:solidFill>
              <a:srgbClr val="00B0F0"/>
            </a:solidFill>
            <a:ln w="0">
              <a:noFill/>
              <a:prstDash/>
            </a:ln>
          </p:spPr>
          <p:txBody>
            <a:bodyPr wrap="square" lIns="34290" tIns="34290" rIns="34290" bIns="34290" numCol="1" vert="horz" anchor="ctr">
              <a:noAutofit/>
            </a:bodyPr>
            <a:lstStyle/>
            <a:p>
              <a:pPr marL="0" indent="0" algn="ctr" fontAlgn="base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200" cap="none" dirty="0" smtClean="0" b="0" strike="noStrike">
                <a:latin typeface="Calibri" charset="0"/>
                <a:ea typeface="Calibri" charset="0"/>
              </a:endParaRPr>
            </a:p>
          </p:txBody>
        </p:sp>
        <p:sp>
          <p:nvSpPr>
            <p:cNvPr id="750" name="更多资源请关注微信公众号：学苑君"/>
            <p:cNvSpPr txBox="1">
              <a:spLocks/>
            </p:cNvSpPr>
            <p:nvPr/>
          </p:nvSpPr>
          <p:spPr>
            <a:xfrm rot="0">
              <a:off x="4445" y="1076960"/>
              <a:ext cx="9135110" cy="300355"/>
            </a:xfrm>
            <a:prstGeom prst="rect"/>
            <a:noFill/>
            <a:ln w="0">
              <a:noFill/>
              <a:prstDash/>
            </a:ln>
          </p:spPr>
          <p:txBody>
            <a:bodyPr wrap="square" lIns="0" tIns="0" rIns="0" bIns="0" numCol="1" vert="horz" anchor="ctr">
              <a:spAutoFit/>
            </a:bodyPr>
            <a:lstStyle/>
            <a:p>
              <a:pPr marL="0" indent="0" algn="ctr" fontAlgn="base" defTabSz="914400" eaLnBrk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950" cap="none" spc="180" dirty="0" smtClean="0" b="0" strike="noStrike">
                  <a:solidFill>
                    <a:srgbClr val="FFFFFF"/>
                  </a:solidFill>
                  <a:effectLst>
                    <a:outerShdw sx="100000" sy="100000" blurRad="38100" dist="38100" dir="2700000" rotWithShape="0">
                      <a:srgbClr val="000000">
                        <a:alpha val="42745"/>
                      </a:srgbClr>
                    </a:outerShdw>
                  </a:effectLst>
                  <a:latin typeface="微软雅黑" charset="0"/>
                  <a:ea typeface="微软雅黑" charset="0"/>
                </a:rPr>
                <a:t>更多资源请关注微信公众号：学长掌上资源库 </a:t>
              </a:r>
              <a:endParaRPr lang="ko-KR" altLang="en-US" sz="1950" cap="none" dirty="0" smtClean="0" b="0" strike="noStrike">
                <a:solidFill>
                  <a:srgbClr val="FFFFFF"/>
                </a:solidFill>
                <a:latin typeface="微软雅黑" charset="0"/>
                <a:ea typeface="微软雅黑" charset="0"/>
              </a:endParaRPr>
            </a:p>
          </p:txBody>
        </p:sp>
      </p:grpSp>
      <p:pic>
        <p:nvPicPr>
          <p:cNvPr id="752" name="学苑君.jpg" descr="C:/Users/Administrator/AppData/Roaming/JisuOffice/ETemp/6208_3006192/fImage2734850641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3490595" y="2036445"/>
            <a:ext cx="2163445" cy="2163445"/>
          </a:xfrm>
          <a:prstGeom prst="rect"/>
          <a:noFill/>
          <a:ln w="12700" cap="flat" cmpd="sng">
            <a:prstDash/>
            <a:miter lim="8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l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8"/>
          <p:cNvSpPr txBox="1"/>
          <p:nvPr/>
        </p:nvSpPr>
        <p:spPr>
          <a:xfrm>
            <a:off x="3203848" y="2116544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标题文本预设</a:t>
            </a:r>
            <a:endParaRPr lang="en-GB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0" name="TextBox 49"/>
          <p:cNvSpPr txBox="1"/>
          <p:nvPr/>
        </p:nvSpPr>
        <p:spPr>
          <a:xfrm>
            <a:off x="3203848" y="2787774"/>
            <a:ext cx="33503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1" name="TextBox 48"/>
          <p:cNvSpPr txBox="1"/>
          <p:nvPr/>
        </p:nvSpPr>
        <p:spPr>
          <a:xfrm>
            <a:off x="2461555" y="1995686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华康雅宋体W9(P)" panose="02020900000000000000" pitchFamily="18" charset="-122"/>
                <a:cs typeface="+mn-ea"/>
                <a:sym typeface="+mn-lt"/>
              </a:rPr>
              <a:t>01</a:t>
            </a:r>
            <a:endParaRPr lang="en-GB" altLang="zh-CN" sz="8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54" y="2787774"/>
            <a:ext cx="3857651" cy="2557072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6555391" y="1058987"/>
            <a:ext cx="1960311" cy="3267959"/>
            <a:chOff x="8740521" y="1411982"/>
            <a:chExt cx="2613748" cy="4357278"/>
          </a:xfrm>
        </p:grpSpPr>
        <p:sp>
          <p:nvSpPr>
            <p:cNvPr id="35" name="Freeform: Shape 4"/>
            <p:cNvSpPr/>
            <p:nvPr/>
          </p:nvSpPr>
          <p:spPr bwMode="auto">
            <a:xfrm>
              <a:off x="8742674" y="2320466"/>
              <a:ext cx="1408065" cy="1407935"/>
            </a:xfrm>
            <a:custGeom>
              <a:avLst/>
              <a:gdLst>
                <a:gd name="T0" fmla="*/ 2886 w 2887"/>
                <a:gd name="T1" fmla="*/ 1444 h 2890"/>
                <a:gd name="T2" fmla="*/ 2886 w 2887"/>
                <a:gd name="T3" fmla="*/ 1444 h 2890"/>
                <a:gd name="T4" fmla="*/ 1444 w 2887"/>
                <a:gd name="T5" fmla="*/ 0 h 2890"/>
                <a:gd name="T6" fmla="*/ 0 w 2887"/>
                <a:gd name="T7" fmla="*/ 1444 h 2890"/>
                <a:gd name="T8" fmla="*/ 1444 w 2887"/>
                <a:gd name="T9" fmla="*/ 2889 h 2890"/>
                <a:gd name="T10" fmla="*/ 2886 w 2887"/>
                <a:gd name="T11" fmla="*/ 1444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7" h="2890">
                  <a:moveTo>
                    <a:pt x="2886" y="1444"/>
                  </a:moveTo>
                  <a:lnTo>
                    <a:pt x="2886" y="1444"/>
                  </a:lnTo>
                  <a:cubicBezTo>
                    <a:pt x="2886" y="647"/>
                    <a:pt x="2241" y="0"/>
                    <a:pt x="1444" y="0"/>
                  </a:cubicBezTo>
                  <a:cubicBezTo>
                    <a:pt x="647" y="0"/>
                    <a:pt x="0" y="647"/>
                    <a:pt x="0" y="1444"/>
                  </a:cubicBezTo>
                  <a:cubicBezTo>
                    <a:pt x="0" y="2241"/>
                    <a:pt x="647" y="2889"/>
                    <a:pt x="1444" y="2889"/>
                  </a:cubicBezTo>
                  <a:cubicBezTo>
                    <a:pt x="2241" y="2889"/>
                    <a:pt x="2886" y="2241"/>
                    <a:pt x="2886" y="1444"/>
                  </a:cubicBezTo>
                </a:path>
              </a:pathLst>
            </a:custGeom>
            <a:solidFill>
              <a:srgbClr val="6A5C5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6" name="Group 5"/>
            <p:cNvGrpSpPr/>
            <p:nvPr/>
          </p:nvGrpSpPr>
          <p:grpSpPr>
            <a:xfrm>
              <a:off x="9468237" y="4727302"/>
              <a:ext cx="1089421" cy="1041958"/>
              <a:chOff x="18426320" y="9650929"/>
              <a:chExt cx="2141068" cy="2047788"/>
            </a:xfrm>
            <a:solidFill>
              <a:schemeClr val="bg1">
                <a:lumMod val="75000"/>
              </a:schemeClr>
            </a:solidFill>
          </p:grpSpPr>
          <p:sp>
            <p:nvSpPr>
              <p:cNvPr id="99" name="Freeform: Shape 6"/>
              <p:cNvSpPr/>
              <p:nvPr/>
            </p:nvSpPr>
            <p:spPr bwMode="auto">
              <a:xfrm>
                <a:off x="18430552" y="10573280"/>
                <a:ext cx="2090291" cy="1125437"/>
              </a:xfrm>
              <a:custGeom>
                <a:avLst/>
                <a:gdLst>
                  <a:gd name="T0" fmla="*/ 0 w 2184"/>
                  <a:gd name="T1" fmla="*/ 177 h 1178"/>
                  <a:gd name="T2" fmla="*/ 0 w 2184"/>
                  <a:gd name="T3" fmla="*/ 177 h 1178"/>
                  <a:gd name="T4" fmla="*/ 265 w 2184"/>
                  <a:gd name="T5" fmla="*/ 552 h 1178"/>
                  <a:gd name="T6" fmla="*/ 958 w 2184"/>
                  <a:gd name="T7" fmla="*/ 1062 h 1178"/>
                  <a:gd name="T8" fmla="*/ 1273 w 2184"/>
                  <a:gd name="T9" fmla="*/ 1062 h 1178"/>
                  <a:gd name="T10" fmla="*/ 1624 w 2184"/>
                  <a:gd name="T11" fmla="*/ 787 h 1178"/>
                  <a:gd name="T12" fmla="*/ 2183 w 2184"/>
                  <a:gd name="T13" fmla="*/ 204 h 1178"/>
                  <a:gd name="T14" fmla="*/ 0 w 2184"/>
                  <a:gd name="T15" fmla="*/ 177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4" h="1178">
                    <a:moveTo>
                      <a:pt x="0" y="177"/>
                    </a:moveTo>
                    <a:lnTo>
                      <a:pt x="0" y="177"/>
                    </a:lnTo>
                    <a:cubicBezTo>
                      <a:pt x="5" y="193"/>
                      <a:pt x="40" y="397"/>
                      <a:pt x="265" y="552"/>
                    </a:cubicBezTo>
                    <a:cubicBezTo>
                      <a:pt x="490" y="709"/>
                      <a:pt x="797" y="947"/>
                      <a:pt x="958" y="1062"/>
                    </a:cubicBezTo>
                    <a:cubicBezTo>
                      <a:pt x="1121" y="1177"/>
                      <a:pt x="1241" y="1092"/>
                      <a:pt x="1273" y="1062"/>
                    </a:cubicBezTo>
                    <a:cubicBezTo>
                      <a:pt x="1305" y="1030"/>
                      <a:pt x="1407" y="929"/>
                      <a:pt x="1624" y="787"/>
                    </a:cubicBezTo>
                    <a:cubicBezTo>
                      <a:pt x="1840" y="645"/>
                      <a:pt x="2183" y="407"/>
                      <a:pt x="2183" y="204"/>
                    </a:cubicBezTo>
                    <a:cubicBezTo>
                      <a:pt x="2183" y="0"/>
                      <a:pt x="0" y="177"/>
                      <a:pt x="0" y="177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Freeform: Shape 7"/>
              <p:cNvSpPr/>
              <p:nvPr/>
            </p:nvSpPr>
            <p:spPr bwMode="auto">
              <a:xfrm>
                <a:off x="18426320" y="9650929"/>
                <a:ext cx="2141068" cy="1256597"/>
              </a:xfrm>
              <a:custGeom>
                <a:avLst/>
                <a:gdLst>
                  <a:gd name="T0" fmla="*/ 2236 w 2237"/>
                  <a:gd name="T1" fmla="*/ 1102 h 1315"/>
                  <a:gd name="T2" fmla="*/ 2236 w 2237"/>
                  <a:gd name="T3" fmla="*/ 1102 h 1315"/>
                  <a:gd name="T4" fmla="*/ 1969 w 2237"/>
                  <a:gd name="T5" fmla="*/ 1314 h 1315"/>
                  <a:gd name="T6" fmla="*/ 254 w 2237"/>
                  <a:gd name="T7" fmla="*/ 1314 h 1315"/>
                  <a:gd name="T8" fmla="*/ 0 w 2237"/>
                  <a:gd name="T9" fmla="*/ 1102 h 1315"/>
                  <a:gd name="T10" fmla="*/ 0 w 2237"/>
                  <a:gd name="T11" fmla="*/ 220 h 1315"/>
                  <a:gd name="T12" fmla="*/ 254 w 2237"/>
                  <a:gd name="T13" fmla="*/ 0 h 1315"/>
                  <a:gd name="T14" fmla="*/ 1969 w 2237"/>
                  <a:gd name="T15" fmla="*/ 0 h 1315"/>
                  <a:gd name="T16" fmla="*/ 2236 w 2237"/>
                  <a:gd name="T17" fmla="*/ 220 h 1315"/>
                  <a:gd name="T18" fmla="*/ 2236 w 2237"/>
                  <a:gd name="T19" fmla="*/ 1102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37" h="1315">
                    <a:moveTo>
                      <a:pt x="2236" y="1102"/>
                    </a:moveTo>
                    <a:lnTo>
                      <a:pt x="2236" y="1102"/>
                    </a:lnTo>
                    <a:cubicBezTo>
                      <a:pt x="2236" y="1223"/>
                      <a:pt x="2108" y="1314"/>
                      <a:pt x="1969" y="1314"/>
                    </a:cubicBezTo>
                    <a:cubicBezTo>
                      <a:pt x="254" y="1314"/>
                      <a:pt x="254" y="1314"/>
                      <a:pt x="254" y="1314"/>
                    </a:cubicBezTo>
                    <a:cubicBezTo>
                      <a:pt x="115" y="1314"/>
                      <a:pt x="0" y="1223"/>
                      <a:pt x="0" y="1102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99"/>
                      <a:pt x="115" y="0"/>
                      <a:pt x="254" y="0"/>
                    </a:cubicBezTo>
                    <a:cubicBezTo>
                      <a:pt x="1969" y="0"/>
                      <a:pt x="1969" y="0"/>
                      <a:pt x="1969" y="0"/>
                    </a:cubicBezTo>
                    <a:cubicBezTo>
                      <a:pt x="2108" y="0"/>
                      <a:pt x="2236" y="99"/>
                      <a:pt x="2236" y="220"/>
                    </a:cubicBezTo>
                    <a:lnTo>
                      <a:pt x="2236" y="1102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7" name="Freeform: Shape 8"/>
            <p:cNvSpPr/>
            <p:nvPr/>
          </p:nvSpPr>
          <p:spPr bwMode="auto">
            <a:xfrm>
              <a:off x="9382117" y="4552925"/>
              <a:ext cx="1276732" cy="282018"/>
            </a:xfrm>
            <a:custGeom>
              <a:avLst/>
              <a:gdLst>
                <a:gd name="T0" fmla="*/ 2544 w 2620"/>
                <a:gd name="T1" fmla="*/ 0 h 582"/>
                <a:gd name="T2" fmla="*/ 2544 w 2620"/>
                <a:gd name="T3" fmla="*/ 0 h 582"/>
                <a:gd name="T4" fmla="*/ 1306 w 2620"/>
                <a:gd name="T5" fmla="*/ 94 h 582"/>
                <a:gd name="T6" fmla="*/ 72 w 2620"/>
                <a:gd name="T7" fmla="*/ 0 h 582"/>
                <a:gd name="T8" fmla="*/ 54 w 2620"/>
                <a:gd name="T9" fmla="*/ 96 h 582"/>
                <a:gd name="T10" fmla="*/ 105 w 2620"/>
                <a:gd name="T11" fmla="*/ 262 h 582"/>
                <a:gd name="T12" fmla="*/ 129 w 2620"/>
                <a:gd name="T13" fmla="*/ 581 h 582"/>
                <a:gd name="T14" fmla="*/ 1231 w 2620"/>
                <a:gd name="T15" fmla="*/ 581 h 582"/>
                <a:gd name="T16" fmla="*/ 1381 w 2620"/>
                <a:gd name="T17" fmla="*/ 581 h 582"/>
                <a:gd name="T18" fmla="*/ 2493 w 2620"/>
                <a:gd name="T19" fmla="*/ 581 h 582"/>
                <a:gd name="T20" fmla="*/ 2517 w 2620"/>
                <a:gd name="T21" fmla="*/ 262 h 582"/>
                <a:gd name="T22" fmla="*/ 2565 w 2620"/>
                <a:gd name="T23" fmla="*/ 99 h 582"/>
                <a:gd name="T24" fmla="*/ 2544 w 2620"/>
                <a:gd name="T25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0" h="582">
                  <a:moveTo>
                    <a:pt x="2544" y="0"/>
                  </a:moveTo>
                  <a:lnTo>
                    <a:pt x="2544" y="0"/>
                  </a:lnTo>
                  <a:cubicBezTo>
                    <a:pt x="2306" y="62"/>
                    <a:pt x="1546" y="86"/>
                    <a:pt x="1306" y="94"/>
                  </a:cubicBezTo>
                  <a:cubicBezTo>
                    <a:pt x="1068" y="86"/>
                    <a:pt x="310" y="62"/>
                    <a:pt x="72" y="0"/>
                  </a:cubicBezTo>
                  <a:cubicBezTo>
                    <a:pt x="72" y="0"/>
                    <a:pt x="0" y="11"/>
                    <a:pt x="54" y="96"/>
                  </a:cubicBezTo>
                  <a:cubicBezTo>
                    <a:pt x="54" y="96"/>
                    <a:pt x="94" y="115"/>
                    <a:pt x="105" y="262"/>
                  </a:cubicBezTo>
                  <a:cubicBezTo>
                    <a:pt x="115" y="409"/>
                    <a:pt x="72" y="508"/>
                    <a:pt x="129" y="581"/>
                  </a:cubicBezTo>
                  <a:cubicBezTo>
                    <a:pt x="1231" y="581"/>
                    <a:pt x="1231" y="581"/>
                    <a:pt x="1231" y="581"/>
                  </a:cubicBezTo>
                  <a:cubicBezTo>
                    <a:pt x="1381" y="581"/>
                    <a:pt x="1381" y="581"/>
                    <a:pt x="1381" y="581"/>
                  </a:cubicBezTo>
                  <a:cubicBezTo>
                    <a:pt x="2493" y="581"/>
                    <a:pt x="2493" y="581"/>
                    <a:pt x="2493" y="581"/>
                  </a:cubicBezTo>
                  <a:cubicBezTo>
                    <a:pt x="2549" y="508"/>
                    <a:pt x="2507" y="409"/>
                    <a:pt x="2517" y="262"/>
                  </a:cubicBezTo>
                  <a:cubicBezTo>
                    <a:pt x="2528" y="115"/>
                    <a:pt x="2565" y="99"/>
                    <a:pt x="2565" y="99"/>
                  </a:cubicBezTo>
                  <a:cubicBezTo>
                    <a:pt x="2619" y="14"/>
                    <a:pt x="2544" y="0"/>
                    <a:pt x="254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9"/>
            <p:cNvSpPr/>
            <p:nvPr/>
          </p:nvSpPr>
          <p:spPr bwMode="auto">
            <a:xfrm>
              <a:off x="9412259" y="4895221"/>
              <a:ext cx="1179847" cy="71043"/>
            </a:xfrm>
            <a:custGeom>
              <a:avLst/>
              <a:gdLst>
                <a:gd name="T0" fmla="*/ 2418 w 2419"/>
                <a:gd name="T1" fmla="*/ 75 h 148"/>
                <a:gd name="T2" fmla="*/ 2418 w 2419"/>
                <a:gd name="T3" fmla="*/ 75 h 148"/>
                <a:gd name="T4" fmla="*/ 2322 w 2419"/>
                <a:gd name="T5" fmla="*/ 147 h 148"/>
                <a:gd name="T6" fmla="*/ 96 w 2419"/>
                <a:gd name="T7" fmla="*/ 147 h 148"/>
                <a:gd name="T8" fmla="*/ 0 w 2419"/>
                <a:gd name="T9" fmla="*/ 75 h 148"/>
                <a:gd name="T10" fmla="*/ 0 w 2419"/>
                <a:gd name="T11" fmla="*/ 75 h 148"/>
                <a:gd name="T12" fmla="*/ 96 w 2419"/>
                <a:gd name="T13" fmla="*/ 0 h 148"/>
                <a:gd name="T14" fmla="*/ 2322 w 2419"/>
                <a:gd name="T15" fmla="*/ 0 h 148"/>
                <a:gd name="T16" fmla="*/ 2418 w 2419"/>
                <a:gd name="T17" fmla="*/ 7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148">
                  <a:moveTo>
                    <a:pt x="2418" y="75"/>
                  </a:moveTo>
                  <a:lnTo>
                    <a:pt x="2418" y="75"/>
                  </a:lnTo>
                  <a:cubicBezTo>
                    <a:pt x="2418" y="118"/>
                    <a:pt x="2375" y="147"/>
                    <a:pt x="2322" y="147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43" y="147"/>
                    <a:pt x="0" y="118"/>
                    <a:pt x="0" y="75"/>
                  </a:cubicBezTo>
                  <a:lnTo>
                    <a:pt x="0" y="75"/>
                  </a:lnTo>
                  <a:cubicBezTo>
                    <a:pt x="0" y="29"/>
                    <a:pt x="43" y="0"/>
                    <a:pt x="96" y="0"/>
                  </a:cubicBezTo>
                  <a:cubicBezTo>
                    <a:pt x="2322" y="0"/>
                    <a:pt x="2322" y="0"/>
                    <a:pt x="2322" y="0"/>
                  </a:cubicBezTo>
                  <a:cubicBezTo>
                    <a:pt x="2375" y="0"/>
                    <a:pt x="2418" y="29"/>
                    <a:pt x="2418" y="7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10"/>
            <p:cNvSpPr/>
            <p:nvPr/>
          </p:nvSpPr>
          <p:spPr bwMode="auto">
            <a:xfrm>
              <a:off x="9412259" y="5024390"/>
              <a:ext cx="1179847" cy="81807"/>
            </a:xfrm>
            <a:custGeom>
              <a:avLst/>
              <a:gdLst>
                <a:gd name="T0" fmla="*/ 2418 w 2419"/>
                <a:gd name="T1" fmla="*/ 86 h 173"/>
                <a:gd name="T2" fmla="*/ 2418 w 2419"/>
                <a:gd name="T3" fmla="*/ 86 h 173"/>
                <a:gd name="T4" fmla="*/ 2322 w 2419"/>
                <a:gd name="T5" fmla="*/ 172 h 173"/>
                <a:gd name="T6" fmla="*/ 96 w 2419"/>
                <a:gd name="T7" fmla="*/ 172 h 173"/>
                <a:gd name="T8" fmla="*/ 0 w 2419"/>
                <a:gd name="T9" fmla="*/ 86 h 173"/>
                <a:gd name="T10" fmla="*/ 0 w 2419"/>
                <a:gd name="T11" fmla="*/ 86 h 173"/>
                <a:gd name="T12" fmla="*/ 96 w 2419"/>
                <a:gd name="T13" fmla="*/ 0 h 173"/>
                <a:gd name="T14" fmla="*/ 2322 w 2419"/>
                <a:gd name="T15" fmla="*/ 0 h 173"/>
                <a:gd name="T16" fmla="*/ 2418 w 2419"/>
                <a:gd name="T17" fmla="*/ 8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9" h="173">
                  <a:moveTo>
                    <a:pt x="2418" y="86"/>
                  </a:moveTo>
                  <a:lnTo>
                    <a:pt x="2418" y="86"/>
                  </a:lnTo>
                  <a:cubicBezTo>
                    <a:pt x="2418" y="132"/>
                    <a:pt x="2375" y="172"/>
                    <a:pt x="2322" y="172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43" y="172"/>
                    <a:pt x="0" y="132"/>
                    <a:pt x="0" y="86"/>
                  </a:cubicBezTo>
                  <a:lnTo>
                    <a:pt x="0" y="86"/>
                  </a:lnTo>
                  <a:cubicBezTo>
                    <a:pt x="0" y="40"/>
                    <a:pt x="43" y="0"/>
                    <a:pt x="96" y="0"/>
                  </a:cubicBezTo>
                  <a:cubicBezTo>
                    <a:pt x="2322" y="0"/>
                    <a:pt x="2322" y="0"/>
                    <a:pt x="2322" y="0"/>
                  </a:cubicBezTo>
                  <a:cubicBezTo>
                    <a:pt x="2375" y="0"/>
                    <a:pt x="2418" y="40"/>
                    <a:pt x="2418" y="8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11"/>
            <p:cNvSpPr/>
            <p:nvPr/>
          </p:nvSpPr>
          <p:spPr bwMode="auto">
            <a:xfrm>
              <a:off x="9414412" y="5179391"/>
              <a:ext cx="1175541" cy="71043"/>
            </a:xfrm>
            <a:custGeom>
              <a:avLst/>
              <a:gdLst>
                <a:gd name="T0" fmla="*/ 2413 w 2414"/>
                <a:gd name="T1" fmla="*/ 75 h 148"/>
                <a:gd name="T2" fmla="*/ 2413 w 2414"/>
                <a:gd name="T3" fmla="*/ 75 h 148"/>
                <a:gd name="T4" fmla="*/ 2319 w 2414"/>
                <a:gd name="T5" fmla="*/ 147 h 148"/>
                <a:gd name="T6" fmla="*/ 97 w 2414"/>
                <a:gd name="T7" fmla="*/ 147 h 148"/>
                <a:gd name="T8" fmla="*/ 0 w 2414"/>
                <a:gd name="T9" fmla="*/ 75 h 148"/>
                <a:gd name="T10" fmla="*/ 0 w 2414"/>
                <a:gd name="T11" fmla="*/ 75 h 148"/>
                <a:gd name="T12" fmla="*/ 97 w 2414"/>
                <a:gd name="T13" fmla="*/ 0 h 148"/>
                <a:gd name="T14" fmla="*/ 2319 w 2414"/>
                <a:gd name="T15" fmla="*/ 0 h 148"/>
                <a:gd name="T16" fmla="*/ 2413 w 2414"/>
                <a:gd name="T17" fmla="*/ 7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4" h="148">
                  <a:moveTo>
                    <a:pt x="2413" y="75"/>
                  </a:moveTo>
                  <a:lnTo>
                    <a:pt x="2413" y="75"/>
                  </a:lnTo>
                  <a:cubicBezTo>
                    <a:pt x="2413" y="118"/>
                    <a:pt x="2370" y="147"/>
                    <a:pt x="2319" y="14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43" y="147"/>
                    <a:pt x="0" y="118"/>
                    <a:pt x="0" y="75"/>
                  </a:cubicBezTo>
                  <a:lnTo>
                    <a:pt x="0" y="75"/>
                  </a:lnTo>
                  <a:cubicBezTo>
                    <a:pt x="0" y="30"/>
                    <a:pt x="43" y="0"/>
                    <a:pt x="97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70" y="0"/>
                    <a:pt x="2413" y="30"/>
                    <a:pt x="2413" y="7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12"/>
            <p:cNvSpPr/>
            <p:nvPr/>
          </p:nvSpPr>
          <p:spPr bwMode="auto">
            <a:xfrm>
              <a:off x="9414412" y="5308560"/>
              <a:ext cx="1175541" cy="81807"/>
            </a:xfrm>
            <a:custGeom>
              <a:avLst/>
              <a:gdLst>
                <a:gd name="T0" fmla="*/ 2413 w 2414"/>
                <a:gd name="T1" fmla="*/ 86 h 173"/>
                <a:gd name="T2" fmla="*/ 2413 w 2414"/>
                <a:gd name="T3" fmla="*/ 86 h 173"/>
                <a:gd name="T4" fmla="*/ 2319 w 2414"/>
                <a:gd name="T5" fmla="*/ 172 h 173"/>
                <a:gd name="T6" fmla="*/ 97 w 2414"/>
                <a:gd name="T7" fmla="*/ 172 h 173"/>
                <a:gd name="T8" fmla="*/ 0 w 2414"/>
                <a:gd name="T9" fmla="*/ 86 h 173"/>
                <a:gd name="T10" fmla="*/ 0 w 2414"/>
                <a:gd name="T11" fmla="*/ 86 h 173"/>
                <a:gd name="T12" fmla="*/ 97 w 2414"/>
                <a:gd name="T13" fmla="*/ 0 h 173"/>
                <a:gd name="T14" fmla="*/ 2319 w 2414"/>
                <a:gd name="T15" fmla="*/ 0 h 173"/>
                <a:gd name="T16" fmla="*/ 2413 w 2414"/>
                <a:gd name="T17" fmla="*/ 8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4" h="173">
                  <a:moveTo>
                    <a:pt x="2413" y="86"/>
                  </a:moveTo>
                  <a:lnTo>
                    <a:pt x="2413" y="86"/>
                  </a:lnTo>
                  <a:cubicBezTo>
                    <a:pt x="2413" y="132"/>
                    <a:pt x="2370" y="172"/>
                    <a:pt x="2319" y="172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43" y="172"/>
                    <a:pt x="0" y="132"/>
                    <a:pt x="0" y="86"/>
                  </a:cubicBezTo>
                  <a:lnTo>
                    <a:pt x="0" y="86"/>
                  </a:lnTo>
                  <a:cubicBezTo>
                    <a:pt x="0" y="43"/>
                    <a:pt x="43" y="0"/>
                    <a:pt x="97" y="0"/>
                  </a:cubicBezTo>
                  <a:cubicBezTo>
                    <a:pt x="2319" y="0"/>
                    <a:pt x="2319" y="0"/>
                    <a:pt x="2319" y="0"/>
                  </a:cubicBezTo>
                  <a:cubicBezTo>
                    <a:pt x="2370" y="0"/>
                    <a:pt x="2413" y="43"/>
                    <a:pt x="2413" y="86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13"/>
            <p:cNvSpPr/>
            <p:nvPr/>
          </p:nvSpPr>
          <p:spPr bwMode="auto">
            <a:xfrm>
              <a:off x="9722292" y="5556133"/>
              <a:ext cx="579158" cy="193752"/>
            </a:xfrm>
            <a:custGeom>
              <a:avLst/>
              <a:gdLst>
                <a:gd name="T0" fmla="*/ 8 w 1191"/>
                <a:gd name="T1" fmla="*/ 8 h 402"/>
                <a:gd name="T2" fmla="*/ 8 w 1191"/>
                <a:gd name="T3" fmla="*/ 8 h 402"/>
                <a:gd name="T4" fmla="*/ 1190 w 1191"/>
                <a:gd name="T5" fmla="*/ 0 h 402"/>
                <a:gd name="T6" fmla="*/ 626 w 1191"/>
                <a:gd name="T7" fmla="*/ 391 h 402"/>
                <a:gd name="T8" fmla="*/ 8 w 1191"/>
                <a:gd name="T9" fmla="*/ 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402">
                  <a:moveTo>
                    <a:pt x="8" y="8"/>
                  </a:moveTo>
                  <a:lnTo>
                    <a:pt x="8" y="8"/>
                  </a:lnTo>
                  <a:cubicBezTo>
                    <a:pt x="0" y="0"/>
                    <a:pt x="679" y="107"/>
                    <a:pt x="1190" y="0"/>
                  </a:cubicBezTo>
                  <a:cubicBezTo>
                    <a:pt x="1190" y="0"/>
                    <a:pt x="784" y="377"/>
                    <a:pt x="626" y="391"/>
                  </a:cubicBezTo>
                  <a:cubicBezTo>
                    <a:pt x="468" y="401"/>
                    <a:pt x="136" y="105"/>
                    <a:pt x="8" y="8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3" name="Group 14"/>
            <p:cNvGrpSpPr/>
            <p:nvPr/>
          </p:nvGrpSpPr>
          <p:grpSpPr>
            <a:xfrm>
              <a:off x="9252936" y="3967368"/>
              <a:ext cx="592076" cy="600634"/>
              <a:chOff x="16331260" y="7824547"/>
              <a:chExt cx="1163624" cy="1180440"/>
            </a:xfrm>
            <a:solidFill>
              <a:schemeClr val="accent5"/>
            </a:solidFill>
          </p:grpSpPr>
          <p:sp>
            <p:nvSpPr>
              <p:cNvPr id="97" name="Freeform: Shape 15"/>
              <p:cNvSpPr/>
              <p:nvPr/>
            </p:nvSpPr>
            <p:spPr bwMode="auto">
              <a:xfrm>
                <a:off x="16572448" y="8074174"/>
                <a:ext cx="689712" cy="689648"/>
              </a:xfrm>
              <a:custGeom>
                <a:avLst/>
                <a:gdLst>
                  <a:gd name="T0" fmla="*/ 361 w 723"/>
                  <a:gd name="T1" fmla="*/ 0 h 724"/>
                  <a:gd name="T2" fmla="*/ 361 w 723"/>
                  <a:gd name="T3" fmla="*/ 0 h 724"/>
                  <a:gd name="T4" fmla="*/ 0 w 723"/>
                  <a:gd name="T5" fmla="*/ 361 h 724"/>
                  <a:gd name="T6" fmla="*/ 361 w 723"/>
                  <a:gd name="T7" fmla="*/ 723 h 724"/>
                  <a:gd name="T8" fmla="*/ 722 w 723"/>
                  <a:gd name="T9" fmla="*/ 361 h 724"/>
                  <a:gd name="T10" fmla="*/ 361 w 723"/>
                  <a:gd name="T11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3" h="724">
                    <a:moveTo>
                      <a:pt x="361" y="0"/>
                    </a:moveTo>
                    <a:lnTo>
                      <a:pt x="361" y="0"/>
                    </a:lnTo>
                    <a:cubicBezTo>
                      <a:pt x="160" y="0"/>
                      <a:pt x="0" y="161"/>
                      <a:pt x="0" y="361"/>
                    </a:cubicBezTo>
                    <a:cubicBezTo>
                      <a:pt x="0" y="559"/>
                      <a:pt x="160" y="723"/>
                      <a:pt x="361" y="723"/>
                    </a:cubicBezTo>
                    <a:cubicBezTo>
                      <a:pt x="559" y="723"/>
                      <a:pt x="722" y="559"/>
                      <a:pt x="722" y="361"/>
                    </a:cubicBezTo>
                    <a:cubicBezTo>
                      <a:pt x="722" y="161"/>
                      <a:pt x="559" y="0"/>
                      <a:pt x="361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Freeform: Shape 16"/>
              <p:cNvSpPr/>
              <p:nvPr/>
            </p:nvSpPr>
            <p:spPr bwMode="auto">
              <a:xfrm>
                <a:off x="16331260" y="7824547"/>
                <a:ext cx="1163624" cy="1180440"/>
              </a:xfrm>
              <a:custGeom>
                <a:avLst/>
                <a:gdLst>
                  <a:gd name="T0" fmla="*/ 746 w 1215"/>
                  <a:gd name="T1" fmla="*/ 137 h 1235"/>
                  <a:gd name="T2" fmla="*/ 668 w 1215"/>
                  <a:gd name="T3" fmla="*/ 118 h 1235"/>
                  <a:gd name="T4" fmla="*/ 513 w 1215"/>
                  <a:gd name="T5" fmla="*/ 9 h 1235"/>
                  <a:gd name="T6" fmla="*/ 422 w 1215"/>
                  <a:gd name="T7" fmla="*/ 158 h 1235"/>
                  <a:gd name="T8" fmla="*/ 339 w 1215"/>
                  <a:gd name="T9" fmla="*/ 67 h 1235"/>
                  <a:gd name="T10" fmla="*/ 281 w 1215"/>
                  <a:gd name="T11" fmla="*/ 249 h 1235"/>
                  <a:gd name="T12" fmla="*/ 222 w 1215"/>
                  <a:gd name="T13" fmla="*/ 305 h 1235"/>
                  <a:gd name="T14" fmla="*/ 48 w 1215"/>
                  <a:gd name="T15" fmla="*/ 375 h 1235"/>
                  <a:gd name="T16" fmla="*/ 123 w 1215"/>
                  <a:gd name="T17" fmla="*/ 535 h 1235"/>
                  <a:gd name="T18" fmla="*/ 0 w 1215"/>
                  <a:gd name="T19" fmla="*/ 554 h 1235"/>
                  <a:gd name="T20" fmla="*/ 123 w 1215"/>
                  <a:gd name="T21" fmla="*/ 701 h 1235"/>
                  <a:gd name="T22" fmla="*/ 149 w 1215"/>
                  <a:gd name="T23" fmla="*/ 806 h 1235"/>
                  <a:gd name="T24" fmla="*/ 125 w 1215"/>
                  <a:gd name="T25" fmla="*/ 990 h 1235"/>
                  <a:gd name="T26" fmla="*/ 332 w 1215"/>
                  <a:gd name="T27" fmla="*/ 1027 h 1235"/>
                  <a:gd name="T28" fmla="*/ 299 w 1215"/>
                  <a:gd name="T29" fmla="*/ 1148 h 1235"/>
                  <a:gd name="T30" fmla="*/ 484 w 1215"/>
                  <a:gd name="T31" fmla="*/ 1100 h 1235"/>
                  <a:gd name="T32" fmla="*/ 564 w 1215"/>
                  <a:gd name="T33" fmla="*/ 1113 h 1235"/>
                  <a:gd name="T34" fmla="*/ 591 w 1215"/>
                  <a:gd name="T35" fmla="*/ 1234 h 1235"/>
                  <a:gd name="T36" fmla="*/ 733 w 1215"/>
                  <a:gd name="T37" fmla="*/ 1102 h 1235"/>
                  <a:gd name="T38" fmla="*/ 807 w 1215"/>
                  <a:gd name="T39" fmla="*/ 1076 h 1235"/>
                  <a:gd name="T40" fmla="*/ 891 w 1215"/>
                  <a:gd name="T41" fmla="*/ 1170 h 1235"/>
                  <a:gd name="T42" fmla="*/ 949 w 1215"/>
                  <a:gd name="T43" fmla="*/ 987 h 1235"/>
                  <a:gd name="T44" fmla="*/ 1003 w 1215"/>
                  <a:gd name="T45" fmla="*/ 926 h 1235"/>
                  <a:gd name="T46" fmla="*/ 1123 w 1215"/>
                  <a:gd name="T47" fmla="*/ 969 h 1235"/>
                  <a:gd name="T48" fmla="*/ 1086 w 1215"/>
                  <a:gd name="T49" fmla="*/ 779 h 1235"/>
                  <a:gd name="T50" fmla="*/ 1105 w 1215"/>
                  <a:gd name="T51" fmla="*/ 691 h 1235"/>
                  <a:gd name="T52" fmla="*/ 1214 w 1215"/>
                  <a:gd name="T53" fmla="*/ 682 h 1235"/>
                  <a:gd name="T54" fmla="*/ 1099 w 1215"/>
                  <a:gd name="T55" fmla="*/ 533 h 1235"/>
                  <a:gd name="T56" fmla="*/ 1075 w 1215"/>
                  <a:gd name="T57" fmla="*/ 434 h 1235"/>
                  <a:gd name="T58" fmla="*/ 1171 w 1215"/>
                  <a:gd name="T59" fmla="*/ 351 h 1235"/>
                  <a:gd name="T60" fmla="*/ 990 w 1215"/>
                  <a:gd name="T61" fmla="*/ 289 h 1235"/>
                  <a:gd name="T62" fmla="*/ 899 w 1215"/>
                  <a:gd name="T63" fmla="*/ 209 h 1235"/>
                  <a:gd name="T64" fmla="*/ 933 w 1215"/>
                  <a:gd name="T65" fmla="*/ 89 h 1235"/>
                  <a:gd name="T66" fmla="*/ 746 w 1215"/>
                  <a:gd name="T67" fmla="*/ 137 h 1235"/>
                  <a:gd name="T68" fmla="*/ 1027 w 1215"/>
                  <a:gd name="T69" fmla="*/ 618 h 1235"/>
                  <a:gd name="T70" fmla="*/ 200 w 1215"/>
                  <a:gd name="T71" fmla="*/ 618 h 1235"/>
                  <a:gd name="T72" fmla="*/ 1027 w 1215"/>
                  <a:gd name="T73" fmla="*/ 618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5" h="1235">
                    <a:moveTo>
                      <a:pt x="746" y="137"/>
                    </a:moveTo>
                    <a:lnTo>
                      <a:pt x="746" y="137"/>
                    </a:lnTo>
                    <a:cubicBezTo>
                      <a:pt x="719" y="132"/>
                      <a:pt x="695" y="126"/>
                      <a:pt x="668" y="121"/>
                    </a:cubicBezTo>
                    <a:cubicBezTo>
                      <a:pt x="668" y="118"/>
                      <a:pt x="668" y="118"/>
                      <a:pt x="668" y="118"/>
                    </a:cubicBezTo>
                    <a:cubicBezTo>
                      <a:pt x="639" y="0"/>
                      <a:pt x="639" y="0"/>
                      <a:pt x="639" y="0"/>
                    </a:cubicBezTo>
                    <a:cubicBezTo>
                      <a:pt x="513" y="9"/>
                      <a:pt x="513" y="9"/>
                      <a:pt x="513" y="9"/>
                    </a:cubicBezTo>
                    <a:cubicBezTo>
                      <a:pt x="500" y="134"/>
                      <a:pt x="500" y="134"/>
                      <a:pt x="500" y="134"/>
                    </a:cubicBezTo>
                    <a:cubicBezTo>
                      <a:pt x="473" y="139"/>
                      <a:pt x="447" y="148"/>
                      <a:pt x="422" y="158"/>
                    </a:cubicBezTo>
                    <a:cubicBezTo>
                      <a:pt x="420" y="155"/>
                      <a:pt x="420" y="155"/>
                      <a:pt x="420" y="155"/>
                    </a:cubicBezTo>
                    <a:cubicBezTo>
                      <a:pt x="339" y="67"/>
                      <a:pt x="339" y="67"/>
                      <a:pt x="339" y="67"/>
                    </a:cubicBezTo>
                    <a:cubicBezTo>
                      <a:pt x="235" y="134"/>
                      <a:pt x="235" y="134"/>
                      <a:pt x="235" y="134"/>
                    </a:cubicBezTo>
                    <a:cubicBezTo>
                      <a:pt x="281" y="249"/>
                      <a:pt x="281" y="249"/>
                      <a:pt x="281" y="249"/>
                    </a:cubicBezTo>
                    <a:cubicBezTo>
                      <a:pt x="259" y="265"/>
                      <a:pt x="241" y="287"/>
                      <a:pt x="224" y="308"/>
                    </a:cubicBezTo>
                    <a:cubicBezTo>
                      <a:pt x="222" y="305"/>
                      <a:pt x="222" y="305"/>
                      <a:pt x="222" y="305"/>
                    </a:cubicBezTo>
                    <a:cubicBezTo>
                      <a:pt x="109" y="268"/>
                      <a:pt x="109" y="268"/>
                      <a:pt x="109" y="268"/>
                    </a:cubicBezTo>
                    <a:cubicBezTo>
                      <a:pt x="48" y="375"/>
                      <a:pt x="48" y="375"/>
                      <a:pt x="48" y="375"/>
                    </a:cubicBezTo>
                    <a:cubicBezTo>
                      <a:pt x="144" y="455"/>
                      <a:pt x="144" y="455"/>
                      <a:pt x="144" y="455"/>
                    </a:cubicBezTo>
                    <a:cubicBezTo>
                      <a:pt x="134" y="482"/>
                      <a:pt x="128" y="498"/>
                      <a:pt x="123" y="535"/>
                    </a:cubicBezTo>
                    <a:cubicBezTo>
                      <a:pt x="120" y="535"/>
                      <a:pt x="120" y="535"/>
                      <a:pt x="120" y="535"/>
                    </a:cubicBezTo>
                    <a:cubicBezTo>
                      <a:pt x="0" y="554"/>
                      <a:pt x="0" y="554"/>
                      <a:pt x="0" y="554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123" y="701"/>
                      <a:pt x="123" y="701"/>
                      <a:pt x="123" y="701"/>
                    </a:cubicBezTo>
                    <a:cubicBezTo>
                      <a:pt x="128" y="736"/>
                      <a:pt x="139" y="771"/>
                      <a:pt x="152" y="803"/>
                    </a:cubicBezTo>
                    <a:cubicBezTo>
                      <a:pt x="149" y="806"/>
                      <a:pt x="149" y="806"/>
                      <a:pt x="149" y="806"/>
                    </a:cubicBezTo>
                    <a:cubicBezTo>
                      <a:pt x="59" y="886"/>
                      <a:pt x="59" y="886"/>
                      <a:pt x="59" y="886"/>
                    </a:cubicBezTo>
                    <a:cubicBezTo>
                      <a:pt x="125" y="990"/>
                      <a:pt x="125" y="990"/>
                      <a:pt x="125" y="990"/>
                    </a:cubicBezTo>
                    <a:cubicBezTo>
                      <a:pt x="241" y="947"/>
                      <a:pt x="241" y="947"/>
                      <a:pt x="241" y="947"/>
                    </a:cubicBezTo>
                    <a:cubicBezTo>
                      <a:pt x="267" y="977"/>
                      <a:pt x="297" y="1003"/>
                      <a:pt x="332" y="1027"/>
                    </a:cubicBezTo>
                    <a:cubicBezTo>
                      <a:pt x="329" y="1030"/>
                      <a:pt x="329" y="1030"/>
                      <a:pt x="329" y="1030"/>
                    </a:cubicBezTo>
                    <a:cubicBezTo>
                      <a:pt x="299" y="1148"/>
                      <a:pt x="299" y="1148"/>
                      <a:pt x="299" y="1148"/>
                    </a:cubicBezTo>
                    <a:cubicBezTo>
                      <a:pt x="412" y="1199"/>
                      <a:pt x="412" y="1199"/>
                      <a:pt x="412" y="1199"/>
                    </a:cubicBezTo>
                    <a:cubicBezTo>
                      <a:pt x="484" y="1100"/>
                      <a:pt x="484" y="1100"/>
                      <a:pt x="484" y="1100"/>
                    </a:cubicBezTo>
                    <a:cubicBezTo>
                      <a:pt x="484" y="1097"/>
                      <a:pt x="484" y="1097"/>
                      <a:pt x="484" y="1097"/>
                    </a:cubicBezTo>
                    <a:cubicBezTo>
                      <a:pt x="511" y="1105"/>
                      <a:pt x="537" y="1111"/>
                      <a:pt x="564" y="1113"/>
                    </a:cubicBezTo>
                    <a:cubicBezTo>
                      <a:pt x="564" y="1116"/>
                      <a:pt x="564" y="1116"/>
                      <a:pt x="564" y="1116"/>
                    </a:cubicBezTo>
                    <a:cubicBezTo>
                      <a:pt x="591" y="1234"/>
                      <a:pt x="591" y="1234"/>
                      <a:pt x="591" y="1234"/>
                    </a:cubicBezTo>
                    <a:cubicBezTo>
                      <a:pt x="717" y="1226"/>
                      <a:pt x="717" y="1226"/>
                      <a:pt x="717" y="1226"/>
                    </a:cubicBezTo>
                    <a:cubicBezTo>
                      <a:pt x="733" y="1102"/>
                      <a:pt x="733" y="1102"/>
                      <a:pt x="733" y="1102"/>
                    </a:cubicBezTo>
                    <a:lnTo>
                      <a:pt x="733" y="1102"/>
                    </a:lnTo>
                    <a:cubicBezTo>
                      <a:pt x="757" y="1095"/>
                      <a:pt x="783" y="1086"/>
                      <a:pt x="807" y="1076"/>
                    </a:cubicBezTo>
                    <a:cubicBezTo>
                      <a:pt x="810" y="1081"/>
                      <a:pt x="810" y="1081"/>
                      <a:pt x="810" y="1081"/>
                    </a:cubicBezTo>
                    <a:cubicBezTo>
                      <a:pt x="891" y="1170"/>
                      <a:pt x="891" y="1170"/>
                      <a:pt x="891" y="1170"/>
                    </a:cubicBezTo>
                    <a:cubicBezTo>
                      <a:pt x="995" y="1102"/>
                      <a:pt x="995" y="1102"/>
                      <a:pt x="995" y="1102"/>
                    </a:cubicBezTo>
                    <a:cubicBezTo>
                      <a:pt x="949" y="987"/>
                      <a:pt x="949" y="987"/>
                      <a:pt x="949" y="987"/>
                    </a:cubicBezTo>
                    <a:cubicBezTo>
                      <a:pt x="949" y="985"/>
                      <a:pt x="949" y="985"/>
                      <a:pt x="949" y="985"/>
                    </a:cubicBezTo>
                    <a:cubicBezTo>
                      <a:pt x="968" y="966"/>
                      <a:pt x="987" y="947"/>
                      <a:pt x="1003" y="926"/>
                    </a:cubicBezTo>
                    <a:cubicBezTo>
                      <a:pt x="1008" y="929"/>
                      <a:pt x="1008" y="929"/>
                      <a:pt x="1008" y="929"/>
                    </a:cubicBezTo>
                    <a:cubicBezTo>
                      <a:pt x="1123" y="969"/>
                      <a:pt x="1123" y="969"/>
                      <a:pt x="1123" y="969"/>
                    </a:cubicBezTo>
                    <a:cubicBezTo>
                      <a:pt x="1182" y="859"/>
                      <a:pt x="1182" y="859"/>
                      <a:pt x="1182" y="859"/>
                    </a:cubicBezTo>
                    <a:cubicBezTo>
                      <a:pt x="1086" y="779"/>
                      <a:pt x="1086" y="779"/>
                      <a:pt x="1086" y="779"/>
                    </a:cubicBezTo>
                    <a:cubicBezTo>
                      <a:pt x="1086" y="773"/>
                      <a:pt x="1086" y="773"/>
                      <a:pt x="1086" y="773"/>
                    </a:cubicBezTo>
                    <a:cubicBezTo>
                      <a:pt x="1094" y="747"/>
                      <a:pt x="1099" y="725"/>
                      <a:pt x="1105" y="691"/>
                    </a:cubicBezTo>
                    <a:cubicBezTo>
                      <a:pt x="1110" y="691"/>
                      <a:pt x="1110" y="691"/>
                      <a:pt x="1110" y="691"/>
                    </a:cubicBezTo>
                    <a:cubicBezTo>
                      <a:pt x="1214" y="682"/>
                      <a:pt x="1214" y="682"/>
                      <a:pt x="1214" y="682"/>
                    </a:cubicBezTo>
                    <a:cubicBezTo>
                      <a:pt x="1214" y="557"/>
                      <a:pt x="1214" y="557"/>
                      <a:pt x="1214" y="557"/>
                    </a:cubicBezTo>
                    <a:cubicBezTo>
                      <a:pt x="1099" y="533"/>
                      <a:pt x="1099" y="533"/>
                      <a:pt x="1099" y="533"/>
                    </a:cubicBezTo>
                    <a:cubicBezTo>
                      <a:pt x="1102" y="533"/>
                      <a:pt x="1102" y="533"/>
                      <a:pt x="1102" y="533"/>
                    </a:cubicBezTo>
                    <a:cubicBezTo>
                      <a:pt x="1096" y="498"/>
                      <a:pt x="1089" y="466"/>
                      <a:pt x="1075" y="434"/>
                    </a:cubicBezTo>
                    <a:cubicBezTo>
                      <a:pt x="1080" y="431"/>
                      <a:pt x="1080" y="431"/>
                      <a:pt x="1080" y="431"/>
                    </a:cubicBezTo>
                    <a:cubicBezTo>
                      <a:pt x="1171" y="351"/>
                      <a:pt x="1171" y="351"/>
                      <a:pt x="1171" y="351"/>
                    </a:cubicBezTo>
                    <a:cubicBezTo>
                      <a:pt x="1107" y="244"/>
                      <a:pt x="1107" y="244"/>
                      <a:pt x="1107" y="244"/>
                    </a:cubicBezTo>
                    <a:cubicBezTo>
                      <a:pt x="990" y="289"/>
                      <a:pt x="990" y="289"/>
                      <a:pt x="990" y="289"/>
                    </a:cubicBezTo>
                    <a:lnTo>
                      <a:pt x="990" y="289"/>
                    </a:lnTo>
                    <a:cubicBezTo>
                      <a:pt x="963" y="260"/>
                      <a:pt x="933" y="233"/>
                      <a:pt x="899" y="209"/>
                    </a:cubicBezTo>
                    <a:cubicBezTo>
                      <a:pt x="901" y="206"/>
                      <a:pt x="901" y="206"/>
                      <a:pt x="901" y="206"/>
                    </a:cubicBezTo>
                    <a:cubicBezTo>
                      <a:pt x="933" y="89"/>
                      <a:pt x="933" y="89"/>
                      <a:pt x="933" y="89"/>
                    </a:cubicBezTo>
                    <a:cubicBezTo>
                      <a:pt x="818" y="35"/>
                      <a:pt x="818" y="35"/>
                      <a:pt x="818" y="35"/>
                    </a:cubicBezTo>
                    <a:cubicBezTo>
                      <a:pt x="746" y="137"/>
                      <a:pt x="746" y="137"/>
                      <a:pt x="746" y="137"/>
                    </a:cubicBezTo>
                    <a:close/>
                    <a:moveTo>
                      <a:pt x="1027" y="618"/>
                    </a:moveTo>
                    <a:lnTo>
                      <a:pt x="1027" y="618"/>
                    </a:lnTo>
                    <a:cubicBezTo>
                      <a:pt x="1027" y="846"/>
                      <a:pt x="842" y="1030"/>
                      <a:pt x="615" y="1030"/>
                    </a:cubicBezTo>
                    <a:cubicBezTo>
                      <a:pt x="385" y="1030"/>
                      <a:pt x="200" y="846"/>
                      <a:pt x="200" y="618"/>
                    </a:cubicBezTo>
                    <a:cubicBezTo>
                      <a:pt x="200" y="388"/>
                      <a:pt x="385" y="204"/>
                      <a:pt x="615" y="204"/>
                    </a:cubicBezTo>
                    <a:cubicBezTo>
                      <a:pt x="842" y="204"/>
                      <a:pt x="1027" y="388"/>
                      <a:pt x="1027" y="61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4" name="Group 17"/>
            <p:cNvGrpSpPr/>
            <p:nvPr/>
          </p:nvGrpSpPr>
          <p:grpSpPr>
            <a:xfrm>
              <a:off x="9870879" y="4301061"/>
              <a:ext cx="299269" cy="305699"/>
              <a:chOff x="17545661" y="8480347"/>
              <a:chExt cx="588159" cy="600797"/>
            </a:xfrm>
            <a:solidFill>
              <a:schemeClr val="accent1"/>
            </a:solidFill>
          </p:grpSpPr>
          <p:sp>
            <p:nvSpPr>
              <p:cNvPr id="95" name="Freeform: Shape 18"/>
              <p:cNvSpPr/>
              <p:nvPr/>
            </p:nvSpPr>
            <p:spPr bwMode="auto">
              <a:xfrm>
                <a:off x="17668370" y="8603045"/>
                <a:ext cx="351203" cy="351170"/>
              </a:xfrm>
              <a:custGeom>
                <a:avLst/>
                <a:gdLst>
                  <a:gd name="T0" fmla="*/ 184 w 370"/>
                  <a:gd name="T1" fmla="*/ 0 h 370"/>
                  <a:gd name="T2" fmla="*/ 184 w 370"/>
                  <a:gd name="T3" fmla="*/ 0 h 370"/>
                  <a:gd name="T4" fmla="*/ 0 w 370"/>
                  <a:gd name="T5" fmla="*/ 185 h 370"/>
                  <a:gd name="T6" fmla="*/ 184 w 370"/>
                  <a:gd name="T7" fmla="*/ 369 h 370"/>
                  <a:gd name="T8" fmla="*/ 369 w 370"/>
                  <a:gd name="T9" fmla="*/ 185 h 370"/>
                  <a:gd name="T10" fmla="*/ 184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6"/>
                      <a:pt x="83" y="369"/>
                      <a:pt x="184" y="369"/>
                    </a:cubicBezTo>
                    <a:cubicBezTo>
                      <a:pt x="286" y="369"/>
                      <a:pt x="369" y="286"/>
                      <a:pt x="369" y="185"/>
                    </a:cubicBezTo>
                    <a:cubicBezTo>
                      <a:pt x="369" y="83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Freeform: Shape 19"/>
              <p:cNvSpPr/>
              <p:nvPr/>
            </p:nvSpPr>
            <p:spPr bwMode="auto">
              <a:xfrm>
                <a:off x="17545661" y="848034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60 h 630"/>
                  <a:gd name="T4" fmla="*/ 262 w 619"/>
                  <a:gd name="T5" fmla="*/ 3 h 630"/>
                  <a:gd name="T6" fmla="*/ 214 w 619"/>
                  <a:gd name="T7" fmla="*/ 78 h 630"/>
                  <a:gd name="T8" fmla="*/ 171 w 619"/>
                  <a:gd name="T9" fmla="*/ 33 h 630"/>
                  <a:gd name="T10" fmla="*/ 141 w 619"/>
                  <a:gd name="T11" fmla="*/ 126 h 630"/>
                  <a:gd name="T12" fmla="*/ 112 w 619"/>
                  <a:gd name="T13" fmla="*/ 156 h 630"/>
                  <a:gd name="T14" fmla="*/ 24 w 619"/>
                  <a:gd name="T15" fmla="*/ 190 h 630"/>
                  <a:gd name="T16" fmla="*/ 61 w 619"/>
                  <a:gd name="T17" fmla="*/ 271 h 630"/>
                  <a:gd name="T18" fmla="*/ 0 w 619"/>
                  <a:gd name="T19" fmla="*/ 281 h 630"/>
                  <a:gd name="T20" fmla="*/ 61 w 619"/>
                  <a:gd name="T21" fmla="*/ 356 h 630"/>
                  <a:gd name="T22" fmla="*/ 75 w 619"/>
                  <a:gd name="T23" fmla="*/ 410 h 630"/>
                  <a:gd name="T24" fmla="*/ 61 w 619"/>
                  <a:gd name="T25" fmla="*/ 503 h 630"/>
                  <a:gd name="T26" fmla="*/ 168 w 619"/>
                  <a:gd name="T27" fmla="*/ 525 h 630"/>
                  <a:gd name="T28" fmla="*/ 150 w 619"/>
                  <a:gd name="T29" fmla="*/ 584 h 630"/>
                  <a:gd name="T30" fmla="*/ 246 w 619"/>
                  <a:gd name="T31" fmla="*/ 559 h 630"/>
                  <a:gd name="T32" fmla="*/ 286 w 619"/>
                  <a:gd name="T33" fmla="*/ 568 h 630"/>
                  <a:gd name="T34" fmla="*/ 299 w 619"/>
                  <a:gd name="T35" fmla="*/ 629 h 630"/>
                  <a:gd name="T36" fmla="*/ 371 w 619"/>
                  <a:gd name="T37" fmla="*/ 562 h 630"/>
                  <a:gd name="T38" fmla="*/ 411 w 619"/>
                  <a:gd name="T39" fmla="*/ 549 h 630"/>
                  <a:gd name="T40" fmla="*/ 454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1 h 630"/>
                  <a:gd name="T46" fmla="*/ 572 w 619"/>
                  <a:gd name="T47" fmla="*/ 493 h 630"/>
                  <a:gd name="T48" fmla="*/ 553 w 619"/>
                  <a:gd name="T49" fmla="*/ 396 h 630"/>
                  <a:gd name="T50" fmla="*/ 561 w 619"/>
                  <a:gd name="T51" fmla="*/ 351 h 630"/>
                  <a:gd name="T52" fmla="*/ 618 w 619"/>
                  <a:gd name="T53" fmla="*/ 345 h 630"/>
                  <a:gd name="T54" fmla="*/ 559 w 619"/>
                  <a:gd name="T55" fmla="*/ 271 h 630"/>
                  <a:gd name="T56" fmla="*/ 548 w 619"/>
                  <a:gd name="T57" fmla="*/ 220 h 630"/>
                  <a:gd name="T58" fmla="*/ 596 w 619"/>
                  <a:gd name="T59" fmla="*/ 177 h 630"/>
                  <a:gd name="T60" fmla="*/ 502 w 619"/>
                  <a:gd name="T61" fmla="*/ 145 h 630"/>
                  <a:gd name="T62" fmla="*/ 457 w 619"/>
                  <a:gd name="T63" fmla="*/ 105 h 630"/>
                  <a:gd name="T64" fmla="*/ 473 w 619"/>
                  <a:gd name="T65" fmla="*/ 43 h 630"/>
                  <a:gd name="T66" fmla="*/ 380 w 619"/>
                  <a:gd name="T67" fmla="*/ 70 h 630"/>
                  <a:gd name="T68" fmla="*/ 521 w 619"/>
                  <a:gd name="T69" fmla="*/ 314 h 630"/>
                  <a:gd name="T70" fmla="*/ 101 w 619"/>
                  <a:gd name="T71" fmla="*/ 314 h 630"/>
                  <a:gd name="T72" fmla="*/ 521 w 619"/>
                  <a:gd name="T73" fmla="*/ 31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6" y="65"/>
                      <a:pt x="353" y="62"/>
                      <a:pt x="340" y="62"/>
                    </a:cubicBezTo>
                    <a:cubicBezTo>
                      <a:pt x="340" y="60"/>
                      <a:pt x="340" y="60"/>
                      <a:pt x="340" y="6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0" y="70"/>
                      <a:pt x="227" y="73"/>
                      <a:pt x="214" y="78"/>
                    </a:cubicBezTo>
                    <a:lnTo>
                      <a:pt x="214" y="78"/>
                    </a:lnTo>
                    <a:cubicBezTo>
                      <a:pt x="171" y="33"/>
                      <a:pt x="171" y="33"/>
                      <a:pt x="171" y="33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31" y="134"/>
                      <a:pt x="120" y="145"/>
                      <a:pt x="112" y="156"/>
                    </a:cubicBezTo>
                    <a:lnTo>
                      <a:pt x="112" y="156"/>
                    </a:lnTo>
                    <a:cubicBezTo>
                      <a:pt x="53" y="134"/>
                      <a:pt x="53" y="134"/>
                      <a:pt x="53" y="134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2" y="231"/>
                      <a:pt x="72" y="231"/>
                      <a:pt x="72" y="231"/>
                    </a:cubicBezTo>
                    <a:cubicBezTo>
                      <a:pt x="67" y="244"/>
                      <a:pt x="64" y="255"/>
                      <a:pt x="61" y="271"/>
                    </a:cubicBezTo>
                    <a:lnTo>
                      <a:pt x="61" y="271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4" y="375"/>
                      <a:pt x="69" y="394"/>
                      <a:pt x="75" y="410"/>
                    </a:cubicBezTo>
                    <a:lnTo>
                      <a:pt x="75" y="410"/>
                    </a:lnTo>
                    <a:cubicBezTo>
                      <a:pt x="29" y="450"/>
                      <a:pt x="29" y="450"/>
                      <a:pt x="29" y="450"/>
                    </a:cubicBezTo>
                    <a:cubicBezTo>
                      <a:pt x="61" y="503"/>
                      <a:pt x="61" y="503"/>
                      <a:pt x="61" y="503"/>
                    </a:cubicBezTo>
                    <a:cubicBezTo>
                      <a:pt x="120" y="482"/>
                      <a:pt x="120" y="482"/>
                      <a:pt x="120" y="482"/>
                    </a:cubicBezTo>
                    <a:cubicBezTo>
                      <a:pt x="133" y="498"/>
                      <a:pt x="150" y="512"/>
                      <a:pt x="168" y="525"/>
                    </a:cubicBezTo>
                    <a:cubicBezTo>
                      <a:pt x="166" y="525"/>
                      <a:pt x="166" y="525"/>
                      <a:pt x="166" y="525"/>
                    </a:cubicBezTo>
                    <a:cubicBezTo>
                      <a:pt x="150" y="584"/>
                      <a:pt x="150" y="584"/>
                      <a:pt x="150" y="584"/>
                    </a:cubicBezTo>
                    <a:cubicBezTo>
                      <a:pt x="208" y="610"/>
                      <a:pt x="208" y="610"/>
                      <a:pt x="208" y="610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59" y="562"/>
                      <a:pt x="272" y="565"/>
                      <a:pt x="286" y="568"/>
                    </a:cubicBezTo>
                    <a:lnTo>
                      <a:pt x="286" y="568"/>
                    </a:lnTo>
                    <a:cubicBezTo>
                      <a:pt x="299" y="629"/>
                      <a:pt x="299" y="629"/>
                      <a:pt x="299" y="629"/>
                    </a:cubicBezTo>
                    <a:cubicBezTo>
                      <a:pt x="363" y="624"/>
                      <a:pt x="363" y="624"/>
                      <a:pt x="363" y="624"/>
                    </a:cubicBezTo>
                    <a:cubicBezTo>
                      <a:pt x="371" y="562"/>
                      <a:pt x="371" y="562"/>
                      <a:pt x="371" y="562"/>
                    </a:cubicBezTo>
                    <a:lnTo>
                      <a:pt x="371" y="562"/>
                    </a:lnTo>
                    <a:cubicBezTo>
                      <a:pt x="385" y="557"/>
                      <a:pt x="398" y="554"/>
                      <a:pt x="411" y="549"/>
                    </a:cubicBezTo>
                    <a:cubicBezTo>
                      <a:pt x="411" y="552"/>
                      <a:pt x="411" y="552"/>
                      <a:pt x="411" y="552"/>
                    </a:cubicBezTo>
                    <a:cubicBezTo>
                      <a:pt x="454" y="597"/>
                      <a:pt x="454" y="597"/>
                      <a:pt x="454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84" y="501"/>
                      <a:pt x="484" y="501"/>
                      <a:pt x="484" y="501"/>
                    </a:cubicBezTo>
                    <a:cubicBezTo>
                      <a:pt x="492" y="493"/>
                      <a:pt x="502" y="482"/>
                      <a:pt x="511" y="471"/>
                    </a:cubicBezTo>
                    <a:cubicBezTo>
                      <a:pt x="513" y="474"/>
                      <a:pt x="513" y="474"/>
                      <a:pt x="513" y="474"/>
                    </a:cubicBezTo>
                    <a:cubicBezTo>
                      <a:pt x="572" y="493"/>
                      <a:pt x="572" y="493"/>
                      <a:pt x="572" y="493"/>
                    </a:cubicBezTo>
                    <a:cubicBezTo>
                      <a:pt x="601" y="437"/>
                      <a:pt x="601" y="437"/>
                      <a:pt x="601" y="437"/>
                    </a:cubicBezTo>
                    <a:cubicBezTo>
                      <a:pt x="553" y="396"/>
                      <a:pt x="553" y="396"/>
                      <a:pt x="553" y="396"/>
                    </a:cubicBezTo>
                    <a:cubicBezTo>
                      <a:pt x="553" y="394"/>
                      <a:pt x="553" y="394"/>
                      <a:pt x="553" y="394"/>
                    </a:cubicBezTo>
                    <a:cubicBezTo>
                      <a:pt x="556" y="380"/>
                      <a:pt x="559" y="370"/>
                      <a:pt x="561" y="351"/>
                    </a:cubicBezTo>
                    <a:cubicBezTo>
                      <a:pt x="564" y="351"/>
                      <a:pt x="564" y="351"/>
                      <a:pt x="564" y="351"/>
                    </a:cubicBezTo>
                    <a:cubicBezTo>
                      <a:pt x="618" y="345"/>
                      <a:pt x="618" y="345"/>
                      <a:pt x="618" y="345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1"/>
                      <a:pt x="559" y="271"/>
                      <a:pt x="559" y="271"/>
                    </a:cubicBezTo>
                    <a:cubicBezTo>
                      <a:pt x="561" y="271"/>
                      <a:pt x="561" y="271"/>
                      <a:pt x="561" y="271"/>
                    </a:cubicBezTo>
                    <a:cubicBezTo>
                      <a:pt x="556" y="255"/>
                      <a:pt x="553" y="236"/>
                      <a:pt x="548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6" y="177"/>
                      <a:pt x="596" y="177"/>
                      <a:pt x="596" y="177"/>
                    </a:cubicBezTo>
                    <a:cubicBezTo>
                      <a:pt x="564" y="124"/>
                      <a:pt x="564" y="124"/>
                      <a:pt x="564" y="124"/>
                    </a:cubicBezTo>
                    <a:cubicBezTo>
                      <a:pt x="502" y="145"/>
                      <a:pt x="502" y="145"/>
                      <a:pt x="502" y="145"/>
                    </a:cubicBezTo>
                    <a:cubicBezTo>
                      <a:pt x="502" y="148"/>
                      <a:pt x="502" y="148"/>
                      <a:pt x="502" y="148"/>
                    </a:cubicBezTo>
                    <a:cubicBezTo>
                      <a:pt x="489" y="131"/>
                      <a:pt x="473" y="118"/>
                      <a:pt x="457" y="105"/>
                    </a:cubicBezTo>
                    <a:lnTo>
                      <a:pt x="457" y="105"/>
                    </a:lnTo>
                    <a:cubicBezTo>
                      <a:pt x="473" y="43"/>
                      <a:pt x="473" y="43"/>
                      <a:pt x="473" y="43"/>
                    </a:cubicBezTo>
                    <a:cubicBezTo>
                      <a:pt x="417" y="17"/>
                      <a:pt x="417" y="17"/>
                      <a:pt x="417" y="17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1" y="314"/>
                    </a:moveTo>
                    <a:lnTo>
                      <a:pt x="521" y="314"/>
                    </a:lnTo>
                    <a:cubicBezTo>
                      <a:pt x="521" y="431"/>
                      <a:pt x="428" y="525"/>
                      <a:pt x="312" y="525"/>
                    </a:cubicBezTo>
                    <a:cubicBezTo>
                      <a:pt x="195" y="525"/>
                      <a:pt x="101" y="431"/>
                      <a:pt x="101" y="314"/>
                    </a:cubicBezTo>
                    <a:cubicBezTo>
                      <a:pt x="101" y="199"/>
                      <a:pt x="195" y="102"/>
                      <a:pt x="312" y="102"/>
                    </a:cubicBezTo>
                    <a:cubicBezTo>
                      <a:pt x="428" y="102"/>
                      <a:pt x="521" y="199"/>
                      <a:pt x="521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5" name="Group 20"/>
            <p:cNvGrpSpPr/>
            <p:nvPr/>
          </p:nvGrpSpPr>
          <p:grpSpPr>
            <a:xfrm>
              <a:off x="10006499" y="3633673"/>
              <a:ext cx="811684" cy="809454"/>
              <a:chOff x="17812236" y="7168747"/>
              <a:chExt cx="1595222" cy="1590844"/>
            </a:xfrm>
            <a:solidFill>
              <a:schemeClr val="accent2"/>
            </a:solidFill>
          </p:grpSpPr>
          <p:sp>
            <p:nvSpPr>
              <p:cNvPr id="93" name="Freeform: Shape 21"/>
              <p:cNvSpPr/>
              <p:nvPr/>
            </p:nvSpPr>
            <p:spPr bwMode="auto">
              <a:xfrm>
                <a:off x="18078812" y="7435298"/>
                <a:ext cx="1057840" cy="1057742"/>
              </a:xfrm>
              <a:custGeom>
                <a:avLst/>
                <a:gdLst>
                  <a:gd name="T0" fmla="*/ 262 w 1108"/>
                  <a:gd name="T1" fmla="*/ 163 h 1109"/>
                  <a:gd name="T2" fmla="*/ 262 w 1108"/>
                  <a:gd name="T3" fmla="*/ 163 h 1109"/>
                  <a:gd name="T4" fmla="*/ 160 w 1108"/>
                  <a:gd name="T5" fmla="*/ 846 h 1109"/>
                  <a:gd name="T6" fmla="*/ 845 w 1108"/>
                  <a:gd name="T7" fmla="*/ 947 h 1109"/>
                  <a:gd name="T8" fmla="*/ 947 w 1108"/>
                  <a:gd name="T9" fmla="*/ 263 h 1109"/>
                  <a:gd name="T10" fmla="*/ 262 w 1108"/>
                  <a:gd name="T11" fmla="*/ 163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8" h="1109">
                    <a:moveTo>
                      <a:pt x="262" y="163"/>
                    </a:moveTo>
                    <a:lnTo>
                      <a:pt x="262" y="163"/>
                    </a:lnTo>
                    <a:cubicBezTo>
                      <a:pt x="45" y="324"/>
                      <a:pt x="0" y="632"/>
                      <a:pt x="160" y="846"/>
                    </a:cubicBezTo>
                    <a:cubicBezTo>
                      <a:pt x="324" y="1062"/>
                      <a:pt x="629" y="1108"/>
                      <a:pt x="845" y="947"/>
                    </a:cubicBezTo>
                    <a:cubicBezTo>
                      <a:pt x="1062" y="787"/>
                      <a:pt x="1107" y="479"/>
                      <a:pt x="947" y="263"/>
                    </a:cubicBezTo>
                    <a:cubicBezTo>
                      <a:pt x="784" y="45"/>
                      <a:pt x="479" y="0"/>
                      <a:pt x="262" y="163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Freeform: Shape 22"/>
              <p:cNvSpPr/>
              <p:nvPr/>
            </p:nvSpPr>
            <p:spPr bwMode="auto">
              <a:xfrm>
                <a:off x="17812236" y="7168747"/>
                <a:ext cx="1595222" cy="1590844"/>
              </a:xfrm>
              <a:custGeom>
                <a:avLst/>
                <a:gdLst>
                  <a:gd name="T0" fmla="*/ 586 w 1667"/>
                  <a:gd name="T1" fmla="*/ 203 h 1662"/>
                  <a:gd name="T2" fmla="*/ 487 w 1667"/>
                  <a:gd name="T3" fmla="*/ 246 h 1662"/>
                  <a:gd name="T4" fmla="*/ 233 w 1667"/>
                  <a:gd name="T5" fmla="*/ 251 h 1662"/>
                  <a:gd name="T6" fmla="*/ 251 w 1667"/>
                  <a:gd name="T7" fmla="*/ 487 h 1662"/>
                  <a:gd name="T8" fmla="*/ 88 w 1667"/>
                  <a:gd name="T9" fmla="*/ 454 h 1662"/>
                  <a:gd name="T10" fmla="*/ 171 w 1667"/>
                  <a:gd name="T11" fmla="*/ 700 h 1662"/>
                  <a:gd name="T12" fmla="*/ 155 w 1667"/>
                  <a:gd name="T13" fmla="*/ 808 h 1662"/>
                  <a:gd name="T14" fmla="*/ 21 w 1667"/>
                  <a:gd name="T15" fmla="*/ 1024 h 1662"/>
                  <a:gd name="T16" fmla="*/ 233 w 1667"/>
                  <a:gd name="T17" fmla="*/ 1137 h 1662"/>
                  <a:gd name="T18" fmla="*/ 120 w 1667"/>
                  <a:gd name="T19" fmla="*/ 1254 h 1662"/>
                  <a:gd name="T20" fmla="*/ 369 w 1667"/>
                  <a:gd name="T21" fmla="*/ 1318 h 1662"/>
                  <a:gd name="T22" fmla="*/ 479 w 1667"/>
                  <a:gd name="T23" fmla="*/ 1407 h 1662"/>
                  <a:gd name="T24" fmla="*/ 602 w 1667"/>
                  <a:gd name="T25" fmla="*/ 1631 h 1662"/>
                  <a:gd name="T26" fmla="*/ 856 w 1667"/>
                  <a:gd name="T27" fmla="*/ 1503 h 1662"/>
                  <a:gd name="T28" fmla="*/ 917 w 1667"/>
                  <a:gd name="T29" fmla="*/ 1661 h 1662"/>
                  <a:gd name="T30" fmla="*/ 1080 w 1667"/>
                  <a:gd name="T31" fmla="*/ 1457 h 1662"/>
                  <a:gd name="T32" fmla="*/ 1177 w 1667"/>
                  <a:gd name="T33" fmla="*/ 1409 h 1662"/>
                  <a:gd name="T34" fmla="*/ 1305 w 1667"/>
                  <a:gd name="T35" fmla="*/ 1516 h 1662"/>
                  <a:gd name="T36" fmla="*/ 1350 w 1667"/>
                  <a:gd name="T37" fmla="*/ 1260 h 1662"/>
                  <a:gd name="T38" fmla="*/ 1412 w 1667"/>
                  <a:gd name="T39" fmla="*/ 1171 h 1662"/>
                  <a:gd name="T40" fmla="*/ 1578 w 1667"/>
                  <a:gd name="T41" fmla="*/ 1206 h 1662"/>
                  <a:gd name="T42" fmla="*/ 1495 w 1667"/>
                  <a:gd name="T43" fmla="*/ 957 h 1662"/>
                  <a:gd name="T44" fmla="*/ 1506 w 1667"/>
                  <a:gd name="T45" fmla="*/ 850 h 1662"/>
                  <a:gd name="T46" fmla="*/ 1666 w 1667"/>
                  <a:gd name="T47" fmla="*/ 799 h 1662"/>
                  <a:gd name="T48" fmla="*/ 1476 w 1667"/>
                  <a:gd name="T49" fmla="*/ 623 h 1662"/>
                  <a:gd name="T50" fmla="*/ 1418 w 1667"/>
                  <a:gd name="T51" fmla="*/ 505 h 1662"/>
                  <a:gd name="T52" fmla="*/ 1535 w 1667"/>
                  <a:gd name="T53" fmla="*/ 414 h 1662"/>
                  <a:gd name="T54" fmla="*/ 1289 w 1667"/>
                  <a:gd name="T55" fmla="*/ 348 h 1662"/>
                  <a:gd name="T56" fmla="*/ 1182 w 1667"/>
                  <a:gd name="T57" fmla="*/ 256 h 1662"/>
                  <a:gd name="T58" fmla="*/ 1220 w 1667"/>
                  <a:gd name="T59" fmla="*/ 91 h 1662"/>
                  <a:gd name="T60" fmla="*/ 974 w 1667"/>
                  <a:gd name="T61" fmla="*/ 168 h 1662"/>
                  <a:gd name="T62" fmla="*/ 810 w 1667"/>
                  <a:gd name="T63" fmla="*/ 155 h 1662"/>
                  <a:gd name="T64" fmla="*/ 749 w 1667"/>
                  <a:gd name="T65" fmla="*/ 0 h 1662"/>
                  <a:gd name="T66" fmla="*/ 586 w 1667"/>
                  <a:gd name="T67" fmla="*/ 200 h 1662"/>
                  <a:gd name="T68" fmla="*/ 1281 w 1667"/>
                  <a:gd name="T69" fmla="*/ 495 h 1662"/>
                  <a:gd name="T70" fmla="*/ 1166 w 1667"/>
                  <a:gd name="T71" fmla="*/ 1278 h 1662"/>
                  <a:gd name="T72" fmla="*/ 497 w 1667"/>
                  <a:gd name="T73" fmla="*/ 382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67" h="1662">
                    <a:moveTo>
                      <a:pt x="586" y="203"/>
                    </a:moveTo>
                    <a:lnTo>
                      <a:pt x="586" y="203"/>
                    </a:lnTo>
                    <a:cubicBezTo>
                      <a:pt x="553" y="214"/>
                      <a:pt x="521" y="230"/>
                      <a:pt x="489" y="249"/>
                    </a:cubicBezTo>
                    <a:cubicBezTo>
                      <a:pt x="487" y="246"/>
                      <a:pt x="487" y="246"/>
                      <a:pt x="487" y="246"/>
                    </a:cubicBezTo>
                    <a:cubicBezTo>
                      <a:pt x="361" y="141"/>
                      <a:pt x="361" y="141"/>
                      <a:pt x="361" y="141"/>
                    </a:cubicBezTo>
                    <a:cubicBezTo>
                      <a:pt x="233" y="251"/>
                      <a:pt x="233" y="251"/>
                      <a:pt x="233" y="251"/>
                    </a:cubicBezTo>
                    <a:cubicBezTo>
                      <a:pt x="316" y="398"/>
                      <a:pt x="316" y="398"/>
                      <a:pt x="316" y="398"/>
                    </a:cubicBezTo>
                    <a:cubicBezTo>
                      <a:pt x="291" y="425"/>
                      <a:pt x="270" y="454"/>
                      <a:pt x="251" y="487"/>
                    </a:cubicBezTo>
                    <a:cubicBezTo>
                      <a:pt x="248" y="484"/>
                      <a:pt x="248" y="484"/>
                      <a:pt x="248" y="484"/>
                    </a:cubicBezTo>
                    <a:cubicBezTo>
                      <a:pt x="88" y="454"/>
                      <a:pt x="88" y="454"/>
                      <a:pt x="88" y="454"/>
                    </a:cubicBezTo>
                    <a:cubicBezTo>
                      <a:pt x="29" y="609"/>
                      <a:pt x="29" y="609"/>
                      <a:pt x="29" y="609"/>
                    </a:cubicBezTo>
                    <a:cubicBezTo>
                      <a:pt x="171" y="700"/>
                      <a:pt x="171" y="700"/>
                      <a:pt x="171" y="700"/>
                    </a:cubicBezTo>
                    <a:cubicBezTo>
                      <a:pt x="163" y="735"/>
                      <a:pt x="160" y="770"/>
                      <a:pt x="158" y="808"/>
                    </a:cubicBezTo>
                    <a:cubicBezTo>
                      <a:pt x="155" y="808"/>
                      <a:pt x="155" y="808"/>
                      <a:pt x="155" y="808"/>
                    </a:cubicBezTo>
                    <a:cubicBezTo>
                      <a:pt x="0" y="858"/>
                      <a:pt x="0" y="858"/>
                      <a:pt x="0" y="858"/>
                    </a:cubicBezTo>
                    <a:cubicBezTo>
                      <a:pt x="21" y="1024"/>
                      <a:pt x="21" y="1024"/>
                      <a:pt x="21" y="1024"/>
                    </a:cubicBezTo>
                    <a:cubicBezTo>
                      <a:pt x="190" y="1035"/>
                      <a:pt x="190" y="1035"/>
                      <a:pt x="190" y="1035"/>
                    </a:cubicBezTo>
                    <a:cubicBezTo>
                      <a:pt x="201" y="1070"/>
                      <a:pt x="206" y="1088"/>
                      <a:pt x="233" y="1137"/>
                    </a:cubicBezTo>
                    <a:cubicBezTo>
                      <a:pt x="230" y="1139"/>
                      <a:pt x="230" y="1139"/>
                      <a:pt x="230" y="1139"/>
                    </a:cubicBezTo>
                    <a:cubicBezTo>
                      <a:pt x="120" y="1254"/>
                      <a:pt x="120" y="1254"/>
                      <a:pt x="120" y="1254"/>
                    </a:cubicBezTo>
                    <a:cubicBezTo>
                      <a:pt x="219" y="1388"/>
                      <a:pt x="219" y="1388"/>
                      <a:pt x="219" y="1388"/>
                    </a:cubicBezTo>
                    <a:cubicBezTo>
                      <a:pt x="369" y="1318"/>
                      <a:pt x="369" y="1318"/>
                      <a:pt x="369" y="1318"/>
                    </a:cubicBezTo>
                    <a:cubicBezTo>
                      <a:pt x="404" y="1351"/>
                      <a:pt x="441" y="1380"/>
                      <a:pt x="481" y="1404"/>
                    </a:cubicBezTo>
                    <a:cubicBezTo>
                      <a:pt x="479" y="1407"/>
                      <a:pt x="479" y="1407"/>
                      <a:pt x="479" y="1407"/>
                    </a:cubicBezTo>
                    <a:cubicBezTo>
                      <a:pt x="447" y="1567"/>
                      <a:pt x="447" y="1567"/>
                      <a:pt x="447" y="1567"/>
                    </a:cubicBezTo>
                    <a:cubicBezTo>
                      <a:pt x="602" y="1631"/>
                      <a:pt x="602" y="1631"/>
                      <a:pt x="602" y="1631"/>
                    </a:cubicBezTo>
                    <a:cubicBezTo>
                      <a:pt x="693" y="1490"/>
                      <a:pt x="693" y="1490"/>
                      <a:pt x="693" y="1490"/>
                    </a:cubicBezTo>
                    <a:cubicBezTo>
                      <a:pt x="746" y="1500"/>
                      <a:pt x="802" y="1506"/>
                      <a:pt x="856" y="1503"/>
                    </a:cubicBezTo>
                    <a:cubicBezTo>
                      <a:pt x="856" y="1508"/>
                      <a:pt x="856" y="1508"/>
                      <a:pt x="856" y="1508"/>
                    </a:cubicBezTo>
                    <a:cubicBezTo>
                      <a:pt x="917" y="1661"/>
                      <a:pt x="917" y="1661"/>
                      <a:pt x="917" y="1661"/>
                    </a:cubicBezTo>
                    <a:cubicBezTo>
                      <a:pt x="1080" y="1626"/>
                      <a:pt x="1080" y="1626"/>
                      <a:pt x="1080" y="1626"/>
                    </a:cubicBezTo>
                    <a:cubicBezTo>
                      <a:pt x="1080" y="1457"/>
                      <a:pt x="1080" y="1457"/>
                      <a:pt x="1080" y="1457"/>
                    </a:cubicBezTo>
                    <a:lnTo>
                      <a:pt x="1080" y="1457"/>
                    </a:lnTo>
                    <a:cubicBezTo>
                      <a:pt x="1113" y="1444"/>
                      <a:pt x="1145" y="1428"/>
                      <a:pt x="1177" y="1409"/>
                    </a:cubicBezTo>
                    <a:cubicBezTo>
                      <a:pt x="1179" y="1412"/>
                      <a:pt x="1179" y="1412"/>
                      <a:pt x="1179" y="1412"/>
                    </a:cubicBezTo>
                    <a:cubicBezTo>
                      <a:pt x="1305" y="1516"/>
                      <a:pt x="1305" y="1516"/>
                      <a:pt x="1305" y="1516"/>
                    </a:cubicBezTo>
                    <a:cubicBezTo>
                      <a:pt x="1434" y="1407"/>
                      <a:pt x="1434" y="1407"/>
                      <a:pt x="1434" y="1407"/>
                    </a:cubicBezTo>
                    <a:cubicBezTo>
                      <a:pt x="1350" y="1260"/>
                      <a:pt x="1350" y="1260"/>
                      <a:pt x="1350" y="1260"/>
                    </a:cubicBezTo>
                    <a:lnTo>
                      <a:pt x="1350" y="1260"/>
                    </a:lnTo>
                    <a:cubicBezTo>
                      <a:pt x="1375" y="1233"/>
                      <a:pt x="1396" y="1203"/>
                      <a:pt x="1412" y="1171"/>
                    </a:cubicBezTo>
                    <a:cubicBezTo>
                      <a:pt x="1418" y="1174"/>
                      <a:pt x="1418" y="1174"/>
                      <a:pt x="1418" y="1174"/>
                    </a:cubicBezTo>
                    <a:cubicBezTo>
                      <a:pt x="1578" y="1206"/>
                      <a:pt x="1578" y="1206"/>
                      <a:pt x="1578" y="1206"/>
                    </a:cubicBezTo>
                    <a:cubicBezTo>
                      <a:pt x="1639" y="1048"/>
                      <a:pt x="1639" y="1048"/>
                      <a:pt x="1639" y="1048"/>
                    </a:cubicBezTo>
                    <a:cubicBezTo>
                      <a:pt x="1495" y="957"/>
                      <a:pt x="1495" y="957"/>
                      <a:pt x="1495" y="957"/>
                    </a:cubicBezTo>
                    <a:cubicBezTo>
                      <a:pt x="1492" y="957"/>
                      <a:pt x="1492" y="957"/>
                      <a:pt x="1492" y="957"/>
                    </a:cubicBezTo>
                    <a:cubicBezTo>
                      <a:pt x="1500" y="923"/>
                      <a:pt x="1503" y="888"/>
                      <a:pt x="1506" y="850"/>
                    </a:cubicBezTo>
                    <a:cubicBezTo>
                      <a:pt x="1511" y="850"/>
                      <a:pt x="1511" y="850"/>
                      <a:pt x="1511" y="850"/>
                    </a:cubicBezTo>
                    <a:cubicBezTo>
                      <a:pt x="1666" y="799"/>
                      <a:pt x="1666" y="799"/>
                      <a:pt x="1666" y="799"/>
                    </a:cubicBezTo>
                    <a:cubicBezTo>
                      <a:pt x="1645" y="634"/>
                      <a:pt x="1645" y="634"/>
                      <a:pt x="1645" y="634"/>
                    </a:cubicBezTo>
                    <a:cubicBezTo>
                      <a:pt x="1476" y="623"/>
                      <a:pt x="1476" y="623"/>
                      <a:pt x="1476" y="623"/>
                    </a:cubicBezTo>
                    <a:cubicBezTo>
                      <a:pt x="1465" y="615"/>
                      <a:pt x="1465" y="615"/>
                      <a:pt x="1465" y="615"/>
                    </a:cubicBezTo>
                    <a:cubicBezTo>
                      <a:pt x="1455" y="580"/>
                      <a:pt x="1447" y="553"/>
                      <a:pt x="1418" y="505"/>
                    </a:cubicBezTo>
                    <a:cubicBezTo>
                      <a:pt x="1423" y="503"/>
                      <a:pt x="1423" y="503"/>
                      <a:pt x="1423" y="503"/>
                    </a:cubicBezTo>
                    <a:cubicBezTo>
                      <a:pt x="1535" y="414"/>
                      <a:pt x="1535" y="414"/>
                      <a:pt x="1535" y="414"/>
                    </a:cubicBezTo>
                    <a:cubicBezTo>
                      <a:pt x="1434" y="280"/>
                      <a:pt x="1434" y="280"/>
                      <a:pt x="1434" y="280"/>
                    </a:cubicBezTo>
                    <a:cubicBezTo>
                      <a:pt x="1289" y="348"/>
                      <a:pt x="1289" y="348"/>
                      <a:pt x="1289" y="348"/>
                    </a:cubicBezTo>
                    <a:cubicBezTo>
                      <a:pt x="1292" y="345"/>
                      <a:pt x="1292" y="345"/>
                      <a:pt x="1292" y="345"/>
                    </a:cubicBezTo>
                    <a:cubicBezTo>
                      <a:pt x="1257" y="313"/>
                      <a:pt x="1222" y="280"/>
                      <a:pt x="1182" y="256"/>
                    </a:cubicBezTo>
                    <a:cubicBezTo>
                      <a:pt x="1188" y="251"/>
                      <a:pt x="1188" y="251"/>
                      <a:pt x="1188" y="251"/>
                    </a:cubicBezTo>
                    <a:cubicBezTo>
                      <a:pt x="1220" y="91"/>
                      <a:pt x="1220" y="91"/>
                      <a:pt x="1220" y="91"/>
                    </a:cubicBezTo>
                    <a:cubicBezTo>
                      <a:pt x="1064" y="26"/>
                      <a:pt x="1064" y="26"/>
                      <a:pt x="1064" y="26"/>
                    </a:cubicBezTo>
                    <a:cubicBezTo>
                      <a:pt x="974" y="168"/>
                      <a:pt x="974" y="168"/>
                      <a:pt x="974" y="168"/>
                    </a:cubicBezTo>
                    <a:cubicBezTo>
                      <a:pt x="974" y="171"/>
                      <a:pt x="974" y="171"/>
                      <a:pt x="974" y="171"/>
                    </a:cubicBezTo>
                    <a:cubicBezTo>
                      <a:pt x="920" y="160"/>
                      <a:pt x="866" y="155"/>
                      <a:pt x="810" y="155"/>
                    </a:cubicBezTo>
                    <a:cubicBezTo>
                      <a:pt x="810" y="149"/>
                      <a:pt x="810" y="149"/>
                      <a:pt x="810" y="149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586" y="32"/>
                      <a:pt x="586" y="32"/>
                      <a:pt x="586" y="32"/>
                    </a:cubicBezTo>
                    <a:cubicBezTo>
                      <a:pt x="586" y="200"/>
                      <a:pt x="586" y="200"/>
                      <a:pt x="586" y="200"/>
                    </a:cubicBezTo>
                    <a:lnTo>
                      <a:pt x="586" y="203"/>
                    </a:lnTo>
                    <a:close/>
                    <a:moveTo>
                      <a:pt x="1281" y="495"/>
                    </a:moveTo>
                    <a:lnTo>
                      <a:pt x="1281" y="495"/>
                    </a:lnTo>
                    <a:cubicBezTo>
                      <a:pt x="1465" y="743"/>
                      <a:pt x="1412" y="1094"/>
                      <a:pt x="1166" y="1278"/>
                    </a:cubicBezTo>
                    <a:cubicBezTo>
                      <a:pt x="917" y="1463"/>
                      <a:pt x="567" y="1412"/>
                      <a:pt x="382" y="1163"/>
                    </a:cubicBezTo>
                    <a:cubicBezTo>
                      <a:pt x="198" y="917"/>
                      <a:pt x="248" y="567"/>
                      <a:pt x="497" y="382"/>
                    </a:cubicBezTo>
                    <a:cubicBezTo>
                      <a:pt x="746" y="198"/>
                      <a:pt x="1096" y="249"/>
                      <a:pt x="1281" y="49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6" name="Freeform: Shape 23"/>
            <p:cNvSpPr/>
            <p:nvPr/>
          </p:nvSpPr>
          <p:spPr bwMode="auto">
            <a:xfrm>
              <a:off x="8766357" y="2346300"/>
              <a:ext cx="1408065" cy="1407935"/>
            </a:xfrm>
            <a:custGeom>
              <a:avLst/>
              <a:gdLst>
                <a:gd name="T0" fmla="*/ 2889 w 2890"/>
                <a:gd name="T1" fmla="*/ 1445 h 2888"/>
                <a:gd name="T2" fmla="*/ 2889 w 2890"/>
                <a:gd name="T3" fmla="*/ 1445 h 2888"/>
                <a:gd name="T4" fmla="*/ 1445 w 2890"/>
                <a:gd name="T5" fmla="*/ 0 h 2888"/>
                <a:gd name="T6" fmla="*/ 0 w 2890"/>
                <a:gd name="T7" fmla="*/ 1445 h 2888"/>
                <a:gd name="T8" fmla="*/ 1445 w 2890"/>
                <a:gd name="T9" fmla="*/ 2887 h 2888"/>
                <a:gd name="T10" fmla="*/ 2889 w 2890"/>
                <a:gd name="T11" fmla="*/ 1445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0" h="2888">
                  <a:moveTo>
                    <a:pt x="2889" y="1445"/>
                  </a:moveTo>
                  <a:lnTo>
                    <a:pt x="2889" y="1445"/>
                  </a:lnTo>
                  <a:cubicBezTo>
                    <a:pt x="2889" y="648"/>
                    <a:pt x="2242" y="0"/>
                    <a:pt x="1445" y="0"/>
                  </a:cubicBezTo>
                  <a:cubicBezTo>
                    <a:pt x="648" y="0"/>
                    <a:pt x="0" y="648"/>
                    <a:pt x="0" y="1445"/>
                  </a:cubicBezTo>
                  <a:cubicBezTo>
                    <a:pt x="0" y="2242"/>
                    <a:pt x="648" y="2887"/>
                    <a:pt x="1445" y="2887"/>
                  </a:cubicBezTo>
                  <a:cubicBezTo>
                    <a:pt x="2242" y="2887"/>
                    <a:pt x="2889" y="2242"/>
                    <a:pt x="2889" y="1445"/>
                  </a:cubicBezTo>
                </a:path>
              </a:pathLst>
            </a:custGeom>
            <a:solidFill>
              <a:srgbClr val="6F615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Freeform: Shape 24"/>
            <p:cNvSpPr/>
            <p:nvPr/>
          </p:nvSpPr>
          <p:spPr bwMode="auto">
            <a:xfrm>
              <a:off x="8740521" y="2318313"/>
              <a:ext cx="1408065" cy="1407935"/>
            </a:xfrm>
            <a:custGeom>
              <a:avLst/>
              <a:gdLst>
                <a:gd name="T0" fmla="*/ 2886 w 2887"/>
                <a:gd name="T1" fmla="*/ 1445 h 2888"/>
                <a:gd name="T2" fmla="*/ 2886 w 2887"/>
                <a:gd name="T3" fmla="*/ 1445 h 2888"/>
                <a:gd name="T4" fmla="*/ 1442 w 2887"/>
                <a:gd name="T5" fmla="*/ 0 h 2888"/>
                <a:gd name="T6" fmla="*/ 0 w 2887"/>
                <a:gd name="T7" fmla="*/ 1445 h 2888"/>
                <a:gd name="T8" fmla="*/ 1442 w 2887"/>
                <a:gd name="T9" fmla="*/ 2887 h 2888"/>
                <a:gd name="T10" fmla="*/ 2886 w 2887"/>
                <a:gd name="T11" fmla="*/ 1445 h 2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7" h="2888">
                  <a:moveTo>
                    <a:pt x="2886" y="1445"/>
                  </a:moveTo>
                  <a:lnTo>
                    <a:pt x="2886" y="1445"/>
                  </a:lnTo>
                  <a:cubicBezTo>
                    <a:pt x="2886" y="648"/>
                    <a:pt x="2239" y="0"/>
                    <a:pt x="1442" y="0"/>
                  </a:cubicBezTo>
                  <a:cubicBezTo>
                    <a:pt x="645" y="0"/>
                    <a:pt x="0" y="648"/>
                    <a:pt x="0" y="1445"/>
                  </a:cubicBezTo>
                  <a:cubicBezTo>
                    <a:pt x="0" y="2242"/>
                    <a:pt x="645" y="2887"/>
                    <a:pt x="1442" y="2887"/>
                  </a:cubicBezTo>
                  <a:cubicBezTo>
                    <a:pt x="2239" y="2887"/>
                    <a:pt x="2886" y="2242"/>
                    <a:pt x="2886" y="144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25"/>
            <p:cNvSpPr/>
            <p:nvPr/>
          </p:nvSpPr>
          <p:spPr bwMode="auto">
            <a:xfrm>
              <a:off x="9031177" y="2664915"/>
              <a:ext cx="1115256" cy="1059180"/>
            </a:xfrm>
            <a:custGeom>
              <a:avLst/>
              <a:gdLst>
                <a:gd name="T0" fmla="*/ 2287 w 2288"/>
                <a:gd name="T1" fmla="*/ 733 h 2176"/>
                <a:gd name="T2" fmla="*/ 2287 w 2288"/>
                <a:gd name="T3" fmla="*/ 733 h 2176"/>
                <a:gd name="T4" fmla="*/ 2279 w 2288"/>
                <a:gd name="T5" fmla="*/ 583 h 2176"/>
                <a:gd name="T6" fmla="*/ 1696 w 2288"/>
                <a:gd name="T7" fmla="*/ 0 h 2176"/>
                <a:gd name="T8" fmla="*/ 0 w 2288"/>
                <a:gd name="T9" fmla="*/ 1477 h 2176"/>
                <a:gd name="T10" fmla="*/ 688 w 2288"/>
                <a:gd name="T11" fmla="*/ 2166 h 2176"/>
                <a:gd name="T12" fmla="*/ 843 w 2288"/>
                <a:gd name="T13" fmla="*/ 2175 h 2176"/>
                <a:gd name="T14" fmla="*/ 2287 w 2288"/>
                <a:gd name="T15" fmla="*/ 733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8" h="2176">
                  <a:moveTo>
                    <a:pt x="2287" y="733"/>
                  </a:moveTo>
                  <a:lnTo>
                    <a:pt x="2287" y="733"/>
                  </a:lnTo>
                  <a:cubicBezTo>
                    <a:pt x="2287" y="682"/>
                    <a:pt x="2285" y="631"/>
                    <a:pt x="2279" y="583"/>
                  </a:cubicBezTo>
                  <a:cubicBezTo>
                    <a:pt x="1696" y="0"/>
                    <a:pt x="1696" y="0"/>
                    <a:pt x="1696" y="0"/>
                  </a:cubicBezTo>
                  <a:cubicBezTo>
                    <a:pt x="0" y="1477"/>
                    <a:pt x="0" y="1477"/>
                    <a:pt x="0" y="1477"/>
                  </a:cubicBezTo>
                  <a:cubicBezTo>
                    <a:pt x="688" y="2166"/>
                    <a:pt x="688" y="2166"/>
                    <a:pt x="688" y="2166"/>
                  </a:cubicBezTo>
                  <a:cubicBezTo>
                    <a:pt x="739" y="2172"/>
                    <a:pt x="792" y="2175"/>
                    <a:pt x="843" y="2175"/>
                  </a:cubicBezTo>
                  <a:cubicBezTo>
                    <a:pt x="1640" y="2175"/>
                    <a:pt x="2287" y="1530"/>
                    <a:pt x="2287" y="733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Freeform: Shape 26"/>
            <p:cNvSpPr/>
            <p:nvPr/>
          </p:nvSpPr>
          <p:spPr bwMode="auto">
            <a:xfrm>
              <a:off x="10639472" y="1784417"/>
              <a:ext cx="105497" cy="198058"/>
            </a:xfrm>
            <a:custGeom>
              <a:avLst/>
              <a:gdLst>
                <a:gd name="T0" fmla="*/ 220 w 221"/>
                <a:gd name="T1" fmla="*/ 271 h 408"/>
                <a:gd name="T2" fmla="*/ 220 w 221"/>
                <a:gd name="T3" fmla="*/ 271 h 408"/>
                <a:gd name="T4" fmla="*/ 212 w 221"/>
                <a:gd name="T5" fmla="*/ 303 h 408"/>
                <a:gd name="T6" fmla="*/ 196 w 221"/>
                <a:gd name="T7" fmla="*/ 329 h 408"/>
                <a:gd name="T8" fmla="*/ 166 w 221"/>
                <a:gd name="T9" fmla="*/ 353 h 408"/>
                <a:gd name="T10" fmla="*/ 129 w 221"/>
                <a:gd name="T11" fmla="*/ 369 h 408"/>
                <a:gd name="T12" fmla="*/ 129 w 221"/>
                <a:gd name="T13" fmla="*/ 407 h 408"/>
                <a:gd name="T14" fmla="*/ 99 w 221"/>
                <a:gd name="T15" fmla="*/ 407 h 408"/>
                <a:gd name="T16" fmla="*/ 99 w 221"/>
                <a:gd name="T17" fmla="*/ 372 h 408"/>
                <a:gd name="T18" fmla="*/ 97 w 221"/>
                <a:gd name="T19" fmla="*/ 372 h 408"/>
                <a:gd name="T20" fmla="*/ 94 w 221"/>
                <a:gd name="T21" fmla="*/ 372 h 408"/>
                <a:gd name="T22" fmla="*/ 67 w 221"/>
                <a:gd name="T23" fmla="*/ 369 h 408"/>
                <a:gd name="T24" fmla="*/ 43 w 221"/>
                <a:gd name="T25" fmla="*/ 367 h 408"/>
                <a:gd name="T26" fmla="*/ 22 w 221"/>
                <a:gd name="T27" fmla="*/ 359 h 408"/>
                <a:gd name="T28" fmla="*/ 0 w 221"/>
                <a:gd name="T29" fmla="*/ 348 h 408"/>
                <a:gd name="T30" fmla="*/ 16 w 221"/>
                <a:gd name="T31" fmla="*/ 300 h 408"/>
                <a:gd name="T32" fmla="*/ 33 w 221"/>
                <a:gd name="T33" fmla="*/ 308 h 408"/>
                <a:gd name="T34" fmla="*/ 54 w 221"/>
                <a:gd name="T35" fmla="*/ 319 h 408"/>
                <a:gd name="T36" fmla="*/ 78 w 221"/>
                <a:gd name="T37" fmla="*/ 327 h 408"/>
                <a:gd name="T38" fmla="*/ 99 w 221"/>
                <a:gd name="T39" fmla="*/ 329 h 408"/>
                <a:gd name="T40" fmla="*/ 99 w 221"/>
                <a:gd name="T41" fmla="*/ 228 h 408"/>
                <a:gd name="T42" fmla="*/ 70 w 221"/>
                <a:gd name="T43" fmla="*/ 214 h 408"/>
                <a:gd name="T44" fmla="*/ 41 w 221"/>
                <a:gd name="T45" fmla="*/ 193 h 408"/>
                <a:gd name="T46" fmla="*/ 19 w 221"/>
                <a:gd name="T47" fmla="*/ 166 h 408"/>
                <a:gd name="T48" fmla="*/ 11 w 221"/>
                <a:gd name="T49" fmla="*/ 123 h 408"/>
                <a:gd name="T50" fmla="*/ 16 w 221"/>
                <a:gd name="T51" fmla="*/ 97 h 408"/>
                <a:gd name="T52" fmla="*/ 35 w 221"/>
                <a:gd name="T53" fmla="*/ 70 h 408"/>
                <a:gd name="T54" fmla="*/ 62 w 221"/>
                <a:gd name="T55" fmla="*/ 48 h 408"/>
                <a:gd name="T56" fmla="*/ 99 w 221"/>
                <a:gd name="T57" fmla="*/ 35 h 408"/>
                <a:gd name="T58" fmla="*/ 99 w 221"/>
                <a:gd name="T59" fmla="*/ 0 h 408"/>
                <a:gd name="T60" fmla="*/ 129 w 221"/>
                <a:gd name="T61" fmla="*/ 0 h 408"/>
                <a:gd name="T62" fmla="*/ 129 w 221"/>
                <a:gd name="T63" fmla="*/ 32 h 408"/>
                <a:gd name="T64" fmla="*/ 129 w 221"/>
                <a:gd name="T65" fmla="*/ 32 h 408"/>
                <a:gd name="T66" fmla="*/ 169 w 221"/>
                <a:gd name="T67" fmla="*/ 35 h 408"/>
                <a:gd name="T68" fmla="*/ 204 w 221"/>
                <a:gd name="T69" fmla="*/ 40 h 408"/>
                <a:gd name="T70" fmla="*/ 196 w 221"/>
                <a:gd name="T71" fmla="*/ 88 h 408"/>
                <a:gd name="T72" fmla="*/ 161 w 221"/>
                <a:gd name="T73" fmla="*/ 78 h 408"/>
                <a:gd name="T74" fmla="*/ 129 w 221"/>
                <a:gd name="T75" fmla="*/ 75 h 408"/>
                <a:gd name="T76" fmla="*/ 129 w 221"/>
                <a:gd name="T77" fmla="*/ 163 h 408"/>
                <a:gd name="T78" fmla="*/ 158 w 221"/>
                <a:gd name="T79" fmla="*/ 179 h 408"/>
                <a:gd name="T80" fmla="*/ 190 w 221"/>
                <a:gd name="T81" fmla="*/ 198 h 408"/>
                <a:gd name="T82" fmla="*/ 212 w 221"/>
                <a:gd name="T83" fmla="*/ 228 h 408"/>
                <a:gd name="T84" fmla="*/ 220 w 221"/>
                <a:gd name="T85" fmla="*/ 271 h 408"/>
                <a:gd name="T86" fmla="*/ 67 w 221"/>
                <a:gd name="T87" fmla="*/ 113 h 408"/>
                <a:gd name="T88" fmla="*/ 67 w 221"/>
                <a:gd name="T89" fmla="*/ 113 h 408"/>
                <a:gd name="T90" fmla="*/ 78 w 221"/>
                <a:gd name="T91" fmla="*/ 137 h 408"/>
                <a:gd name="T92" fmla="*/ 99 w 221"/>
                <a:gd name="T93" fmla="*/ 153 h 408"/>
                <a:gd name="T94" fmla="*/ 99 w 221"/>
                <a:gd name="T95" fmla="*/ 75 h 408"/>
                <a:gd name="T96" fmla="*/ 81 w 221"/>
                <a:gd name="T97" fmla="*/ 81 h 408"/>
                <a:gd name="T98" fmla="*/ 70 w 221"/>
                <a:gd name="T99" fmla="*/ 91 h 408"/>
                <a:gd name="T100" fmla="*/ 67 w 221"/>
                <a:gd name="T101" fmla="*/ 113 h 408"/>
                <a:gd name="T102" fmla="*/ 161 w 221"/>
                <a:gd name="T103" fmla="*/ 278 h 408"/>
                <a:gd name="T104" fmla="*/ 161 w 221"/>
                <a:gd name="T105" fmla="*/ 278 h 408"/>
                <a:gd name="T106" fmla="*/ 153 w 221"/>
                <a:gd name="T107" fmla="*/ 254 h 408"/>
                <a:gd name="T108" fmla="*/ 129 w 221"/>
                <a:gd name="T109" fmla="*/ 238 h 408"/>
                <a:gd name="T110" fmla="*/ 129 w 221"/>
                <a:gd name="T111" fmla="*/ 327 h 408"/>
                <a:gd name="T112" fmla="*/ 137 w 221"/>
                <a:gd name="T113" fmla="*/ 327 h 408"/>
                <a:gd name="T114" fmla="*/ 145 w 221"/>
                <a:gd name="T115" fmla="*/ 324 h 408"/>
                <a:gd name="T116" fmla="*/ 158 w 221"/>
                <a:gd name="T117" fmla="*/ 308 h 408"/>
                <a:gd name="T118" fmla="*/ 161 w 221"/>
                <a:gd name="T119" fmla="*/ 27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1" h="408">
                  <a:moveTo>
                    <a:pt x="220" y="271"/>
                  </a:moveTo>
                  <a:lnTo>
                    <a:pt x="220" y="271"/>
                  </a:lnTo>
                  <a:cubicBezTo>
                    <a:pt x="220" y="281"/>
                    <a:pt x="217" y="292"/>
                    <a:pt x="212" y="303"/>
                  </a:cubicBezTo>
                  <a:cubicBezTo>
                    <a:pt x="209" y="311"/>
                    <a:pt x="201" y="321"/>
                    <a:pt x="196" y="329"/>
                  </a:cubicBezTo>
                  <a:cubicBezTo>
                    <a:pt x="188" y="340"/>
                    <a:pt x="177" y="348"/>
                    <a:pt x="166" y="353"/>
                  </a:cubicBezTo>
                  <a:cubicBezTo>
                    <a:pt x="155" y="362"/>
                    <a:pt x="142" y="367"/>
                    <a:pt x="129" y="369"/>
                  </a:cubicBezTo>
                  <a:cubicBezTo>
                    <a:pt x="129" y="407"/>
                    <a:pt x="129" y="407"/>
                    <a:pt x="129" y="407"/>
                  </a:cubicBezTo>
                  <a:cubicBezTo>
                    <a:pt x="99" y="407"/>
                    <a:pt x="99" y="407"/>
                    <a:pt x="99" y="407"/>
                  </a:cubicBezTo>
                  <a:cubicBezTo>
                    <a:pt x="99" y="372"/>
                    <a:pt x="99" y="372"/>
                    <a:pt x="99" y="372"/>
                  </a:cubicBezTo>
                  <a:cubicBezTo>
                    <a:pt x="99" y="372"/>
                    <a:pt x="99" y="372"/>
                    <a:pt x="97" y="372"/>
                  </a:cubicBezTo>
                  <a:cubicBezTo>
                    <a:pt x="97" y="372"/>
                    <a:pt x="97" y="372"/>
                    <a:pt x="94" y="372"/>
                  </a:cubicBezTo>
                  <a:cubicBezTo>
                    <a:pt x="86" y="372"/>
                    <a:pt x="75" y="372"/>
                    <a:pt x="67" y="369"/>
                  </a:cubicBezTo>
                  <a:cubicBezTo>
                    <a:pt x="59" y="369"/>
                    <a:pt x="51" y="367"/>
                    <a:pt x="43" y="367"/>
                  </a:cubicBezTo>
                  <a:cubicBezTo>
                    <a:pt x="35" y="364"/>
                    <a:pt x="27" y="362"/>
                    <a:pt x="22" y="359"/>
                  </a:cubicBezTo>
                  <a:cubicBezTo>
                    <a:pt x="14" y="356"/>
                    <a:pt x="9" y="351"/>
                    <a:pt x="0" y="348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19" y="303"/>
                    <a:pt x="27" y="305"/>
                    <a:pt x="33" y="308"/>
                  </a:cubicBezTo>
                  <a:cubicBezTo>
                    <a:pt x="38" y="311"/>
                    <a:pt x="46" y="316"/>
                    <a:pt x="54" y="319"/>
                  </a:cubicBezTo>
                  <a:cubicBezTo>
                    <a:pt x="62" y="321"/>
                    <a:pt x="70" y="324"/>
                    <a:pt x="78" y="327"/>
                  </a:cubicBezTo>
                  <a:cubicBezTo>
                    <a:pt x="86" y="327"/>
                    <a:pt x="94" y="329"/>
                    <a:pt x="99" y="329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89" y="222"/>
                    <a:pt x="81" y="217"/>
                    <a:pt x="70" y="214"/>
                  </a:cubicBezTo>
                  <a:cubicBezTo>
                    <a:pt x="59" y="209"/>
                    <a:pt x="49" y="201"/>
                    <a:pt x="41" y="193"/>
                  </a:cubicBezTo>
                  <a:cubicBezTo>
                    <a:pt x="33" y="188"/>
                    <a:pt x="25" y="177"/>
                    <a:pt x="19" y="166"/>
                  </a:cubicBezTo>
                  <a:cubicBezTo>
                    <a:pt x="14" y="156"/>
                    <a:pt x="11" y="139"/>
                    <a:pt x="11" y="123"/>
                  </a:cubicBezTo>
                  <a:cubicBezTo>
                    <a:pt x="11" y="115"/>
                    <a:pt x="14" y="105"/>
                    <a:pt x="16" y="97"/>
                  </a:cubicBezTo>
                  <a:cubicBezTo>
                    <a:pt x="22" y="88"/>
                    <a:pt x="27" y="78"/>
                    <a:pt x="35" y="70"/>
                  </a:cubicBezTo>
                  <a:cubicBezTo>
                    <a:pt x="43" y="62"/>
                    <a:pt x="51" y="54"/>
                    <a:pt x="62" y="48"/>
                  </a:cubicBezTo>
                  <a:cubicBezTo>
                    <a:pt x="73" y="43"/>
                    <a:pt x="86" y="38"/>
                    <a:pt x="99" y="35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32"/>
                    <a:pt x="129" y="32"/>
                    <a:pt x="129" y="32"/>
                  </a:cubicBezTo>
                  <a:lnTo>
                    <a:pt x="129" y="32"/>
                  </a:lnTo>
                  <a:cubicBezTo>
                    <a:pt x="142" y="32"/>
                    <a:pt x="155" y="32"/>
                    <a:pt x="169" y="35"/>
                  </a:cubicBezTo>
                  <a:cubicBezTo>
                    <a:pt x="180" y="35"/>
                    <a:pt x="193" y="38"/>
                    <a:pt x="204" y="40"/>
                  </a:cubicBezTo>
                  <a:cubicBezTo>
                    <a:pt x="196" y="88"/>
                    <a:pt x="196" y="88"/>
                    <a:pt x="196" y="88"/>
                  </a:cubicBezTo>
                  <a:cubicBezTo>
                    <a:pt x="185" y="86"/>
                    <a:pt x="171" y="83"/>
                    <a:pt x="161" y="78"/>
                  </a:cubicBezTo>
                  <a:cubicBezTo>
                    <a:pt x="150" y="75"/>
                    <a:pt x="140" y="75"/>
                    <a:pt x="129" y="75"/>
                  </a:cubicBezTo>
                  <a:cubicBezTo>
                    <a:pt x="129" y="163"/>
                    <a:pt x="129" y="163"/>
                    <a:pt x="129" y="163"/>
                  </a:cubicBezTo>
                  <a:cubicBezTo>
                    <a:pt x="140" y="169"/>
                    <a:pt x="148" y="174"/>
                    <a:pt x="158" y="179"/>
                  </a:cubicBezTo>
                  <a:cubicBezTo>
                    <a:pt x="171" y="182"/>
                    <a:pt x="180" y="190"/>
                    <a:pt x="190" y="198"/>
                  </a:cubicBezTo>
                  <a:cubicBezTo>
                    <a:pt x="198" y="206"/>
                    <a:pt x="204" y="214"/>
                    <a:pt x="212" y="228"/>
                  </a:cubicBezTo>
                  <a:cubicBezTo>
                    <a:pt x="217" y="238"/>
                    <a:pt x="220" y="252"/>
                    <a:pt x="220" y="271"/>
                  </a:cubicBezTo>
                  <a:close/>
                  <a:moveTo>
                    <a:pt x="67" y="113"/>
                  </a:moveTo>
                  <a:lnTo>
                    <a:pt x="67" y="113"/>
                  </a:lnTo>
                  <a:cubicBezTo>
                    <a:pt x="67" y="123"/>
                    <a:pt x="70" y="131"/>
                    <a:pt x="78" y="137"/>
                  </a:cubicBezTo>
                  <a:cubicBezTo>
                    <a:pt x="84" y="142"/>
                    <a:pt x="91" y="147"/>
                    <a:pt x="99" y="153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1" y="75"/>
                    <a:pt x="86" y="78"/>
                    <a:pt x="81" y="81"/>
                  </a:cubicBezTo>
                  <a:cubicBezTo>
                    <a:pt x="75" y="83"/>
                    <a:pt x="73" y="86"/>
                    <a:pt x="70" y="91"/>
                  </a:cubicBezTo>
                  <a:cubicBezTo>
                    <a:pt x="70" y="99"/>
                    <a:pt x="67" y="105"/>
                    <a:pt x="67" y="113"/>
                  </a:cubicBezTo>
                  <a:close/>
                  <a:moveTo>
                    <a:pt x="161" y="278"/>
                  </a:moveTo>
                  <a:lnTo>
                    <a:pt x="161" y="278"/>
                  </a:lnTo>
                  <a:cubicBezTo>
                    <a:pt x="161" y="268"/>
                    <a:pt x="158" y="260"/>
                    <a:pt x="153" y="254"/>
                  </a:cubicBezTo>
                  <a:cubicBezTo>
                    <a:pt x="145" y="249"/>
                    <a:pt x="137" y="244"/>
                    <a:pt x="129" y="238"/>
                  </a:cubicBezTo>
                  <a:cubicBezTo>
                    <a:pt x="129" y="327"/>
                    <a:pt x="129" y="327"/>
                    <a:pt x="129" y="327"/>
                  </a:cubicBezTo>
                  <a:cubicBezTo>
                    <a:pt x="131" y="327"/>
                    <a:pt x="134" y="327"/>
                    <a:pt x="137" y="327"/>
                  </a:cubicBezTo>
                  <a:cubicBezTo>
                    <a:pt x="140" y="324"/>
                    <a:pt x="142" y="324"/>
                    <a:pt x="145" y="324"/>
                  </a:cubicBezTo>
                  <a:cubicBezTo>
                    <a:pt x="150" y="321"/>
                    <a:pt x="155" y="316"/>
                    <a:pt x="158" y="308"/>
                  </a:cubicBezTo>
                  <a:cubicBezTo>
                    <a:pt x="161" y="303"/>
                    <a:pt x="161" y="292"/>
                    <a:pt x="161" y="278"/>
                  </a:cubicBezTo>
                  <a:close/>
                </a:path>
              </a:pathLst>
            </a:custGeom>
            <a:solidFill>
              <a:srgbClr val="FFF9D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50" name="Group 27"/>
            <p:cNvGrpSpPr/>
            <p:nvPr/>
          </p:nvGrpSpPr>
          <p:grpSpPr>
            <a:xfrm>
              <a:off x="10460785" y="2931863"/>
              <a:ext cx="714798" cy="727648"/>
              <a:chOff x="18705053" y="5789451"/>
              <a:chExt cx="1404811" cy="1430067"/>
            </a:xfrm>
            <a:solidFill>
              <a:schemeClr val="accent1"/>
            </a:solidFill>
          </p:grpSpPr>
          <p:sp>
            <p:nvSpPr>
              <p:cNvPr id="91" name="Freeform: Shape 28"/>
              <p:cNvSpPr/>
              <p:nvPr/>
            </p:nvSpPr>
            <p:spPr bwMode="auto">
              <a:xfrm>
                <a:off x="18997017" y="6089850"/>
                <a:ext cx="837809" cy="833501"/>
              </a:xfrm>
              <a:custGeom>
                <a:avLst/>
                <a:gdLst>
                  <a:gd name="T0" fmla="*/ 439 w 876"/>
                  <a:gd name="T1" fmla="*/ 0 h 875"/>
                  <a:gd name="T2" fmla="*/ 439 w 876"/>
                  <a:gd name="T3" fmla="*/ 0 h 875"/>
                  <a:gd name="T4" fmla="*/ 0 w 876"/>
                  <a:gd name="T5" fmla="*/ 435 h 875"/>
                  <a:gd name="T6" fmla="*/ 439 w 876"/>
                  <a:gd name="T7" fmla="*/ 874 h 875"/>
                  <a:gd name="T8" fmla="*/ 875 w 876"/>
                  <a:gd name="T9" fmla="*/ 435 h 875"/>
                  <a:gd name="T10" fmla="*/ 439 w 876"/>
                  <a:gd name="T11" fmla="*/ 0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6" h="875">
                    <a:moveTo>
                      <a:pt x="439" y="0"/>
                    </a:moveTo>
                    <a:lnTo>
                      <a:pt x="439" y="0"/>
                    </a:lnTo>
                    <a:cubicBezTo>
                      <a:pt x="196" y="0"/>
                      <a:pt x="0" y="195"/>
                      <a:pt x="0" y="435"/>
                    </a:cubicBezTo>
                    <a:cubicBezTo>
                      <a:pt x="0" y="679"/>
                      <a:pt x="196" y="874"/>
                      <a:pt x="439" y="874"/>
                    </a:cubicBezTo>
                    <a:cubicBezTo>
                      <a:pt x="680" y="874"/>
                      <a:pt x="875" y="679"/>
                      <a:pt x="875" y="435"/>
                    </a:cubicBezTo>
                    <a:cubicBezTo>
                      <a:pt x="875" y="195"/>
                      <a:pt x="680" y="0"/>
                      <a:pt x="43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Freeform: Shape 29"/>
              <p:cNvSpPr/>
              <p:nvPr/>
            </p:nvSpPr>
            <p:spPr bwMode="auto">
              <a:xfrm>
                <a:off x="18705053" y="5789451"/>
                <a:ext cx="1404811" cy="1430067"/>
              </a:xfrm>
              <a:custGeom>
                <a:avLst/>
                <a:gdLst>
                  <a:gd name="T0" fmla="*/ 901 w 1469"/>
                  <a:gd name="T1" fmla="*/ 166 h 1494"/>
                  <a:gd name="T2" fmla="*/ 807 w 1469"/>
                  <a:gd name="T3" fmla="*/ 145 h 1494"/>
                  <a:gd name="T4" fmla="*/ 623 w 1469"/>
                  <a:gd name="T5" fmla="*/ 11 h 1494"/>
                  <a:gd name="T6" fmla="*/ 511 w 1469"/>
                  <a:gd name="T7" fmla="*/ 190 h 1494"/>
                  <a:gd name="T8" fmla="*/ 409 w 1469"/>
                  <a:gd name="T9" fmla="*/ 81 h 1494"/>
                  <a:gd name="T10" fmla="*/ 337 w 1469"/>
                  <a:gd name="T11" fmla="*/ 300 h 1494"/>
                  <a:gd name="T12" fmla="*/ 267 w 1469"/>
                  <a:gd name="T13" fmla="*/ 370 h 1494"/>
                  <a:gd name="T14" fmla="*/ 59 w 1469"/>
                  <a:gd name="T15" fmla="*/ 455 h 1494"/>
                  <a:gd name="T16" fmla="*/ 147 w 1469"/>
                  <a:gd name="T17" fmla="*/ 648 h 1494"/>
                  <a:gd name="T18" fmla="*/ 0 w 1469"/>
                  <a:gd name="T19" fmla="*/ 672 h 1494"/>
                  <a:gd name="T20" fmla="*/ 147 w 1469"/>
                  <a:gd name="T21" fmla="*/ 851 h 1494"/>
                  <a:gd name="T22" fmla="*/ 182 w 1469"/>
                  <a:gd name="T23" fmla="*/ 974 h 1494"/>
                  <a:gd name="T24" fmla="*/ 149 w 1469"/>
                  <a:gd name="T25" fmla="*/ 1199 h 1494"/>
                  <a:gd name="T26" fmla="*/ 401 w 1469"/>
                  <a:gd name="T27" fmla="*/ 1244 h 1494"/>
                  <a:gd name="T28" fmla="*/ 361 w 1469"/>
                  <a:gd name="T29" fmla="*/ 1388 h 1494"/>
                  <a:gd name="T30" fmla="*/ 586 w 1469"/>
                  <a:gd name="T31" fmla="*/ 1330 h 1494"/>
                  <a:gd name="T32" fmla="*/ 682 w 1469"/>
                  <a:gd name="T33" fmla="*/ 1348 h 1494"/>
                  <a:gd name="T34" fmla="*/ 717 w 1469"/>
                  <a:gd name="T35" fmla="*/ 1493 h 1494"/>
                  <a:gd name="T36" fmla="*/ 885 w 1469"/>
                  <a:gd name="T37" fmla="*/ 1335 h 1494"/>
                  <a:gd name="T38" fmla="*/ 976 w 1469"/>
                  <a:gd name="T39" fmla="*/ 1303 h 1494"/>
                  <a:gd name="T40" fmla="*/ 1078 w 1469"/>
                  <a:gd name="T41" fmla="*/ 1415 h 1494"/>
                  <a:gd name="T42" fmla="*/ 1150 w 1469"/>
                  <a:gd name="T43" fmla="*/ 1193 h 1494"/>
                  <a:gd name="T44" fmla="*/ 1214 w 1469"/>
                  <a:gd name="T45" fmla="*/ 1124 h 1494"/>
                  <a:gd name="T46" fmla="*/ 1359 w 1469"/>
                  <a:gd name="T47" fmla="*/ 1172 h 1494"/>
                  <a:gd name="T48" fmla="*/ 1316 w 1469"/>
                  <a:gd name="T49" fmla="*/ 944 h 1494"/>
                  <a:gd name="T50" fmla="*/ 1337 w 1469"/>
                  <a:gd name="T51" fmla="*/ 835 h 1494"/>
                  <a:gd name="T52" fmla="*/ 1468 w 1469"/>
                  <a:gd name="T53" fmla="*/ 824 h 1494"/>
                  <a:gd name="T54" fmla="*/ 1329 w 1469"/>
                  <a:gd name="T55" fmla="*/ 645 h 1494"/>
                  <a:gd name="T56" fmla="*/ 1300 w 1469"/>
                  <a:gd name="T57" fmla="*/ 525 h 1494"/>
                  <a:gd name="T58" fmla="*/ 1417 w 1469"/>
                  <a:gd name="T59" fmla="*/ 426 h 1494"/>
                  <a:gd name="T60" fmla="*/ 1198 w 1469"/>
                  <a:gd name="T61" fmla="*/ 348 h 1494"/>
                  <a:gd name="T62" fmla="*/ 1088 w 1469"/>
                  <a:gd name="T63" fmla="*/ 252 h 1494"/>
                  <a:gd name="T64" fmla="*/ 1128 w 1469"/>
                  <a:gd name="T65" fmla="*/ 107 h 1494"/>
                  <a:gd name="T66" fmla="*/ 901 w 1469"/>
                  <a:gd name="T67" fmla="*/ 166 h 1494"/>
                  <a:gd name="T68" fmla="*/ 1244 w 1469"/>
                  <a:gd name="T69" fmla="*/ 746 h 1494"/>
                  <a:gd name="T70" fmla="*/ 243 w 1469"/>
                  <a:gd name="T71" fmla="*/ 746 h 1494"/>
                  <a:gd name="T72" fmla="*/ 1244 w 1469"/>
                  <a:gd name="T73" fmla="*/ 746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69" h="1494">
                    <a:moveTo>
                      <a:pt x="901" y="166"/>
                    </a:moveTo>
                    <a:lnTo>
                      <a:pt x="901" y="166"/>
                    </a:lnTo>
                    <a:cubicBezTo>
                      <a:pt x="872" y="158"/>
                      <a:pt x="840" y="150"/>
                      <a:pt x="807" y="147"/>
                    </a:cubicBezTo>
                    <a:cubicBezTo>
                      <a:pt x="807" y="145"/>
                      <a:pt x="807" y="145"/>
                      <a:pt x="807" y="145"/>
                    </a:cubicBezTo>
                    <a:cubicBezTo>
                      <a:pt x="773" y="0"/>
                      <a:pt x="773" y="0"/>
                      <a:pt x="773" y="0"/>
                    </a:cubicBezTo>
                    <a:cubicBezTo>
                      <a:pt x="623" y="11"/>
                      <a:pt x="623" y="11"/>
                      <a:pt x="623" y="11"/>
                    </a:cubicBezTo>
                    <a:cubicBezTo>
                      <a:pt x="602" y="161"/>
                      <a:pt x="602" y="161"/>
                      <a:pt x="602" y="161"/>
                    </a:cubicBezTo>
                    <a:cubicBezTo>
                      <a:pt x="572" y="169"/>
                      <a:pt x="540" y="177"/>
                      <a:pt x="511" y="190"/>
                    </a:cubicBezTo>
                    <a:cubicBezTo>
                      <a:pt x="508" y="187"/>
                      <a:pt x="508" y="187"/>
                      <a:pt x="508" y="187"/>
                    </a:cubicBezTo>
                    <a:cubicBezTo>
                      <a:pt x="409" y="81"/>
                      <a:pt x="409" y="81"/>
                      <a:pt x="409" y="81"/>
                    </a:cubicBezTo>
                    <a:cubicBezTo>
                      <a:pt x="283" y="161"/>
                      <a:pt x="283" y="161"/>
                      <a:pt x="283" y="161"/>
                    </a:cubicBezTo>
                    <a:cubicBezTo>
                      <a:pt x="337" y="300"/>
                      <a:pt x="337" y="300"/>
                      <a:pt x="337" y="300"/>
                    </a:cubicBezTo>
                    <a:cubicBezTo>
                      <a:pt x="313" y="321"/>
                      <a:pt x="291" y="345"/>
                      <a:pt x="270" y="372"/>
                    </a:cubicBezTo>
                    <a:cubicBezTo>
                      <a:pt x="267" y="370"/>
                      <a:pt x="267" y="370"/>
                      <a:pt x="267" y="370"/>
                    </a:cubicBezTo>
                    <a:cubicBezTo>
                      <a:pt x="131" y="324"/>
                      <a:pt x="131" y="324"/>
                      <a:pt x="131" y="324"/>
                    </a:cubicBezTo>
                    <a:cubicBezTo>
                      <a:pt x="59" y="455"/>
                      <a:pt x="59" y="455"/>
                      <a:pt x="59" y="455"/>
                    </a:cubicBezTo>
                    <a:cubicBezTo>
                      <a:pt x="174" y="551"/>
                      <a:pt x="174" y="551"/>
                      <a:pt x="174" y="551"/>
                    </a:cubicBezTo>
                    <a:cubicBezTo>
                      <a:pt x="163" y="581"/>
                      <a:pt x="155" y="605"/>
                      <a:pt x="147" y="648"/>
                    </a:cubicBezTo>
                    <a:cubicBezTo>
                      <a:pt x="144" y="648"/>
                      <a:pt x="144" y="648"/>
                      <a:pt x="144" y="648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0" y="821"/>
                      <a:pt x="0" y="821"/>
                      <a:pt x="0" y="821"/>
                    </a:cubicBezTo>
                    <a:cubicBezTo>
                      <a:pt x="147" y="851"/>
                      <a:pt x="147" y="851"/>
                      <a:pt x="147" y="851"/>
                    </a:cubicBezTo>
                    <a:cubicBezTo>
                      <a:pt x="155" y="894"/>
                      <a:pt x="165" y="934"/>
                      <a:pt x="182" y="971"/>
                    </a:cubicBezTo>
                    <a:cubicBezTo>
                      <a:pt x="182" y="974"/>
                      <a:pt x="182" y="974"/>
                      <a:pt x="182" y="974"/>
                    </a:cubicBezTo>
                    <a:cubicBezTo>
                      <a:pt x="72" y="1070"/>
                      <a:pt x="72" y="1070"/>
                      <a:pt x="72" y="1070"/>
                    </a:cubicBezTo>
                    <a:cubicBezTo>
                      <a:pt x="149" y="1199"/>
                      <a:pt x="149" y="1199"/>
                      <a:pt x="149" y="1199"/>
                    </a:cubicBezTo>
                    <a:cubicBezTo>
                      <a:pt x="291" y="1148"/>
                      <a:pt x="291" y="1148"/>
                      <a:pt x="291" y="1148"/>
                    </a:cubicBezTo>
                    <a:cubicBezTo>
                      <a:pt x="323" y="1183"/>
                      <a:pt x="358" y="1217"/>
                      <a:pt x="401" y="1244"/>
                    </a:cubicBezTo>
                    <a:cubicBezTo>
                      <a:pt x="398" y="1247"/>
                      <a:pt x="398" y="1247"/>
                      <a:pt x="398" y="1247"/>
                    </a:cubicBezTo>
                    <a:cubicBezTo>
                      <a:pt x="361" y="1388"/>
                      <a:pt x="361" y="1388"/>
                      <a:pt x="361" y="1388"/>
                    </a:cubicBezTo>
                    <a:cubicBezTo>
                      <a:pt x="497" y="1453"/>
                      <a:pt x="497" y="1453"/>
                      <a:pt x="497" y="1453"/>
                    </a:cubicBezTo>
                    <a:cubicBezTo>
                      <a:pt x="586" y="1330"/>
                      <a:pt x="586" y="1330"/>
                      <a:pt x="586" y="1330"/>
                    </a:cubicBezTo>
                    <a:lnTo>
                      <a:pt x="586" y="1330"/>
                    </a:lnTo>
                    <a:cubicBezTo>
                      <a:pt x="618" y="1338"/>
                      <a:pt x="647" y="1346"/>
                      <a:pt x="682" y="1348"/>
                    </a:cubicBezTo>
                    <a:cubicBezTo>
                      <a:pt x="682" y="1351"/>
                      <a:pt x="682" y="1351"/>
                      <a:pt x="682" y="1351"/>
                    </a:cubicBezTo>
                    <a:cubicBezTo>
                      <a:pt x="717" y="1493"/>
                      <a:pt x="717" y="1493"/>
                      <a:pt x="717" y="1493"/>
                    </a:cubicBezTo>
                    <a:cubicBezTo>
                      <a:pt x="866" y="1485"/>
                      <a:pt x="866" y="1485"/>
                      <a:pt x="866" y="1485"/>
                    </a:cubicBezTo>
                    <a:cubicBezTo>
                      <a:pt x="885" y="1335"/>
                      <a:pt x="885" y="1335"/>
                      <a:pt x="885" y="1335"/>
                    </a:cubicBezTo>
                    <a:cubicBezTo>
                      <a:pt x="885" y="1332"/>
                      <a:pt x="885" y="1332"/>
                      <a:pt x="885" y="1332"/>
                    </a:cubicBezTo>
                    <a:cubicBezTo>
                      <a:pt x="917" y="1324"/>
                      <a:pt x="947" y="1316"/>
                      <a:pt x="976" y="1303"/>
                    </a:cubicBezTo>
                    <a:cubicBezTo>
                      <a:pt x="979" y="1308"/>
                      <a:pt x="979" y="1308"/>
                      <a:pt x="979" y="1308"/>
                    </a:cubicBezTo>
                    <a:cubicBezTo>
                      <a:pt x="1078" y="1415"/>
                      <a:pt x="1078" y="1415"/>
                      <a:pt x="1078" y="1415"/>
                    </a:cubicBezTo>
                    <a:cubicBezTo>
                      <a:pt x="1206" y="1335"/>
                      <a:pt x="1206" y="1335"/>
                      <a:pt x="1206" y="1335"/>
                    </a:cubicBezTo>
                    <a:cubicBezTo>
                      <a:pt x="1150" y="1193"/>
                      <a:pt x="1150" y="1193"/>
                      <a:pt x="1150" y="1193"/>
                    </a:cubicBezTo>
                    <a:lnTo>
                      <a:pt x="1150" y="1193"/>
                    </a:lnTo>
                    <a:cubicBezTo>
                      <a:pt x="1171" y="1172"/>
                      <a:pt x="1195" y="1148"/>
                      <a:pt x="1214" y="1124"/>
                    </a:cubicBezTo>
                    <a:cubicBezTo>
                      <a:pt x="1220" y="1126"/>
                      <a:pt x="1220" y="1126"/>
                      <a:pt x="1220" y="1126"/>
                    </a:cubicBezTo>
                    <a:cubicBezTo>
                      <a:pt x="1359" y="1172"/>
                      <a:pt x="1359" y="1172"/>
                      <a:pt x="1359" y="1172"/>
                    </a:cubicBezTo>
                    <a:cubicBezTo>
                      <a:pt x="1431" y="1041"/>
                      <a:pt x="1431" y="1041"/>
                      <a:pt x="1431" y="1041"/>
                    </a:cubicBezTo>
                    <a:cubicBezTo>
                      <a:pt x="1316" y="944"/>
                      <a:pt x="1316" y="944"/>
                      <a:pt x="1316" y="944"/>
                    </a:cubicBezTo>
                    <a:cubicBezTo>
                      <a:pt x="1313" y="936"/>
                      <a:pt x="1313" y="936"/>
                      <a:pt x="1313" y="936"/>
                    </a:cubicBezTo>
                    <a:cubicBezTo>
                      <a:pt x="1324" y="904"/>
                      <a:pt x="1332" y="878"/>
                      <a:pt x="1337" y="835"/>
                    </a:cubicBezTo>
                    <a:cubicBezTo>
                      <a:pt x="1342" y="835"/>
                      <a:pt x="1342" y="835"/>
                      <a:pt x="1342" y="835"/>
                    </a:cubicBezTo>
                    <a:cubicBezTo>
                      <a:pt x="1468" y="824"/>
                      <a:pt x="1468" y="824"/>
                      <a:pt x="1468" y="824"/>
                    </a:cubicBezTo>
                    <a:cubicBezTo>
                      <a:pt x="1468" y="674"/>
                      <a:pt x="1468" y="674"/>
                      <a:pt x="1468" y="674"/>
                    </a:cubicBezTo>
                    <a:cubicBezTo>
                      <a:pt x="1329" y="645"/>
                      <a:pt x="1329" y="645"/>
                      <a:pt x="1329" y="645"/>
                    </a:cubicBezTo>
                    <a:cubicBezTo>
                      <a:pt x="1332" y="645"/>
                      <a:pt x="1332" y="645"/>
                      <a:pt x="1332" y="645"/>
                    </a:cubicBezTo>
                    <a:cubicBezTo>
                      <a:pt x="1324" y="602"/>
                      <a:pt x="1316" y="562"/>
                      <a:pt x="1300" y="525"/>
                    </a:cubicBezTo>
                    <a:cubicBezTo>
                      <a:pt x="1308" y="522"/>
                      <a:pt x="1308" y="522"/>
                      <a:pt x="1308" y="522"/>
                    </a:cubicBezTo>
                    <a:cubicBezTo>
                      <a:pt x="1417" y="426"/>
                      <a:pt x="1417" y="426"/>
                      <a:pt x="1417" y="426"/>
                    </a:cubicBezTo>
                    <a:cubicBezTo>
                      <a:pt x="1337" y="297"/>
                      <a:pt x="1337" y="297"/>
                      <a:pt x="1337" y="297"/>
                    </a:cubicBezTo>
                    <a:cubicBezTo>
                      <a:pt x="1198" y="348"/>
                      <a:pt x="1198" y="348"/>
                      <a:pt x="1198" y="348"/>
                    </a:cubicBezTo>
                    <a:cubicBezTo>
                      <a:pt x="1195" y="351"/>
                      <a:pt x="1195" y="351"/>
                      <a:pt x="1195" y="351"/>
                    </a:cubicBezTo>
                    <a:cubicBezTo>
                      <a:pt x="1163" y="313"/>
                      <a:pt x="1128" y="281"/>
                      <a:pt x="1088" y="252"/>
                    </a:cubicBezTo>
                    <a:cubicBezTo>
                      <a:pt x="1088" y="249"/>
                      <a:pt x="1088" y="249"/>
                      <a:pt x="1088" y="249"/>
                    </a:cubicBezTo>
                    <a:cubicBezTo>
                      <a:pt x="1128" y="107"/>
                      <a:pt x="1128" y="107"/>
                      <a:pt x="1128" y="107"/>
                    </a:cubicBezTo>
                    <a:cubicBezTo>
                      <a:pt x="992" y="43"/>
                      <a:pt x="992" y="43"/>
                      <a:pt x="992" y="43"/>
                    </a:cubicBezTo>
                    <a:cubicBezTo>
                      <a:pt x="901" y="166"/>
                      <a:pt x="901" y="166"/>
                      <a:pt x="901" y="166"/>
                    </a:cubicBezTo>
                    <a:close/>
                    <a:moveTo>
                      <a:pt x="1244" y="746"/>
                    </a:moveTo>
                    <a:lnTo>
                      <a:pt x="1244" y="746"/>
                    </a:lnTo>
                    <a:cubicBezTo>
                      <a:pt x="1244" y="1025"/>
                      <a:pt x="1019" y="1247"/>
                      <a:pt x="743" y="1247"/>
                    </a:cubicBezTo>
                    <a:cubicBezTo>
                      <a:pt x="465" y="1247"/>
                      <a:pt x="243" y="1025"/>
                      <a:pt x="243" y="746"/>
                    </a:cubicBezTo>
                    <a:cubicBezTo>
                      <a:pt x="243" y="471"/>
                      <a:pt x="465" y="246"/>
                      <a:pt x="743" y="246"/>
                    </a:cubicBezTo>
                    <a:cubicBezTo>
                      <a:pt x="1019" y="246"/>
                      <a:pt x="1244" y="471"/>
                      <a:pt x="1244" y="74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Group 30"/>
            <p:cNvGrpSpPr/>
            <p:nvPr/>
          </p:nvGrpSpPr>
          <p:grpSpPr>
            <a:xfrm>
              <a:off x="10111985" y="3323684"/>
              <a:ext cx="301421" cy="305699"/>
              <a:chOff x="18019573" y="6559487"/>
              <a:chExt cx="592390" cy="600797"/>
            </a:xfrm>
            <a:solidFill>
              <a:schemeClr val="accent1"/>
            </a:solidFill>
          </p:grpSpPr>
          <p:sp>
            <p:nvSpPr>
              <p:cNvPr id="89" name="Freeform: Shape 31"/>
              <p:cNvSpPr/>
              <p:nvPr/>
            </p:nvSpPr>
            <p:spPr bwMode="auto">
              <a:xfrm>
                <a:off x="18142282" y="6686416"/>
                <a:ext cx="351203" cy="351170"/>
              </a:xfrm>
              <a:custGeom>
                <a:avLst/>
                <a:gdLst>
                  <a:gd name="T0" fmla="*/ 185 w 370"/>
                  <a:gd name="T1" fmla="*/ 0 h 370"/>
                  <a:gd name="T2" fmla="*/ 185 w 370"/>
                  <a:gd name="T3" fmla="*/ 0 h 370"/>
                  <a:gd name="T4" fmla="*/ 0 w 370"/>
                  <a:gd name="T5" fmla="*/ 184 h 370"/>
                  <a:gd name="T6" fmla="*/ 185 w 370"/>
                  <a:gd name="T7" fmla="*/ 369 h 370"/>
                  <a:gd name="T8" fmla="*/ 369 w 370"/>
                  <a:gd name="T9" fmla="*/ 184 h 370"/>
                  <a:gd name="T10" fmla="*/ 185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5" y="0"/>
                    </a:moveTo>
                    <a:lnTo>
                      <a:pt x="185" y="0"/>
                    </a:lnTo>
                    <a:cubicBezTo>
                      <a:pt x="83" y="0"/>
                      <a:pt x="0" y="83"/>
                      <a:pt x="0" y="184"/>
                    </a:cubicBezTo>
                    <a:cubicBezTo>
                      <a:pt x="0" y="286"/>
                      <a:pt x="83" y="369"/>
                      <a:pt x="185" y="369"/>
                    </a:cubicBezTo>
                    <a:cubicBezTo>
                      <a:pt x="286" y="369"/>
                      <a:pt x="369" y="286"/>
                      <a:pt x="369" y="184"/>
                    </a:cubicBezTo>
                    <a:cubicBezTo>
                      <a:pt x="369" y="83"/>
                      <a:pt x="286" y="0"/>
                      <a:pt x="18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Freeform: Shape 32"/>
              <p:cNvSpPr/>
              <p:nvPr/>
            </p:nvSpPr>
            <p:spPr bwMode="auto">
              <a:xfrm>
                <a:off x="18019573" y="6559487"/>
                <a:ext cx="592390" cy="600797"/>
              </a:xfrm>
              <a:custGeom>
                <a:avLst/>
                <a:gdLst>
                  <a:gd name="T0" fmla="*/ 380 w 622"/>
                  <a:gd name="T1" fmla="*/ 69 h 629"/>
                  <a:gd name="T2" fmla="*/ 339 w 622"/>
                  <a:gd name="T3" fmla="*/ 61 h 629"/>
                  <a:gd name="T4" fmla="*/ 262 w 622"/>
                  <a:gd name="T5" fmla="*/ 5 h 629"/>
                  <a:gd name="T6" fmla="*/ 217 w 622"/>
                  <a:gd name="T7" fmla="*/ 80 h 629"/>
                  <a:gd name="T8" fmla="*/ 174 w 622"/>
                  <a:gd name="T9" fmla="*/ 35 h 629"/>
                  <a:gd name="T10" fmla="*/ 142 w 622"/>
                  <a:gd name="T11" fmla="*/ 126 h 629"/>
                  <a:gd name="T12" fmla="*/ 115 w 622"/>
                  <a:gd name="T13" fmla="*/ 155 h 629"/>
                  <a:gd name="T14" fmla="*/ 24 w 622"/>
                  <a:gd name="T15" fmla="*/ 192 h 629"/>
                  <a:gd name="T16" fmla="*/ 64 w 622"/>
                  <a:gd name="T17" fmla="*/ 272 h 629"/>
                  <a:gd name="T18" fmla="*/ 0 w 622"/>
                  <a:gd name="T19" fmla="*/ 283 h 629"/>
                  <a:gd name="T20" fmla="*/ 64 w 622"/>
                  <a:gd name="T21" fmla="*/ 358 h 629"/>
                  <a:gd name="T22" fmla="*/ 77 w 622"/>
                  <a:gd name="T23" fmla="*/ 409 h 629"/>
                  <a:gd name="T24" fmla="*/ 64 w 622"/>
                  <a:gd name="T25" fmla="*/ 505 h 629"/>
                  <a:gd name="T26" fmla="*/ 168 w 622"/>
                  <a:gd name="T27" fmla="*/ 524 h 629"/>
                  <a:gd name="T28" fmla="*/ 152 w 622"/>
                  <a:gd name="T29" fmla="*/ 585 h 629"/>
                  <a:gd name="T30" fmla="*/ 248 w 622"/>
                  <a:gd name="T31" fmla="*/ 561 h 629"/>
                  <a:gd name="T32" fmla="*/ 289 w 622"/>
                  <a:gd name="T33" fmla="*/ 567 h 629"/>
                  <a:gd name="T34" fmla="*/ 302 w 622"/>
                  <a:gd name="T35" fmla="*/ 628 h 629"/>
                  <a:gd name="T36" fmla="*/ 374 w 622"/>
                  <a:gd name="T37" fmla="*/ 561 h 629"/>
                  <a:gd name="T38" fmla="*/ 412 w 622"/>
                  <a:gd name="T39" fmla="*/ 548 h 629"/>
                  <a:gd name="T40" fmla="*/ 455 w 622"/>
                  <a:gd name="T41" fmla="*/ 596 h 629"/>
                  <a:gd name="T42" fmla="*/ 487 w 622"/>
                  <a:gd name="T43" fmla="*/ 503 h 629"/>
                  <a:gd name="T44" fmla="*/ 513 w 622"/>
                  <a:gd name="T45" fmla="*/ 473 h 629"/>
                  <a:gd name="T46" fmla="*/ 572 w 622"/>
                  <a:gd name="T47" fmla="*/ 495 h 629"/>
                  <a:gd name="T48" fmla="*/ 553 w 622"/>
                  <a:gd name="T49" fmla="*/ 398 h 629"/>
                  <a:gd name="T50" fmla="*/ 564 w 622"/>
                  <a:gd name="T51" fmla="*/ 350 h 629"/>
                  <a:gd name="T52" fmla="*/ 621 w 622"/>
                  <a:gd name="T53" fmla="*/ 347 h 629"/>
                  <a:gd name="T54" fmla="*/ 562 w 622"/>
                  <a:gd name="T55" fmla="*/ 272 h 629"/>
                  <a:gd name="T56" fmla="*/ 548 w 622"/>
                  <a:gd name="T57" fmla="*/ 222 h 629"/>
                  <a:gd name="T58" fmla="*/ 599 w 622"/>
                  <a:gd name="T59" fmla="*/ 179 h 629"/>
                  <a:gd name="T60" fmla="*/ 506 w 622"/>
                  <a:gd name="T61" fmla="*/ 147 h 629"/>
                  <a:gd name="T62" fmla="*/ 460 w 622"/>
                  <a:gd name="T63" fmla="*/ 107 h 629"/>
                  <a:gd name="T64" fmla="*/ 476 w 622"/>
                  <a:gd name="T65" fmla="*/ 45 h 629"/>
                  <a:gd name="T66" fmla="*/ 380 w 622"/>
                  <a:gd name="T67" fmla="*/ 69 h 629"/>
                  <a:gd name="T68" fmla="*/ 524 w 622"/>
                  <a:gd name="T69" fmla="*/ 315 h 629"/>
                  <a:gd name="T70" fmla="*/ 102 w 622"/>
                  <a:gd name="T71" fmla="*/ 315 h 629"/>
                  <a:gd name="T72" fmla="*/ 524 w 622"/>
                  <a:gd name="T73" fmla="*/ 315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2" h="629">
                    <a:moveTo>
                      <a:pt x="380" y="69"/>
                    </a:moveTo>
                    <a:lnTo>
                      <a:pt x="380" y="69"/>
                    </a:lnTo>
                    <a:cubicBezTo>
                      <a:pt x="369" y="67"/>
                      <a:pt x="356" y="64"/>
                      <a:pt x="339" y="61"/>
                    </a:cubicBezTo>
                    <a:lnTo>
                      <a:pt x="339" y="61"/>
                    </a:lnTo>
                    <a:cubicBezTo>
                      <a:pt x="326" y="0"/>
                      <a:pt x="326" y="0"/>
                      <a:pt x="326" y="0"/>
                    </a:cubicBezTo>
                    <a:cubicBezTo>
                      <a:pt x="262" y="5"/>
                      <a:pt x="262" y="5"/>
                      <a:pt x="262" y="5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1" y="72"/>
                      <a:pt x="227" y="75"/>
                      <a:pt x="217" y="80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174" y="35"/>
                      <a:pt x="174" y="35"/>
                      <a:pt x="174" y="35"/>
                    </a:cubicBezTo>
                    <a:cubicBezTo>
                      <a:pt x="120" y="67"/>
                      <a:pt x="120" y="67"/>
                      <a:pt x="120" y="67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33" y="136"/>
                      <a:pt x="123" y="147"/>
                      <a:pt x="115" y="157"/>
                    </a:cubicBezTo>
                    <a:cubicBezTo>
                      <a:pt x="115" y="155"/>
                      <a:pt x="115" y="155"/>
                      <a:pt x="115" y="155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72" y="232"/>
                      <a:pt x="72" y="232"/>
                      <a:pt x="72" y="232"/>
                    </a:cubicBezTo>
                    <a:cubicBezTo>
                      <a:pt x="69" y="246"/>
                      <a:pt x="64" y="254"/>
                      <a:pt x="64" y="272"/>
                    </a:cubicBezTo>
                    <a:cubicBezTo>
                      <a:pt x="61" y="272"/>
                      <a:pt x="61" y="272"/>
                      <a:pt x="61" y="272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4" y="358"/>
                      <a:pt x="64" y="358"/>
                      <a:pt x="64" y="358"/>
                    </a:cubicBezTo>
                    <a:cubicBezTo>
                      <a:pt x="67" y="377"/>
                      <a:pt x="72" y="393"/>
                      <a:pt x="77" y="409"/>
                    </a:cubicBezTo>
                    <a:lnTo>
                      <a:pt x="77" y="409"/>
                    </a:lnTo>
                    <a:cubicBezTo>
                      <a:pt x="29" y="452"/>
                      <a:pt x="29" y="452"/>
                      <a:pt x="29" y="452"/>
                    </a:cubicBezTo>
                    <a:cubicBezTo>
                      <a:pt x="64" y="505"/>
                      <a:pt x="64" y="505"/>
                      <a:pt x="64" y="505"/>
                    </a:cubicBezTo>
                    <a:cubicBezTo>
                      <a:pt x="123" y="484"/>
                      <a:pt x="123" y="484"/>
                      <a:pt x="123" y="484"/>
                    </a:cubicBezTo>
                    <a:cubicBezTo>
                      <a:pt x="136" y="497"/>
                      <a:pt x="152" y="513"/>
                      <a:pt x="168" y="524"/>
                    </a:cubicBezTo>
                    <a:cubicBezTo>
                      <a:pt x="168" y="527"/>
                      <a:pt x="168" y="527"/>
                      <a:pt x="168" y="527"/>
                    </a:cubicBezTo>
                    <a:cubicBezTo>
                      <a:pt x="152" y="585"/>
                      <a:pt x="152" y="585"/>
                      <a:pt x="152" y="585"/>
                    </a:cubicBezTo>
                    <a:cubicBezTo>
                      <a:pt x="211" y="612"/>
                      <a:pt x="211" y="612"/>
                      <a:pt x="211" y="612"/>
                    </a:cubicBezTo>
                    <a:cubicBezTo>
                      <a:pt x="248" y="561"/>
                      <a:pt x="248" y="561"/>
                      <a:pt x="248" y="561"/>
                    </a:cubicBezTo>
                    <a:lnTo>
                      <a:pt x="248" y="561"/>
                    </a:lnTo>
                    <a:cubicBezTo>
                      <a:pt x="259" y="564"/>
                      <a:pt x="273" y="567"/>
                      <a:pt x="289" y="567"/>
                    </a:cubicBezTo>
                    <a:cubicBezTo>
                      <a:pt x="289" y="569"/>
                      <a:pt x="289" y="569"/>
                      <a:pt x="289" y="569"/>
                    </a:cubicBezTo>
                    <a:cubicBezTo>
                      <a:pt x="302" y="628"/>
                      <a:pt x="302" y="628"/>
                      <a:pt x="302" y="628"/>
                    </a:cubicBezTo>
                    <a:cubicBezTo>
                      <a:pt x="366" y="626"/>
                      <a:pt x="366" y="626"/>
                      <a:pt x="366" y="626"/>
                    </a:cubicBezTo>
                    <a:cubicBezTo>
                      <a:pt x="374" y="561"/>
                      <a:pt x="374" y="561"/>
                      <a:pt x="374" y="561"/>
                    </a:cubicBezTo>
                    <a:lnTo>
                      <a:pt x="374" y="561"/>
                    </a:lnTo>
                    <a:cubicBezTo>
                      <a:pt x="388" y="559"/>
                      <a:pt x="401" y="554"/>
                      <a:pt x="412" y="548"/>
                    </a:cubicBezTo>
                    <a:cubicBezTo>
                      <a:pt x="414" y="551"/>
                      <a:pt x="414" y="551"/>
                      <a:pt x="414" y="551"/>
                    </a:cubicBezTo>
                    <a:cubicBezTo>
                      <a:pt x="455" y="596"/>
                      <a:pt x="455" y="596"/>
                      <a:pt x="455" y="596"/>
                    </a:cubicBezTo>
                    <a:cubicBezTo>
                      <a:pt x="508" y="561"/>
                      <a:pt x="508" y="561"/>
                      <a:pt x="508" y="561"/>
                    </a:cubicBezTo>
                    <a:cubicBezTo>
                      <a:pt x="487" y="503"/>
                      <a:pt x="487" y="503"/>
                      <a:pt x="487" y="503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95" y="495"/>
                      <a:pt x="506" y="484"/>
                      <a:pt x="513" y="473"/>
                    </a:cubicBezTo>
                    <a:lnTo>
                      <a:pt x="513" y="473"/>
                    </a:lnTo>
                    <a:cubicBezTo>
                      <a:pt x="572" y="495"/>
                      <a:pt x="572" y="495"/>
                      <a:pt x="572" y="495"/>
                    </a:cubicBezTo>
                    <a:cubicBezTo>
                      <a:pt x="604" y="439"/>
                      <a:pt x="604" y="439"/>
                      <a:pt x="604" y="439"/>
                    </a:cubicBezTo>
                    <a:cubicBezTo>
                      <a:pt x="553" y="398"/>
                      <a:pt x="553" y="398"/>
                      <a:pt x="553" y="398"/>
                    </a:cubicBezTo>
                    <a:cubicBezTo>
                      <a:pt x="553" y="393"/>
                      <a:pt x="553" y="393"/>
                      <a:pt x="553" y="393"/>
                    </a:cubicBezTo>
                    <a:cubicBezTo>
                      <a:pt x="559" y="382"/>
                      <a:pt x="562" y="369"/>
                      <a:pt x="564" y="350"/>
                    </a:cubicBezTo>
                    <a:cubicBezTo>
                      <a:pt x="567" y="350"/>
                      <a:pt x="567" y="350"/>
                      <a:pt x="567" y="350"/>
                    </a:cubicBezTo>
                    <a:cubicBezTo>
                      <a:pt x="621" y="347"/>
                      <a:pt x="621" y="347"/>
                      <a:pt x="621" y="347"/>
                    </a:cubicBezTo>
                    <a:cubicBezTo>
                      <a:pt x="621" y="283"/>
                      <a:pt x="621" y="283"/>
                      <a:pt x="621" y="283"/>
                    </a:cubicBezTo>
                    <a:cubicBezTo>
                      <a:pt x="562" y="272"/>
                      <a:pt x="562" y="272"/>
                      <a:pt x="562" y="272"/>
                    </a:cubicBezTo>
                    <a:lnTo>
                      <a:pt x="562" y="272"/>
                    </a:lnTo>
                    <a:cubicBezTo>
                      <a:pt x="559" y="254"/>
                      <a:pt x="556" y="238"/>
                      <a:pt x="548" y="222"/>
                    </a:cubicBezTo>
                    <a:cubicBezTo>
                      <a:pt x="551" y="219"/>
                      <a:pt x="551" y="219"/>
                      <a:pt x="551" y="219"/>
                    </a:cubicBezTo>
                    <a:cubicBezTo>
                      <a:pt x="599" y="179"/>
                      <a:pt x="599" y="179"/>
                      <a:pt x="599" y="179"/>
                    </a:cubicBezTo>
                    <a:cubicBezTo>
                      <a:pt x="564" y="126"/>
                      <a:pt x="564" y="126"/>
                      <a:pt x="564" y="126"/>
                    </a:cubicBezTo>
                    <a:cubicBezTo>
                      <a:pt x="506" y="147"/>
                      <a:pt x="506" y="147"/>
                      <a:pt x="506" y="147"/>
                    </a:cubicBezTo>
                    <a:lnTo>
                      <a:pt x="506" y="147"/>
                    </a:lnTo>
                    <a:cubicBezTo>
                      <a:pt x="492" y="131"/>
                      <a:pt x="476" y="117"/>
                      <a:pt x="460" y="107"/>
                    </a:cubicBezTo>
                    <a:cubicBezTo>
                      <a:pt x="460" y="104"/>
                      <a:pt x="460" y="104"/>
                      <a:pt x="460" y="104"/>
                    </a:cubicBezTo>
                    <a:cubicBezTo>
                      <a:pt x="476" y="45"/>
                      <a:pt x="476" y="45"/>
                      <a:pt x="476" y="45"/>
                    </a:cubicBezTo>
                    <a:cubicBezTo>
                      <a:pt x="417" y="18"/>
                      <a:pt x="417" y="18"/>
                      <a:pt x="417" y="18"/>
                    </a:cubicBezTo>
                    <a:cubicBezTo>
                      <a:pt x="380" y="69"/>
                      <a:pt x="380" y="69"/>
                      <a:pt x="380" y="69"/>
                    </a:cubicBezTo>
                    <a:close/>
                    <a:moveTo>
                      <a:pt x="524" y="315"/>
                    </a:moveTo>
                    <a:lnTo>
                      <a:pt x="524" y="315"/>
                    </a:lnTo>
                    <a:cubicBezTo>
                      <a:pt x="524" y="430"/>
                      <a:pt x="431" y="527"/>
                      <a:pt x="313" y="527"/>
                    </a:cubicBezTo>
                    <a:cubicBezTo>
                      <a:pt x="198" y="527"/>
                      <a:pt x="102" y="430"/>
                      <a:pt x="102" y="315"/>
                    </a:cubicBezTo>
                    <a:cubicBezTo>
                      <a:pt x="102" y="198"/>
                      <a:pt x="198" y="104"/>
                      <a:pt x="313" y="104"/>
                    </a:cubicBezTo>
                    <a:cubicBezTo>
                      <a:pt x="431" y="104"/>
                      <a:pt x="524" y="198"/>
                      <a:pt x="524" y="31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Group 33"/>
            <p:cNvGrpSpPr/>
            <p:nvPr/>
          </p:nvGrpSpPr>
          <p:grpSpPr>
            <a:xfrm>
              <a:off x="8747006" y="2165471"/>
              <a:ext cx="299269" cy="305699"/>
              <a:chOff x="15336891" y="4283227"/>
              <a:chExt cx="588159" cy="600797"/>
            </a:xfrm>
            <a:solidFill>
              <a:schemeClr val="accent2"/>
            </a:solidFill>
          </p:grpSpPr>
          <p:sp>
            <p:nvSpPr>
              <p:cNvPr id="87" name="Freeform: Shape 34"/>
              <p:cNvSpPr/>
              <p:nvPr/>
            </p:nvSpPr>
            <p:spPr bwMode="auto">
              <a:xfrm>
                <a:off x="15463832" y="4405925"/>
                <a:ext cx="351203" cy="351170"/>
              </a:xfrm>
              <a:custGeom>
                <a:avLst/>
                <a:gdLst>
                  <a:gd name="T0" fmla="*/ 184 w 370"/>
                  <a:gd name="T1" fmla="*/ 0 h 371"/>
                  <a:gd name="T2" fmla="*/ 184 w 370"/>
                  <a:gd name="T3" fmla="*/ 0 h 371"/>
                  <a:gd name="T4" fmla="*/ 0 w 370"/>
                  <a:gd name="T5" fmla="*/ 185 h 371"/>
                  <a:gd name="T6" fmla="*/ 184 w 370"/>
                  <a:gd name="T7" fmla="*/ 370 h 371"/>
                  <a:gd name="T8" fmla="*/ 369 w 370"/>
                  <a:gd name="T9" fmla="*/ 185 h 371"/>
                  <a:gd name="T10" fmla="*/ 184 w 370"/>
                  <a:gd name="T11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1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7"/>
                      <a:pt x="83" y="370"/>
                      <a:pt x="184" y="370"/>
                    </a:cubicBezTo>
                    <a:cubicBezTo>
                      <a:pt x="286" y="370"/>
                      <a:pt x="369" y="287"/>
                      <a:pt x="369" y="185"/>
                    </a:cubicBezTo>
                    <a:cubicBezTo>
                      <a:pt x="369" y="81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Freeform: Shape 35"/>
              <p:cNvSpPr/>
              <p:nvPr/>
            </p:nvSpPr>
            <p:spPr bwMode="auto">
              <a:xfrm>
                <a:off x="15336891" y="428322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59 h 630"/>
                  <a:gd name="T4" fmla="*/ 263 w 619"/>
                  <a:gd name="T5" fmla="*/ 6 h 630"/>
                  <a:gd name="T6" fmla="*/ 214 w 619"/>
                  <a:gd name="T7" fmla="*/ 81 h 630"/>
                  <a:gd name="T8" fmla="*/ 172 w 619"/>
                  <a:gd name="T9" fmla="*/ 33 h 630"/>
                  <a:gd name="T10" fmla="*/ 142 w 619"/>
                  <a:gd name="T11" fmla="*/ 126 h 630"/>
                  <a:gd name="T12" fmla="*/ 113 w 619"/>
                  <a:gd name="T13" fmla="*/ 155 h 630"/>
                  <a:gd name="T14" fmla="*/ 24 w 619"/>
                  <a:gd name="T15" fmla="*/ 190 h 630"/>
                  <a:gd name="T16" fmla="*/ 62 w 619"/>
                  <a:gd name="T17" fmla="*/ 273 h 630"/>
                  <a:gd name="T18" fmla="*/ 0 w 619"/>
                  <a:gd name="T19" fmla="*/ 281 h 630"/>
                  <a:gd name="T20" fmla="*/ 62 w 619"/>
                  <a:gd name="T21" fmla="*/ 359 h 630"/>
                  <a:gd name="T22" fmla="*/ 75 w 619"/>
                  <a:gd name="T23" fmla="*/ 409 h 630"/>
                  <a:gd name="T24" fmla="*/ 62 w 619"/>
                  <a:gd name="T25" fmla="*/ 506 h 630"/>
                  <a:gd name="T26" fmla="*/ 169 w 619"/>
                  <a:gd name="T27" fmla="*/ 525 h 630"/>
                  <a:gd name="T28" fmla="*/ 153 w 619"/>
                  <a:gd name="T29" fmla="*/ 586 h 630"/>
                  <a:gd name="T30" fmla="*/ 246 w 619"/>
                  <a:gd name="T31" fmla="*/ 559 h 630"/>
                  <a:gd name="T32" fmla="*/ 287 w 619"/>
                  <a:gd name="T33" fmla="*/ 568 h 630"/>
                  <a:gd name="T34" fmla="*/ 303 w 619"/>
                  <a:gd name="T35" fmla="*/ 629 h 630"/>
                  <a:gd name="T36" fmla="*/ 372 w 619"/>
                  <a:gd name="T37" fmla="*/ 562 h 630"/>
                  <a:gd name="T38" fmla="*/ 412 w 619"/>
                  <a:gd name="T39" fmla="*/ 549 h 630"/>
                  <a:gd name="T40" fmla="*/ 455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4 h 630"/>
                  <a:gd name="T46" fmla="*/ 573 w 619"/>
                  <a:gd name="T47" fmla="*/ 495 h 630"/>
                  <a:gd name="T48" fmla="*/ 554 w 619"/>
                  <a:gd name="T49" fmla="*/ 399 h 630"/>
                  <a:gd name="T50" fmla="*/ 562 w 619"/>
                  <a:gd name="T51" fmla="*/ 351 h 630"/>
                  <a:gd name="T52" fmla="*/ 618 w 619"/>
                  <a:gd name="T53" fmla="*/ 348 h 630"/>
                  <a:gd name="T54" fmla="*/ 559 w 619"/>
                  <a:gd name="T55" fmla="*/ 270 h 630"/>
                  <a:gd name="T56" fmla="*/ 549 w 619"/>
                  <a:gd name="T57" fmla="*/ 220 h 630"/>
                  <a:gd name="T58" fmla="*/ 597 w 619"/>
                  <a:gd name="T59" fmla="*/ 180 h 630"/>
                  <a:gd name="T60" fmla="*/ 503 w 619"/>
                  <a:gd name="T61" fmla="*/ 148 h 630"/>
                  <a:gd name="T62" fmla="*/ 458 w 619"/>
                  <a:gd name="T63" fmla="*/ 108 h 630"/>
                  <a:gd name="T64" fmla="*/ 474 w 619"/>
                  <a:gd name="T65" fmla="*/ 46 h 630"/>
                  <a:gd name="T66" fmla="*/ 380 w 619"/>
                  <a:gd name="T67" fmla="*/ 70 h 630"/>
                  <a:gd name="T68" fmla="*/ 524 w 619"/>
                  <a:gd name="T69" fmla="*/ 316 h 630"/>
                  <a:gd name="T70" fmla="*/ 102 w 619"/>
                  <a:gd name="T71" fmla="*/ 316 h 630"/>
                  <a:gd name="T72" fmla="*/ 524 w 619"/>
                  <a:gd name="T73" fmla="*/ 316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7" y="67"/>
                      <a:pt x="353" y="65"/>
                      <a:pt x="340" y="62"/>
                    </a:cubicBezTo>
                    <a:cubicBezTo>
                      <a:pt x="340" y="59"/>
                      <a:pt x="340" y="59"/>
                      <a:pt x="340" y="59"/>
                    </a:cubicBezTo>
                    <a:cubicBezTo>
                      <a:pt x="324" y="0"/>
                      <a:pt x="324" y="0"/>
                      <a:pt x="324" y="0"/>
                    </a:cubicBezTo>
                    <a:cubicBezTo>
                      <a:pt x="263" y="6"/>
                      <a:pt x="263" y="6"/>
                      <a:pt x="263" y="6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1" y="70"/>
                      <a:pt x="228" y="75"/>
                      <a:pt x="214" y="81"/>
                    </a:cubicBezTo>
                    <a:cubicBezTo>
                      <a:pt x="214" y="78"/>
                      <a:pt x="214" y="78"/>
                      <a:pt x="214" y="78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42" y="126"/>
                      <a:pt x="142" y="126"/>
                      <a:pt x="142" y="126"/>
                    </a:cubicBezTo>
                    <a:cubicBezTo>
                      <a:pt x="131" y="137"/>
                      <a:pt x="123" y="145"/>
                      <a:pt x="113" y="155"/>
                    </a:cubicBezTo>
                    <a:lnTo>
                      <a:pt x="113" y="155"/>
                    </a:lnTo>
                    <a:cubicBezTo>
                      <a:pt x="54" y="137"/>
                      <a:pt x="54" y="137"/>
                      <a:pt x="54" y="137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3" y="233"/>
                      <a:pt x="73" y="233"/>
                      <a:pt x="73" y="233"/>
                    </a:cubicBezTo>
                    <a:cubicBezTo>
                      <a:pt x="67" y="244"/>
                      <a:pt x="65" y="254"/>
                      <a:pt x="62" y="273"/>
                    </a:cubicBezTo>
                    <a:lnTo>
                      <a:pt x="62" y="273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2" y="359"/>
                      <a:pt x="62" y="359"/>
                      <a:pt x="62" y="359"/>
                    </a:cubicBezTo>
                    <a:cubicBezTo>
                      <a:pt x="65" y="375"/>
                      <a:pt x="70" y="394"/>
                      <a:pt x="75" y="409"/>
                    </a:cubicBezTo>
                    <a:lnTo>
                      <a:pt x="75" y="409"/>
                    </a:lnTo>
                    <a:cubicBezTo>
                      <a:pt x="30" y="453"/>
                      <a:pt x="30" y="453"/>
                      <a:pt x="30" y="453"/>
                    </a:cubicBezTo>
                    <a:cubicBezTo>
                      <a:pt x="62" y="506"/>
                      <a:pt x="62" y="506"/>
                      <a:pt x="62" y="506"/>
                    </a:cubicBezTo>
                    <a:cubicBezTo>
                      <a:pt x="123" y="482"/>
                      <a:pt x="123" y="482"/>
                      <a:pt x="123" y="482"/>
                    </a:cubicBezTo>
                    <a:cubicBezTo>
                      <a:pt x="137" y="498"/>
                      <a:pt x="150" y="511"/>
                      <a:pt x="169" y="525"/>
                    </a:cubicBezTo>
                    <a:lnTo>
                      <a:pt x="169" y="525"/>
                    </a:lnTo>
                    <a:cubicBezTo>
                      <a:pt x="153" y="586"/>
                      <a:pt x="153" y="586"/>
                      <a:pt x="153" y="586"/>
                    </a:cubicBezTo>
                    <a:cubicBezTo>
                      <a:pt x="209" y="613"/>
                      <a:pt x="209" y="613"/>
                      <a:pt x="209" y="613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60" y="565"/>
                      <a:pt x="273" y="568"/>
                      <a:pt x="287" y="568"/>
                    </a:cubicBezTo>
                    <a:cubicBezTo>
                      <a:pt x="287" y="570"/>
                      <a:pt x="287" y="570"/>
                      <a:pt x="287" y="570"/>
                    </a:cubicBezTo>
                    <a:cubicBezTo>
                      <a:pt x="303" y="629"/>
                      <a:pt x="303" y="629"/>
                      <a:pt x="303" y="629"/>
                    </a:cubicBezTo>
                    <a:cubicBezTo>
                      <a:pt x="364" y="627"/>
                      <a:pt x="364" y="627"/>
                      <a:pt x="364" y="627"/>
                    </a:cubicBezTo>
                    <a:cubicBezTo>
                      <a:pt x="372" y="562"/>
                      <a:pt x="372" y="562"/>
                      <a:pt x="372" y="562"/>
                    </a:cubicBezTo>
                    <a:lnTo>
                      <a:pt x="372" y="562"/>
                    </a:lnTo>
                    <a:cubicBezTo>
                      <a:pt x="385" y="559"/>
                      <a:pt x="399" y="554"/>
                      <a:pt x="412" y="549"/>
                    </a:cubicBezTo>
                    <a:cubicBezTo>
                      <a:pt x="412" y="552"/>
                      <a:pt x="412" y="552"/>
                      <a:pt x="412" y="552"/>
                    </a:cubicBezTo>
                    <a:cubicBezTo>
                      <a:pt x="455" y="597"/>
                      <a:pt x="455" y="597"/>
                      <a:pt x="455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lnTo>
                      <a:pt x="484" y="503"/>
                    </a:lnTo>
                    <a:cubicBezTo>
                      <a:pt x="495" y="493"/>
                      <a:pt x="503" y="484"/>
                      <a:pt x="511" y="474"/>
                    </a:cubicBezTo>
                    <a:cubicBezTo>
                      <a:pt x="514" y="474"/>
                      <a:pt x="514" y="474"/>
                      <a:pt x="514" y="474"/>
                    </a:cubicBezTo>
                    <a:cubicBezTo>
                      <a:pt x="573" y="495"/>
                      <a:pt x="573" y="495"/>
                      <a:pt x="573" y="495"/>
                    </a:cubicBezTo>
                    <a:cubicBezTo>
                      <a:pt x="602" y="439"/>
                      <a:pt x="602" y="439"/>
                      <a:pt x="602" y="439"/>
                    </a:cubicBezTo>
                    <a:cubicBezTo>
                      <a:pt x="554" y="399"/>
                      <a:pt x="554" y="399"/>
                      <a:pt x="554" y="399"/>
                    </a:cubicBezTo>
                    <a:cubicBezTo>
                      <a:pt x="554" y="394"/>
                      <a:pt x="554" y="394"/>
                      <a:pt x="554" y="394"/>
                    </a:cubicBezTo>
                    <a:cubicBezTo>
                      <a:pt x="557" y="380"/>
                      <a:pt x="562" y="369"/>
                      <a:pt x="562" y="351"/>
                    </a:cubicBezTo>
                    <a:cubicBezTo>
                      <a:pt x="565" y="351"/>
                      <a:pt x="565" y="351"/>
                      <a:pt x="565" y="351"/>
                    </a:cubicBezTo>
                    <a:cubicBezTo>
                      <a:pt x="618" y="348"/>
                      <a:pt x="618" y="348"/>
                      <a:pt x="618" y="348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0"/>
                      <a:pt x="559" y="270"/>
                      <a:pt x="559" y="270"/>
                    </a:cubicBezTo>
                    <a:cubicBezTo>
                      <a:pt x="562" y="270"/>
                      <a:pt x="562" y="270"/>
                      <a:pt x="562" y="270"/>
                    </a:cubicBezTo>
                    <a:cubicBezTo>
                      <a:pt x="559" y="254"/>
                      <a:pt x="554" y="236"/>
                      <a:pt x="549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7" y="180"/>
                      <a:pt x="597" y="180"/>
                      <a:pt x="597" y="180"/>
                    </a:cubicBezTo>
                    <a:cubicBezTo>
                      <a:pt x="565" y="124"/>
                      <a:pt x="565" y="124"/>
                      <a:pt x="565" y="124"/>
                    </a:cubicBezTo>
                    <a:cubicBezTo>
                      <a:pt x="503" y="148"/>
                      <a:pt x="503" y="148"/>
                      <a:pt x="503" y="148"/>
                    </a:cubicBezTo>
                    <a:lnTo>
                      <a:pt x="503" y="148"/>
                    </a:lnTo>
                    <a:cubicBezTo>
                      <a:pt x="490" y="131"/>
                      <a:pt x="474" y="118"/>
                      <a:pt x="458" y="108"/>
                    </a:cubicBezTo>
                    <a:cubicBezTo>
                      <a:pt x="458" y="105"/>
                      <a:pt x="458" y="105"/>
                      <a:pt x="458" y="105"/>
                    </a:cubicBezTo>
                    <a:cubicBezTo>
                      <a:pt x="474" y="46"/>
                      <a:pt x="474" y="46"/>
                      <a:pt x="474" y="46"/>
                    </a:cubicBezTo>
                    <a:cubicBezTo>
                      <a:pt x="418" y="19"/>
                      <a:pt x="418" y="19"/>
                      <a:pt x="418" y="19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4" y="316"/>
                    </a:moveTo>
                    <a:lnTo>
                      <a:pt x="524" y="316"/>
                    </a:lnTo>
                    <a:cubicBezTo>
                      <a:pt x="524" y="431"/>
                      <a:pt x="428" y="525"/>
                      <a:pt x="313" y="525"/>
                    </a:cubicBezTo>
                    <a:cubicBezTo>
                      <a:pt x="195" y="525"/>
                      <a:pt x="102" y="431"/>
                      <a:pt x="102" y="316"/>
                    </a:cubicBezTo>
                    <a:cubicBezTo>
                      <a:pt x="102" y="198"/>
                      <a:pt x="195" y="105"/>
                      <a:pt x="313" y="105"/>
                    </a:cubicBezTo>
                    <a:cubicBezTo>
                      <a:pt x="428" y="105"/>
                      <a:pt x="524" y="198"/>
                      <a:pt x="524" y="31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Group 36"/>
            <p:cNvGrpSpPr/>
            <p:nvPr/>
          </p:nvGrpSpPr>
          <p:grpSpPr>
            <a:xfrm>
              <a:off x="11052848" y="2763944"/>
              <a:ext cx="301421" cy="305698"/>
              <a:chOff x="19868677" y="5459436"/>
              <a:chExt cx="592390" cy="600797"/>
            </a:xfrm>
            <a:solidFill>
              <a:schemeClr val="accent1"/>
            </a:solidFill>
          </p:grpSpPr>
          <p:sp>
            <p:nvSpPr>
              <p:cNvPr id="85" name="Freeform: Shape 37"/>
              <p:cNvSpPr/>
              <p:nvPr/>
            </p:nvSpPr>
            <p:spPr bwMode="auto">
              <a:xfrm>
                <a:off x="19991386" y="5582134"/>
                <a:ext cx="351203" cy="346939"/>
              </a:xfrm>
              <a:custGeom>
                <a:avLst/>
                <a:gdLst>
                  <a:gd name="T0" fmla="*/ 184 w 370"/>
                  <a:gd name="T1" fmla="*/ 0 h 368"/>
                  <a:gd name="T2" fmla="*/ 184 w 370"/>
                  <a:gd name="T3" fmla="*/ 0 h 368"/>
                  <a:gd name="T4" fmla="*/ 0 w 370"/>
                  <a:gd name="T5" fmla="*/ 183 h 368"/>
                  <a:gd name="T6" fmla="*/ 184 w 370"/>
                  <a:gd name="T7" fmla="*/ 367 h 368"/>
                  <a:gd name="T8" fmla="*/ 369 w 370"/>
                  <a:gd name="T9" fmla="*/ 183 h 368"/>
                  <a:gd name="T10" fmla="*/ 184 w 370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68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1"/>
                      <a:pt x="0" y="183"/>
                    </a:cubicBezTo>
                    <a:cubicBezTo>
                      <a:pt x="0" y="287"/>
                      <a:pt x="83" y="367"/>
                      <a:pt x="184" y="367"/>
                    </a:cubicBezTo>
                    <a:cubicBezTo>
                      <a:pt x="286" y="367"/>
                      <a:pt x="369" y="287"/>
                      <a:pt x="369" y="183"/>
                    </a:cubicBezTo>
                    <a:cubicBezTo>
                      <a:pt x="369" y="81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Freeform: Shape 38"/>
              <p:cNvSpPr/>
              <p:nvPr/>
            </p:nvSpPr>
            <p:spPr bwMode="auto">
              <a:xfrm>
                <a:off x="19868677" y="5459436"/>
                <a:ext cx="592390" cy="600797"/>
              </a:xfrm>
              <a:custGeom>
                <a:avLst/>
                <a:gdLst>
                  <a:gd name="T0" fmla="*/ 380 w 622"/>
                  <a:gd name="T1" fmla="*/ 69 h 629"/>
                  <a:gd name="T2" fmla="*/ 340 w 622"/>
                  <a:gd name="T3" fmla="*/ 58 h 629"/>
                  <a:gd name="T4" fmla="*/ 263 w 622"/>
                  <a:gd name="T5" fmla="*/ 2 h 629"/>
                  <a:gd name="T6" fmla="*/ 217 w 622"/>
                  <a:gd name="T7" fmla="*/ 80 h 629"/>
                  <a:gd name="T8" fmla="*/ 174 w 622"/>
                  <a:gd name="T9" fmla="*/ 31 h 629"/>
                  <a:gd name="T10" fmla="*/ 142 w 622"/>
                  <a:gd name="T11" fmla="*/ 125 h 629"/>
                  <a:gd name="T12" fmla="*/ 113 w 622"/>
                  <a:gd name="T13" fmla="*/ 155 h 629"/>
                  <a:gd name="T14" fmla="*/ 24 w 622"/>
                  <a:gd name="T15" fmla="*/ 189 h 629"/>
                  <a:gd name="T16" fmla="*/ 62 w 622"/>
                  <a:gd name="T17" fmla="*/ 273 h 629"/>
                  <a:gd name="T18" fmla="*/ 0 w 622"/>
                  <a:gd name="T19" fmla="*/ 280 h 629"/>
                  <a:gd name="T20" fmla="*/ 62 w 622"/>
                  <a:gd name="T21" fmla="*/ 358 h 629"/>
                  <a:gd name="T22" fmla="*/ 78 w 622"/>
                  <a:gd name="T23" fmla="*/ 409 h 629"/>
                  <a:gd name="T24" fmla="*/ 65 w 622"/>
                  <a:gd name="T25" fmla="*/ 505 h 629"/>
                  <a:gd name="T26" fmla="*/ 169 w 622"/>
                  <a:gd name="T27" fmla="*/ 524 h 629"/>
                  <a:gd name="T28" fmla="*/ 153 w 622"/>
                  <a:gd name="T29" fmla="*/ 585 h 629"/>
                  <a:gd name="T30" fmla="*/ 246 w 622"/>
                  <a:gd name="T31" fmla="*/ 559 h 629"/>
                  <a:gd name="T32" fmla="*/ 287 w 622"/>
                  <a:gd name="T33" fmla="*/ 567 h 629"/>
                  <a:gd name="T34" fmla="*/ 303 w 622"/>
                  <a:gd name="T35" fmla="*/ 628 h 629"/>
                  <a:gd name="T36" fmla="*/ 375 w 622"/>
                  <a:gd name="T37" fmla="*/ 561 h 629"/>
                  <a:gd name="T38" fmla="*/ 412 w 622"/>
                  <a:gd name="T39" fmla="*/ 548 h 629"/>
                  <a:gd name="T40" fmla="*/ 455 w 622"/>
                  <a:gd name="T41" fmla="*/ 596 h 629"/>
                  <a:gd name="T42" fmla="*/ 484 w 622"/>
                  <a:gd name="T43" fmla="*/ 503 h 629"/>
                  <a:gd name="T44" fmla="*/ 514 w 622"/>
                  <a:gd name="T45" fmla="*/ 473 h 629"/>
                  <a:gd name="T46" fmla="*/ 573 w 622"/>
                  <a:gd name="T47" fmla="*/ 492 h 629"/>
                  <a:gd name="T48" fmla="*/ 554 w 622"/>
                  <a:gd name="T49" fmla="*/ 395 h 629"/>
                  <a:gd name="T50" fmla="*/ 565 w 622"/>
                  <a:gd name="T51" fmla="*/ 350 h 629"/>
                  <a:gd name="T52" fmla="*/ 621 w 622"/>
                  <a:gd name="T53" fmla="*/ 347 h 629"/>
                  <a:gd name="T54" fmla="*/ 562 w 622"/>
                  <a:gd name="T55" fmla="*/ 270 h 629"/>
                  <a:gd name="T56" fmla="*/ 549 w 622"/>
                  <a:gd name="T57" fmla="*/ 219 h 629"/>
                  <a:gd name="T58" fmla="*/ 597 w 622"/>
                  <a:gd name="T59" fmla="*/ 179 h 629"/>
                  <a:gd name="T60" fmla="*/ 506 w 622"/>
                  <a:gd name="T61" fmla="*/ 147 h 629"/>
                  <a:gd name="T62" fmla="*/ 460 w 622"/>
                  <a:gd name="T63" fmla="*/ 104 h 629"/>
                  <a:gd name="T64" fmla="*/ 477 w 622"/>
                  <a:gd name="T65" fmla="*/ 45 h 629"/>
                  <a:gd name="T66" fmla="*/ 380 w 622"/>
                  <a:gd name="T67" fmla="*/ 69 h 629"/>
                  <a:gd name="T68" fmla="*/ 524 w 622"/>
                  <a:gd name="T69" fmla="*/ 313 h 629"/>
                  <a:gd name="T70" fmla="*/ 102 w 622"/>
                  <a:gd name="T71" fmla="*/ 313 h 629"/>
                  <a:gd name="T72" fmla="*/ 524 w 622"/>
                  <a:gd name="T73" fmla="*/ 313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2" h="629">
                    <a:moveTo>
                      <a:pt x="380" y="69"/>
                    </a:moveTo>
                    <a:lnTo>
                      <a:pt x="380" y="69"/>
                    </a:lnTo>
                    <a:cubicBezTo>
                      <a:pt x="367" y="64"/>
                      <a:pt x="353" y="61"/>
                      <a:pt x="340" y="61"/>
                    </a:cubicBezTo>
                    <a:cubicBezTo>
                      <a:pt x="340" y="58"/>
                      <a:pt x="340" y="58"/>
                      <a:pt x="340" y="58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263" y="2"/>
                      <a:pt x="263" y="2"/>
                      <a:pt x="263" y="2"/>
                    </a:cubicBezTo>
                    <a:cubicBezTo>
                      <a:pt x="254" y="66"/>
                      <a:pt x="254" y="66"/>
                      <a:pt x="254" y="66"/>
                    </a:cubicBezTo>
                    <a:cubicBezTo>
                      <a:pt x="241" y="69"/>
                      <a:pt x="228" y="74"/>
                      <a:pt x="217" y="80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174" y="31"/>
                      <a:pt x="174" y="31"/>
                      <a:pt x="174" y="31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42" y="125"/>
                      <a:pt x="142" y="125"/>
                      <a:pt x="142" y="125"/>
                    </a:cubicBezTo>
                    <a:cubicBezTo>
                      <a:pt x="134" y="133"/>
                      <a:pt x="124" y="144"/>
                      <a:pt x="115" y="155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56" y="136"/>
                      <a:pt x="56" y="136"/>
                      <a:pt x="56" y="136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73" y="232"/>
                      <a:pt x="73" y="232"/>
                      <a:pt x="73" y="232"/>
                    </a:cubicBezTo>
                    <a:cubicBezTo>
                      <a:pt x="70" y="243"/>
                      <a:pt x="65" y="254"/>
                      <a:pt x="62" y="273"/>
                    </a:cubicBezTo>
                    <a:lnTo>
                      <a:pt x="62" y="273"/>
                    </a:ln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2" y="358"/>
                      <a:pt x="62" y="358"/>
                      <a:pt x="62" y="358"/>
                    </a:cubicBezTo>
                    <a:cubicBezTo>
                      <a:pt x="67" y="374"/>
                      <a:pt x="70" y="393"/>
                      <a:pt x="78" y="409"/>
                    </a:cubicBezTo>
                    <a:lnTo>
                      <a:pt x="78" y="409"/>
                    </a:lnTo>
                    <a:cubicBezTo>
                      <a:pt x="30" y="449"/>
                      <a:pt x="30" y="449"/>
                      <a:pt x="30" y="449"/>
                    </a:cubicBezTo>
                    <a:cubicBezTo>
                      <a:pt x="65" y="505"/>
                      <a:pt x="65" y="505"/>
                      <a:pt x="65" y="505"/>
                    </a:cubicBezTo>
                    <a:cubicBezTo>
                      <a:pt x="124" y="481"/>
                      <a:pt x="124" y="481"/>
                      <a:pt x="124" y="481"/>
                    </a:cubicBezTo>
                    <a:cubicBezTo>
                      <a:pt x="137" y="497"/>
                      <a:pt x="153" y="510"/>
                      <a:pt x="169" y="524"/>
                    </a:cubicBezTo>
                    <a:lnTo>
                      <a:pt x="169" y="524"/>
                    </a:lnTo>
                    <a:cubicBezTo>
                      <a:pt x="153" y="585"/>
                      <a:pt x="153" y="585"/>
                      <a:pt x="153" y="585"/>
                    </a:cubicBezTo>
                    <a:cubicBezTo>
                      <a:pt x="209" y="612"/>
                      <a:pt x="209" y="612"/>
                      <a:pt x="209" y="612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60" y="564"/>
                      <a:pt x="273" y="567"/>
                      <a:pt x="287" y="567"/>
                    </a:cubicBezTo>
                    <a:cubicBezTo>
                      <a:pt x="287" y="569"/>
                      <a:pt x="287" y="569"/>
                      <a:pt x="287" y="569"/>
                    </a:cubicBezTo>
                    <a:cubicBezTo>
                      <a:pt x="303" y="628"/>
                      <a:pt x="303" y="628"/>
                      <a:pt x="303" y="628"/>
                    </a:cubicBezTo>
                    <a:cubicBezTo>
                      <a:pt x="367" y="625"/>
                      <a:pt x="367" y="625"/>
                      <a:pt x="367" y="625"/>
                    </a:cubicBezTo>
                    <a:cubicBezTo>
                      <a:pt x="375" y="561"/>
                      <a:pt x="375" y="561"/>
                      <a:pt x="375" y="561"/>
                    </a:cubicBezTo>
                    <a:lnTo>
                      <a:pt x="375" y="561"/>
                    </a:lnTo>
                    <a:cubicBezTo>
                      <a:pt x="388" y="559"/>
                      <a:pt x="399" y="553"/>
                      <a:pt x="412" y="548"/>
                    </a:cubicBezTo>
                    <a:cubicBezTo>
                      <a:pt x="412" y="550"/>
                      <a:pt x="412" y="550"/>
                      <a:pt x="412" y="550"/>
                    </a:cubicBezTo>
                    <a:cubicBezTo>
                      <a:pt x="455" y="596"/>
                      <a:pt x="455" y="596"/>
                      <a:pt x="455" y="596"/>
                    </a:cubicBezTo>
                    <a:cubicBezTo>
                      <a:pt x="509" y="561"/>
                      <a:pt x="509" y="561"/>
                      <a:pt x="509" y="561"/>
                    </a:cubicBezTo>
                    <a:cubicBezTo>
                      <a:pt x="484" y="503"/>
                      <a:pt x="484" y="503"/>
                      <a:pt x="484" y="503"/>
                    </a:cubicBezTo>
                    <a:lnTo>
                      <a:pt x="484" y="503"/>
                    </a:lnTo>
                    <a:cubicBezTo>
                      <a:pt x="495" y="492"/>
                      <a:pt x="503" y="484"/>
                      <a:pt x="514" y="473"/>
                    </a:cubicBezTo>
                    <a:lnTo>
                      <a:pt x="514" y="473"/>
                    </a:lnTo>
                    <a:cubicBezTo>
                      <a:pt x="573" y="492"/>
                      <a:pt x="573" y="492"/>
                      <a:pt x="573" y="492"/>
                    </a:cubicBezTo>
                    <a:cubicBezTo>
                      <a:pt x="605" y="438"/>
                      <a:pt x="605" y="438"/>
                      <a:pt x="605" y="438"/>
                    </a:cubicBezTo>
                    <a:cubicBezTo>
                      <a:pt x="554" y="395"/>
                      <a:pt x="554" y="395"/>
                      <a:pt x="554" y="395"/>
                    </a:cubicBezTo>
                    <a:cubicBezTo>
                      <a:pt x="554" y="393"/>
                      <a:pt x="554" y="393"/>
                      <a:pt x="554" y="393"/>
                    </a:cubicBezTo>
                    <a:cubicBezTo>
                      <a:pt x="559" y="379"/>
                      <a:pt x="562" y="369"/>
                      <a:pt x="565" y="350"/>
                    </a:cubicBezTo>
                    <a:cubicBezTo>
                      <a:pt x="567" y="350"/>
                      <a:pt x="567" y="350"/>
                      <a:pt x="567" y="350"/>
                    </a:cubicBezTo>
                    <a:cubicBezTo>
                      <a:pt x="621" y="347"/>
                      <a:pt x="621" y="347"/>
                      <a:pt x="621" y="347"/>
                    </a:cubicBezTo>
                    <a:cubicBezTo>
                      <a:pt x="621" y="283"/>
                      <a:pt x="621" y="283"/>
                      <a:pt x="621" y="283"/>
                    </a:cubicBezTo>
                    <a:cubicBezTo>
                      <a:pt x="562" y="270"/>
                      <a:pt x="562" y="270"/>
                      <a:pt x="562" y="270"/>
                    </a:cubicBezTo>
                    <a:lnTo>
                      <a:pt x="562" y="270"/>
                    </a:lnTo>
                    <a:cubicBezTo>
                      <a:pt x="559" y="254"/>
                      <a:pt x="557" y="235"/>
                      <a:pt x="549" y="219"/>
                    </a:cubicBezTo>
                    <a:cubicBezTo>
                      <a:pt x="552" y="219"/>
                      <a:pt x="552" y="219"/>
                      <a:pt x="552" y="219"/>
                    </a:cubicBezTo>
                    <a:cubicBezTo>
                      <a:pt x="597" y="179"/>
                      <a:pt x="597" y="179"/>
                      <a:pt x="597" y="179"/>
                    </a:cubicBezTo>
                    <a:cubicBezTo>
                      <a:pt x="565" y="123"/>
                      <a:pt x="565" y="123"/>
                      <a:pt x="565" y="123"/>
                    </a:cubicBezTo>
                    <a:cubicBezTo>
                      <a:pt x="506" y="147"/>
                      <a:pt x="506" y="147"/>
                      <a:pt x="506" y="147"/>
                    </a:cubicBezTo>
                    <a:lnTo>
                      <a:pt x="506" y="147"/>
                    </a:lnTo>
                    <a:cubicBezTo>
                      <a:pt x="493" y="130"/>
                      <a:pt x="477" y="117"/>
                      <a:pt x="460" y="104"/>
                    </a:cubicBezTo>
                    <a:lnTo>
                      <a:pt x="460" y="104"/>
                    </a:lnTo>
                    <a:cubicBezTo>
                      <a:pt x="477" y="45"/>
                      <a:pt x="477" y="45"/>
                      <a:pt x="477" y="45"/>
                    </a:cubicBezTo>
                    <a:cubicBezTo>
                      <a:pt x="418" y="18"/>
                      <a:pt x="418" y="18"/>
                      <a:pt x="418" y="18"/>
                    </a:cubicBezTo>
                    <a:cubicBezTo>
                      <a:pt x="380" y="69"/>
                      <a:pt x="380" y="69"/>
                      <a:pt x="380" y="69"/>
                    </a:cubicBezTo>
                    <a:close/>
                    <a:moveTo>
                      <a:pt x="524" y="313"/>
                    </a:moveTo>
                    <a:lnTo>
                      <a:pt x="524" y="313"/>
                    </a:lnTo>
                    <a:cubicBezTo>
                      <a:pt x="524" y="430"/>
                      <a:pt x="431" y="524"/>
                      <a:pt x="313" y="524"/>
                    </a:cubicBezTo>
                    <a:cubicBezTo>
                      <a:pt x="198" y="524"/>
                      <a:pt x="102" y="430"/>
                      <a:pt x="102" y="313"/>
                    </a:cubicBezTo>
                    <a:cubicBezTo>
                      <a:pt x="102" y="198"/>
                      <a:pt x="198" y="104"/>
                      <a:pt x="313" y="104"/>
                    </a:cubicBezTo>
                    <a:cubicBezTo>
                      <a:pt x="431" y="104"/>
                      <a:pt x="524" y="198"/>
                      <a:pt x="524" y="31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4" name="Group 39"/>
            <p:cNvGrpSpPr/>
            <p:nvPr/>
          </p:nvGrpSpPr>
          <p:grpSpPr>
            <a:xfrm>
              <a:off x="10473712" y="1661707"/>
              <a:ext cx="445673" cy="452089"/>
              <a:chOff x="18730441" y="3293180"/>
              <a:chExt cx="875891" cy="888503"/>
            </a:xfrm>
            <a:solidFill>
              <a:schemeClr val="accent2"/>
            </a:solidFill>
          </p:grpSpPr>
          <p:sp>
            <p:nvSpPr>
              <p:cNvPr id="83" name="Freeform: Shape 40"/>
              <p:cNvSpPr/>
              <p:nvPr/>
            </p:nvSpPr>
            <p:spPr bwMode="auto">
              <a:xfrm>
                <a:off x="18912390" y="3475112"/>
                <a:ext cx="520457" cy="520409"/>
              </a:xfrm>
              <a:custGeom>
                <a:avLst/>
                <a:gdLst>
                  <a:gd name="T0" fmla="*/ 273 w 547"/>
                  <a:gd name="T1" fmla="*/ 0 h 546"/>
                  <a:gd name="T2" fmla="*/ 273 w 547"/>
                  <a:gd name="T3" fmla="*/ 0 h 546"/>
                  <a:gd name="T4" fmla="*/ 0 w 547"/>
                  <a:gd name="T5" fmla="*/ 272 h 546"/>
                  <a:gd name="T6" fmla="*/ 273 w 547"/>
                  <a:gd name="T7" fmla="*/ 545 h 546"/>
                  <a:gd name="T8" fmla="*/ 546 w 547"/>
                  <a:gd name="T9" fmla="*/ 272 h 546"/>
                  <a:gd name="T10" fmla="*/ 273 w 547"/>
                  <a:gd name="T11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546">
                    <a:moveTo>
                      <a:pt x="273" y="0"/>
                    </a:moveTo>
                    <a:lnTo>
                      <a:pt x="273" y="0"/>
                    </a:lnTo>
                    <a:cubicBezTo>
                      <a:pt x="121" y="0"/>
                      <a:pt x="0" y="122"/>
                      <a:pt x="0" y="272"/>
                    </a:cubicBezTo>
                    <a:cubicBezTo>
                      <a:pt x="0" y="422"/>
                      <a:pt x="123" y="545"/>
                      <a:pt x="273" y="545"/>
                    </a:cubicBezTo>
                    <a:cubicBezTo>
                      <a:pt x="423" y="545"/>
                      <a:pt x="546" y="422"/>
                      <a:pt x="546" y="272"/>
                    </a:cubicBezTo>
                    <a:cubicBezTo>
                      <a:pt x="543" y="122"/>
                      <a:pt x="423" y="0"/>
                      <a:pt x="27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Freeform: Shape 41"/>
              <p:cNvSpPr/>
              <p:nvPr/>
            </p:nvSpPr>
            <p:spPr bwMode="auto">
              <a:xfrm>
                <a:off x="18730441" y="3293180"/>
                <a:ext cx="875891" cy="888503"/>
              </a:xfrm>
              <a:custGeom>
                <a:avLst/>
                <a:gdLst>
                  <a:gd name="T0" fmla="*/ 562 w 916"/>
                  <a:gd name="T1" fmla="*/ 104 h 932"/>
                  <a:gd name="T2" fmla="*/ 503 w 916"/>
                  <a:gd name="T3" fmla="*/ 88 h 932"/>
                  <a:gd name="T4" fmla="*/ 388 w 916"/>
                  <a:gd name="T5" fmla="*/ 8 h 932"/>
                  <a:gd name="T6" fmla="*/ 319 w 916"/>
                  <a:gd name="T7" fmla="*/ 118 h 932"/>
                  <a:gd name="T8" fmla="*/ 254 w 916"/>
                  <a:gd name="T9" fmla="*/ 51 h 932"/>
                  <a:gd name="T10" fmla="*/ 212 w 916"/>
                  <a:gd name="T11" fmla="*/ 187 h 932"/>
                  <a:gd name="T12" fmla="*/ 166 w 916"/>
                  <a:gd name="T13" fmla="*/ 230 h 932"/>
                  <a:gd name="T14" fmla="*/ 35 w 916"/>
                  <a:gd name="T15" fmla="*/ 283 h 932"/>
                  <a:gd name="T16" fmla="*/ 92 w 916"/>
                  <a:gd name="T17" fmla="*/ 401 h 932"/>
                  <a:gd name="T18" fmla="*/ 0 w 916"/>
                  <a:gd name="T19" fmla="*/ 417 h 932"/>
                  <a:gd name="T20" fmla="*/ 92 w 916"/>
                  <a:gd name="T21" fmla="*/ 529 h 932"/>
                  <a:gd name="T22" fmla="*/ 113 w 916"/>
                  <a:gd name="T23" fmla="*/ 607 h 932"/>
                  <a:gd name="T24" fmla="*/ 94 w 916"/>
                  <a:gd name="T25" fmla="*/ 746 h 932"/>
                  <a:gd name="T26" fmla="*/ 249 w 916"/>
                  <a:gd name="T27" fmla="*/ 773 h 932"/>
                  <a:gd name="T28" fmla="*/ 225 w 916"/>
                  <a:gd name="T29" fmla="*/ 864 h 932"/>
                  <a:gd name="T30" fmla="*/ 364 w 916"/>
                  <a:gd name="T31" fmla="*/ 827 h 932"/>
                  <a:gd name="T32" fmla="*/ 423 w 916"/>
                  <a:gd name="T33" fmla="*/ 840 h 932"/>
                  <a:gd name="T34" fmla="*/ 447 w 916"/>
                  <a:gd name="T35" fmla="*/ 931 h 932"/>
                  <a:gd name="T36" fmla="*/ 551 w 916"/>
                  <a:gd name="T37" fmla="*/ 829 h 932"/>
                  <a:gd name="T38" fmla="*/ 607 w 916"/>
                  <a:gd name="T39" fmla="*/ 811 h 932"/>
                  <a:gd name="T40" fmla="*/ 672 w 916"/>
                  <a:gd name="T41" fmla="*/ 880 h 932"/>
                  <a:gd name="T42" fmla="*/ 717 w 916"/>
                  <a:gd name="T43" fmla="*/ 743 h 932"/>
                  <a:gd name="T44" fmla="*/ 757 w 916"/>
                  <a:gd name="T45" fmla="*/ 698 h 932"/>
                  <a:gd name="T46" fmla="*/ 846 w 916"/>
                  <a:gd name="T47" fmla="*/ 730 h 932"/>
                  <a:gd name="T48" fmla="*/ 819 w 916"/>
                  <a:gd name="T49" fmla="*/ 588 h 932"/>
                  <a:gd name="T50" fmla="*/ 832 w 916"/>
                  <a:gd name="T51" fmla="*/ 519 h 932"/>
                  <a:gd name="T52" fmla="*/ 915 w 916"/>
                  <a:gd name="T53" fmla="*/ 514 h 932"/>
                  <a:gd name="T54" fmla="*/ 827 w 916"/>
                  <a:gd name="T55" fmla="*/ 401 h 932"/>
                  <a:gd name="T56" fmla="*/ 811 w 916"/>
                  <a:gd name="T57" fmla="*/ 326 h 932"/>
                  <a:gd name="T58" fmla="*/ 883 w 916"/>
                  <a:gd name="T59" fmla="*/ 265 h 932"/>
                  <a:gd name="T60" fmla="*/ 744 w 916"/>
                  <a:gd name="T61" fmla="*/ 217 h 932"/>
                  <a:gd name="T62" fmla="*/ 677 w 916"/>
                  <a:gd name="T63" fmla="*/ 158 h 932"/>
                  <a:gd name="T64" fmla="*/ 701 w 916"/>
                  <a:gd name="T65" fmla="*/ 67 h 932"/>
                  <a:gd name="T66" fmla="*/ 562 w 916"/>
                  <a:gd name="T67" fmla="*/ 101 h 932"/>
                  <a:gd name="T68" fmla="*/ 773 w 916"/>
                  <a:gd name="T69" fmla="*/ 465 h 932"/>
                  <a:gd name="T70" fmla="*/ 463 w 916"/>
                  <a:gd name="T71" fmla="*/ 776 h 932"/>
                  <a:gd name="T72" fmla="*/ 463 w 916"/>
                  <a:gd name="T73" fmla="*/ 152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16" h="932">
                    <a:moveTo>
                      <a:pt x="562" y="104"/>
                    </a:moveTo>
                    <a:lnTo>
                      <a:pt x="562" y="104"/>
                    </a:lnTo>
                    <a:cubicBezTo>
                      <a:pt x="543" y="99"/>
                      <a:pt x="522" y="94"/>
                      <a:pt x="503" y="91"/>
                    </a:cubicBezTo>
                    <a:cubicBezTo>
                      <a:pt x="503" y="88"/>
                      <a:pt x="503" y="88"/>
                      <a:pt x="503" y="88"/>
                    </a:cubicBezTo>
                    <a:cubicBezTo>
                      <a:pt x="482" y="0"/>
                      <a:pt x="482" y="0"/>
                      <a:pt x="482" y="0"/>
                    </a:cubicBezTo>
                    <a:cubicBezTo>
                      <a:pt x="388" y="8"/>
                      <a:pt x="388" y="8"/>
                      <a:pt x="388" y="8"/>
                    </a:cubicBezTo>
                    <a:cubicBezTo>
                      <a:pt x="375" y="99"/>
                      <a:pt x="375" y="99"/>
                      <a:pt x="375" y="99"/>
                    </a:cubicBezTo>
                    <a:cubicBezTo>
                      <a:pt x="356" y="104"/>
                      <a:pt x="337" y="110"/>
                      <a:pt x="319" y="118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254" y="51"/>
                      <a:pt x="254" y="51"/>
                      <a:pt x="254" y="51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212" y="187"/>
                      <a:pt x="212" y="187"/>
                      <a:pt x="212" y="187"/>
                    </a:cubicBezTo>
                    <a:cubicBezTo>
                      <a:pt x="196" y="200"/>
                      <a:pt x="182" y="214"/>
                      <a:pt x="169" y="230"/>
                    </a:cubicBezTo>
                    <a:cubicBezTo>
                      <a:pt x="166" y="230"/>
                      <a:pt x="166" y="230"/>
                      <a:pt x="166" y="230"/>
                    </a:cubicBezTo>
                    <a:cubicBezTo>
                      <a:pt x="81" y="200"/>
                      <a:pt x="81" y="200"/>
                      <a:pt x="81" y="200"/>
                    </a:cubicBezTo>
                    <a:cubicBezTo>
                      <a:pt x="35" y="283"/>
                      <a:pt x="35" y="283"/>
                      <a:pt x="35" y="283"/>
                    </a:cubicBezTo>
                    <a:cubicBezTo>
                      <a:pt x="107" y="342"/>
                      <a:pt x="107" y="342"/>
                      <a:pt x="107" y="342"/>
                    </a:cubicBezTo>
                    <a:cubicBezTo>
                      <a:pt x="102" y="361"/>
                      <a:pt x="97" y="374"/>
                      <a:pt x="92" y="401"/>
                    </a:cubicBezTo>
                    <a:lnTo>
                      <a:pt x="92" y="401"/>
                    </a:lnTo>
                    <a:cubicBezTo>
                      <a:pt x="0" y="417"/>
                      <a:pt x="0" y="417"/>
                      <a:pt x="0" y="417"/>
                    </a:cubicBezTo>
                    <a:cubicBezTo>
                      <a:pt x="0" y="511"/>
                      <a:pt x="0" y="511"/>
                      <a:pt x="0" y="511"/>
                    </a:cubicBezTo>
                    <a:cubicBezTo>
                      <a:pt x="92" y="529"/>
                      <a:pt x="92" y="529"/>
                      <a:pt x="92" y="529"/>
                    </a:cubicBezTo>
                    <a:cubicBezTo>
                      <a:pt x="97" y="556"/>
                      <a:pt x="105" y="580"/>
                      <a:pt x="113" y="604"/>
                    </a:cubicBezTo>
                    <a:cubicBezTo>
                      <a:pt x="113" y="607"/>
                      <a:pt x="113" y="607"/>
                      <a:pt x="113" y="607"/>
                    </a:cubicBezTo>
                    <a:cubicBezTo>
                      <a:pt x="43" y="666"/>
                      <a:pt x="43" y="666"/>
                      <a:pt x="43" y="666"/>
                    </a:cubicBezTo>
                    <a:cubicBezTo>
                      <a:pt x="94" y="746"/>
                      <a:pt x="94" y="746"/>
                      <a:pt x="94" y="746"/>
                    </a:cubicBezTo>
                    <a:cubicBezTo>
                      <a:pt x="182" y="714"/>
                      <a:pt x="182" y="714"/>
                      <a:pt x="182" y="714"/>
                    </a:cubicBezTo>
                    <a:cubicBezTo>
                      <a:pt x="201" y="736"/>
                      <a:pt x="225" y="757"/>
                      <a:pt x="249" y="773"/>
                    </a:cubicBezTo>
                    <a:cubicBezTo>
                      <a:pt x="249" y="776"/>
                      <a:pt x="249" y="776"/>
                      <a:pt x="249" y="776"/>
                    </a:cubicBezTo>
                    <a:cubicBezTo>
                      <a:pt x="225" y="864"/>
                      <a:pt x="225" y="864"/>
                      <a:pt x="225" y="864"/>
                    </a:cubicBezTo>
                    <a:cubicBezTo>
                      <a:pt x="311" y="904"/>
                      <a:pt x="311" y="904"/>
                      <a:pt x="311" y="904"/>
                    </a:cubicBezTo>
                    <a:cubicBezTo>
                      <a:pt x="364" y="827"/>
                      <a:pt x="364" y="827"/>
                      <a:pt x="364" y="827"/>
                    </a:cubicBezTo>
                    <a:lnTo>
                      <a:pt x="364" y="827"/>
                    </a:lnTo>
                    <a:cubicBezTo>
                      <a:pt x="383" y="832"/>
                      <a:pt x="404" y="837"/>
                      <a:pt x="423" y="840"/>
                    </a:cubicBezTo>
                    <a:lnTo>
                      <a:pt x="423" y="840"/>
                    </a:lnTo>
                    <a:cubicBezTo>
                      <a:pt x="447" y="931"/>
                      <a:pt x="447" y="931"/>
                      <a:pt x="447" y="931"/>
                    </a:cubicBezTo>
                    <a:cubicBezTo>
                      <a:pt x="538" y="923"/>
                      <a:pt x="538" y="923"/>
                      <a:pt x="538" y="923"/>
                    </a:cubicBezTo>
                    <a:cubicBezTo>
                      <a:pt x="551" y="829"/>
                      <a:pt x="551" y="829"/>
                      <a:pt x="551" y="829"/>
                    </a:cubicBezTo>
                    <a:lnTo>
                      <a:pt x="551" y="829"/>
                    </a:lnTo>
                    <a:cubicBezTo>
                      <a:pt x="570" y="824"/>
                      <a:pt x="589" y="818"/>
                      <a:pt x="607" y="811"/>
                    </a:cubicBezTo>
                    <a:cubicBezTo>
                      <a:pt x="610" y="813"/>
                      <a:pt x="610" y="813"/>
                      <a:pt x="610" y="813"/>
                    </a:cubicBezTo>
                    <a:cubicBezTo>
                      <a:pt x="672" y="880"/>
                      <a:pt x="672" y="880"/>
                      <a:pt x="672" y="880"/>
                    </a:cubicBezTo>
                    <a:cubicBezTo>
                      <a:pt x="750" y="832"/>
                      <a:pt x="750" y="832"/>
                      <a:pt x="750" y="832"/>
                    </a:cubicBezTo>
                    <a:cubicBezTo>
                      <a:pt x="717" y="743"/>
                      <a:pt x="717" y="743"/>
                      <a:pt x="717" y="743"/>
                    </a:cubicBezTo>
                    <a:cubicBezTo>
                      <a:pt x="715" y="741"/>
                      <a:pt x="715" y="741"/>
                      <a:pt x="715" y="741"/>
                    </a:cubicBezTo>
                    <a:cubicBezTo>
                      <a:pt x="731" y="728"/>
                      <a:pt x="744" y="714"/>
                      <a:pt x="757" y="698"/>
                    </a:cubicBezTo>
                    <a:cubicBezTo>
                      <a:pt x="760" y="701"/>
                      <a:pt x="760" y="701"/>
                      <a:pt x="760" y="701"/>
                    </a:cubicBezTo>
                    <a:cubicBezTo>
                      <a:pt x="846" y="730"/>
                      <a:pt x="846" y="730"/>
                      <a:pt x="846" y="730"/>
                    </a:cubicBezTo>
                    <a:cubicBezTo>
                      <a:pt x="891" y="647"/>
                      <a:pt x="891" y="647"/>
                      <a:pt x="891" y="647"/>
                    </a:cubicBezTo>
                    <a:cubicBezTo>
                      <a:pt x="819" y="588"/>
                      <a:pt x="819" y="588"/>
                      <a:pt x="819" y="588"/>
                    </a:cubicBezTo>
                    <a:cubicBezTo>
                      <a:pt x="816" y="583"/>
                      <a:pt x="816" y="583"/>
                      <a:pt x="816" y="583"/>
                    </a:cubicBezTo>
                    <a:cubicBezTo>
                      <a:pt x="824" y="564"/>
                      <a:pt x="830" y="546"/>
                      <a:pt x="832" y="519"/>
                    </a:cubicBezTo>
                    <a:cubicBezTo>
                      <a:pt x="835" y="519"/>
                      <a:pt x="835" y="519"/>
                      <a:pt x="835" y="519"/>
                    </a:cubicBezTo>
                    <a:cubicBezTo>
                      <a:pt x="915" y="514"/>
                      <a:pt x="915" y="514"/>
                      <a:pt x="915" y="514"/>
                    </a:cubicBezTo>
                    <a:cubicBezTo>
                      <a:pt x="915" y="420"/>
                      <a:pt x="915" y="420"/>
                      <a:pt x="915" y="420"/>
                    </a:cubicBezTo>
                    <a:cubicBezTo>
                      <a:pt x="827" y="401"/>
                      <a:pt x="827" y="401"/>
                      <a:pt x="827" y="401"/>
                    </a:cubicBezTo>
                    <a:cubicBezTo>
                      <a:pt x="830" y="401"/>
                      <a:pt x="830" y="401"/>
                      <a:pt x="830" y="401"/>
                    </a:cubicBezTo>
                    <a:cubicBezTo>
                      <a:pt x="824" y="374"/>
                      <a:pt x="819" y="350"/>
                      <a:pt x="811" y="326"/>
                    </a:cubicBezTo>
                    <a:cubicBezTo>
                      <a:pt x="814" y="324"/>
                      <a:pt x="814" y="324"/>
                      <a:pt x="814" y="324"/>
                    </a:cubicBezTo>
                    <a:cubicBezTo>
                      <a:pt x="883" y="265"/>
                      <a:pt x="883" y="265"/>
                      <a:pt x="883" y="265"/>
                    </a:cubicBezTo>
                    <a:cubicBezTo>
                      <a:pt x="832" y="184"/>
                      <a:pt x="832" y="184"/>
                      <a:pt x="832" y="184"/>
                    </a:cubicBezTo>
                    <a:cubicBezTo>
                      <a:pt x="744" y="217"/>
                      <a:pt x="744" y="217"/>
                      <a:pt x="744" y="217"/>
                    </a:cubicBezTo>
                    <a:lnTo>
                      <a:pt x="744" y="217"/>
                    </a:lnTo>
                    <a:cubicBezTo>
                      <a:pt x="725" y="195"/>
                      <a:pt x="701" y="174"/>
                      <a:pt x="677" y="158"/>
                    </a:cubicBezTo>
                    <a:cubicBezTo>
                      <a:pt x="677" y="155"/>
                      <a:pt x="677" y="155"/>
                      <a:pt x="677" y="155"/>
                    </a:cubicBezTo>
                    <a:cubicBezTo>
                      <a:pt x="701" y="67"/>
                      <a:pt x="701" y="67"/>
                      <a:pt x="701" y="67"/>
                    </a:cubicBezTo>
                    <a:cubicBezTo>
                      <a:pt x="618" y="27"/>
                      <a:pt x="618" y="27"/>
                      <a:pt x="618" y="27"/>
                    </a:cubicBezTo>
                    <a:cubicBezTo>
                      <a:pt x="562" y="101"/>
                      <a:pt x="562" y="101"/>
                      <a:pt x="562" y="101"/>
                    </a:cubicBezTo>
                    <a:lnTo>
                      <a:pt x="562" y="104"/>
                    </a:lnTo>
                    <a:close/>
                    <a:moveTo>
                      <a:pt x="773" y="465"/>
                    </a:moveTo>
                    <a:lnTo>
                      <a:pt x="773" y="465"/>
                    </a:lnTo>
                    <a:cubicBezTo>
                      <a:pt x="773" y="637"/>
                      <a:pt x="634" y="776"/>
                      <a:pt x="463" y="776"/>
                    </a:cubicBezTo>
                    <a:cubicBezTo>
                      <a:pt x="289" y="776"/>
                      <a:pt x="150" y="637"/>
                      <a:pt x="150" y="465"/>
                    </a:cubicBezTo>
                    <a:cubicBezTo>
                      <a:pt x="150" y="294"/>
                      <a:pt x="289" y="152"/>
                      <a:pt x="463" y="152"/>
                    </a:cubicBezTo>
                    <a:cubicBezTo>
                      <a:pt x="634" y="152"/>
                      <a:pt x="773" y="294"/>
                      <a:pt x="773" y="46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5" name="Group 42"/>
            <p:cNvGrpSpPr/>
            <p:nvPr/>
          </p:nvGrpSpPr>
          <p:grpSpPr>
            <a:xfrm>
              <a:off x="10219662" y="2733804"/>
              <a:ext cx="368165" cy="372435"/>
              <a:chOff x="18231141" y="5400202"/>
              <a:chExt cx="723562" cy="731957"/>
            </a:xfrm>
            <a:solidFill>
              <a:schemeClr val="accent5"/>
            </a:solidFill>
          </p:grpSpPr>
          <p:sp>
            <p:nvSpPr>
              <p:cNvPr id="81" name="Freeform: Shape 43"/>
              <p:cNvSpPr/>
              <p:nvPr/>
            </p:nvSpPr>
            <p:spPr bwMode="auto">
              <a:xfrm>
                <a:off x="18383470" y="5548286"/>
                <a:ext cx="427367" cy="431559"/>
              </a:xfrm>
              <a:custGeom>
                <a:avLst/>
                <a:gdLst>
                  <a:gd name="T0" fmla="*/ 224 w 450"/>
                  <a:gd name="T1" fmla="*/ 0 h 453"/>
                  <a:gd name="T2" fmla="*/ 224 w 450"/>
                  <a:gd name="T3" fmla="*/ 0 h 453"/>
                  <a:gd name="T4" fmla="*/ 0 w 450"/>
                  <a:gd name="T5" fmla="*/ 227 h 453"/>
                  <a:gd name="T6" fmla="*/ 224 w 450"/>
                  <a:gd name="T7" fmla="*/ 452 h 453"/>
                  <a:gd name="T8" fmla="*/ 449 w 450"/>
                  <a:gd name="T9" fmla="*/ 227 h 453"/>
                  <a:gd name="T10" fmla="*/ 224 w 450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0" h="453">
                    <a:moveTo>
                      <a:pt x="224" y="0"/>
                    </a:moveTo>
                    <a:lnTo>
                      <a:pt x="224" y="0"/>
                    </a:lnTo>
                    <a:cubicBezTo>
                      <a:pt x="99" y="0"/>
                      <a:pt x="0" y="102"/>
                      <a:pt x="0" y="227"/>
                    </a:cubicBezTo>
                    <a:cubicBezTo>
                      <a:pt x="0" y="350"/>
                      <a:pt x="101" y="452"/>
                      <a:pt x="224" y="452"/>
                    </a:cubicBezTo>
                    <a:cubicBezTo>
                      <a:pt x="350" y="452"/>
                      <a:pt x="449" y="350"/>
                      <a:pt x="449" y="227"/>
                    </a:cubicBezTo>
                    <a:cubicBezTo>
                      <a:pt x="449" y="102"/>
                      <a:pt x="350" y="0"/>
                      <a:pt x="22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Freeform: Shape 44"/>
              <p:cNvSpPr/>
              <p:nvPr/>
            </p:nvSpPr>
            <p:spPr bwMode="auto">
              <a:xfrm>
                <a:off x="18231141" y="5400202"/>
                <a:ext cx="723562" cy="731957"/>
              </a:xfrm>
              <a:custGeom>
                <a:avLst/>
                <a:gdLst>
                  <a:gd name="T0" fmla="*/ 465 w 758"/>
                  <a:gd name="T1" fmla="*/ 86 h 769"/>
                  <a:gd name="T2" fmla="*/ 414 w 758"/>
                  <a:gd name="T3" fmla="*/ 72 h 769"/>
                  <a:gd name="T4" fmla="*/ 321 w 758"/>
                  <a:gd name="T5" fmla="*/ 5 h 769"/>
                  <a:gd name="T6" fmla="*/ 262 w 758"/>
                  <a:gd name="T7" fmla="*/ 96 h 769"/>
                  <a:gd name="T8" fmla="*/ 211 w 758"/>
                  <a:gd name="T9" fmla="*/ 40 h 769"/>
                  <a:gd name="T10" fmla="*/ 174 w 758"/>
                  <a:gd name="T11" fmla="*/ 155 h 769"/>
                  <a:gd name="T12" fmla="*/ 139 w 758"/>
                  <a:gd name="T13" fmla="*/ 190 h 769"/>
                  <a:gd name="T14" fmla="*/ 29 w 758"/>
                  <a:gd name="T15" fmla="*/ 233 h 769"/>
                  <a:gd name="T16" fmla="*/ 77 w 758"/>
                  <a:gd name="T17" fmla="*/ 332 h 769"/>
                  <a:gd name="T18" fmla="*/ 0 w 758"/>
                  <a:gd name="T19" fmla="*/ 345 h 769"/>
                  <a:gd name="T20" fmla="*/ 75 w 758"/>
                  <a:gd name="T21" fmla="*/ 436 h 769"/>
                  <a:gd name="T22" fmla="*/ 94 w 758"/>
                  <a:gd name="T23" fmla="*/ 500 h 769"/>
                  <a:gd name="T24" fmla="*/ 77 w 758"/>
                  <a:gd name="T25" fmla="*/ 618 h 769"/>
                  <a:gd name="T26" fmla="*/ 206 w 758"/>
                  <a:gd name="T27" fmla="*/ 639 h 769"/>
                  <a:gd name="T28" fmla="*/ 185 w 758"/>
                  <a:gd name="T29" fmla="*/ 714 h 769"/>
                  <a:gd name="T30" fmla="*/ 302 w 758"/>
                  <a:gd name="T31" fmla="*/ 685 h 769"/>
                  <a:gd name="T32" fmla="*/ 350 w 758"/>
                  <a:gd name="T33" fmla="*/ 693 h 769"/>
                  <a:gd name="T34" fmla="*/ 369 w 758"/>
                  <a:gd name="T35" fmla="*/ 768 h 769"/>
                  <a:gd name="T36" fmla="*/ 457 w 758"/>
                  <a:gd name="T37" fmla="*/ 687 h 769"/>
                  <a:gd name="T38" fmla="*/ 503 w 758"/>
                  <a:gd name="T39" fmla="*/ 671 h 769"/>
                  <a:gd name="T40" fmla="*/ 556 w 758"/>
                  <a:gd name="T41" fmla="*/ 728 h 769"/>
                  <a:gd name="T42" fmla="*/ 594 w 758"/>
                  <a:gd name="T43" fmla="*/ 615 h 769"/>
                  <a:gd name="T44" fmla="*/ 626 w 758"/>
                  <a:gd name="T45" fmla="*/ 578 h 769"/>
                  <a:gd name="T46" fmla="*/ 701 w 758"/>
                  <a:gd name="T47" fmla="*/ 605 h 769"/>
                  <a:gd name="T48" fmla="*/ 677 w 758"/>
                  <a:gd name="T49" fmla="*/ 484 h 769"/>
                  <a:gd name="T50" fmla="*/ 690 w 758"/>
                  <a:gd name="T51" fmla="*/ 428 h 769"/>
                  <a:gd name="T52" fmla="*/ 757 w 758"/>
                  <a:gd name="T53" fmla="*/ 425 h 769"/>
                  <a:gd name="T54" fmla="*/ 685 w 758"/>
                  <a:gd name="T55" fmla="*/ 332 h 769"/>
                  <a:gd name="T56" fmla="*/ 671 w 758"/>
                  <a:gd name="T57" fmla="*/ 270 h 769"/>
                  <a:gd name="T58" fmla="*/ 730 w 758"/>
                  <a:gd name="T59" fmla="*/ 217 h 769"/>
                  <a:gd name="T60" fmla="*/ 618 w 758"/>
                  <a:gd name="T61" fmla="*/ 179 h 769"/>
                  <a:gd name="T62" fmla="*/ 562 w 758"/>
                  <a:gd name="T63" fmla="*/ 128 h 769"/>
                  <a:gd name="T64" fmla="*/ 580 w 758"/>
                  <a:gd name="T65" fmla="*/ 53 h 769"/>
                  <a:gd name="T66" fmla="*/ 465 w 758"/>
                  <a:gd name="T67" fmla="*/ 86 h 769"/>
                  <a:gd name="T68" fmla="*/ 639 w 758"/>
                  <a:gd name="T69" fmla="*/ 385 h 769"/>
                  <a:gd name="T70" fmla="*/ 125 w 758"/>
                  <a:gd name="T71" fmla="*/ 385 h 769"/>
                  <a:gd name="T72" fmla="*/ 639 w 758"/>
                  <a:gd name="T73" fmla="*/ 385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8" h="769">
                    <a:moveTo>
                      <a:pt x="465" y="86"/>
                    </a:moveTo>
                    <a:lnTo>
                      <a:pt x="465" y="86"/>
                    </a:lnTo>
                    <a:cubicBezTo>
                      <a:pt x="449" y="80"/>
                      <a:pt x="433" y="77"/>
                      <a:pt x="417" y="75"/>
                    </a:cubicBezTo>
                    <a:cubicBezTo>
                      <a:pt x="414" y="72"/>
                      <a:pt x="414" y="72"/>
                      <a:pt x="414" y="72"/>
                    </a:cubicBezTo>
                    <a:cubicBezTo>
                      <a:pt x="399" y="0"/>
                      <a:pt x="399" y="0"/>
                      <a:pt x="399" y="0"/>
                    </a:cubicBezTo>
                    <a:cubicBezTo>
                      <a:pt x="321" y="5"/>
                      <a:pt x="321" y="5"/>
                      <a:pt x="321" y="5"/>
                    </a:cubicBezTo>
                    <a:cubicBezTo>
                      <a:pt x="310" y="83"/>
                      <a:pt x="310" y="83"/>
                      <a:pt x="310" y="83"/>
                    </a:cubicBezTo>
                    <a:cubicBezTo>
                      <a:pt x="294" y="86"/>
                      <a:pt x="278" y="91"/>
                      <a:pt x="262" y="96"/>
                    </a:cubicBezTo>
                    <a:lnTo>
                      <a:pt x="262" y="96"/>
                    </a:lnTo>
                    <a:cubicBezTo>
                      <a:pt x="211" y="40"/>
                      <a:pt x="211" y="40"/>
                      <a:pt x="211" y="40"/>
                    </a:cubicBezTo>
                    <a:cubicBezTo>
                      <a:pt x="147" y="83"/>
                      <a:pt x="147" y="83"/>
                      <a:pt x="147" y="83"/>
                    </a:cubicBezTo>
                    <a:cubicBezTo>
                      <a:pt x="174" y="155"/>
                      <a:pt x="174" y="155"/>
                      <a:pt x="174" y="155"/>
                    </a:cubicBezTo>
                    <a:cubicBezTo>
                      <a:pt x="160" y="166"/>
                      <a:pt x="150" y="176"/>
                      <a:pt x="139" y="190"/>
                    </a:cubicBezTo>
                    <a:lnTo>
                      <a:pt x="139" y="190"/>
                    </a:lnTo>
                    <a:cubicBezTo>
                      <a:pt x="67" y="166"/>
                      <a:pt x="67" y="166"/>
                      <a:pt x="67" y="166"/>
                    </a:cubicBezTo>
                    <a:cubicBezTo>
                      <a:pt x="29" y="233"/>
                      <a:pt x="29" y="233"/>
                      <a:pt x="29" y="233"/>
                    </a:cubicBezTo>
                    <a:cubicBezTo>
                      <a:pt x="88" y="283"/>
                      <a:pt x="88" y="283"/>
                      <a:pt x="88" y="283"/>
                    </a:cubicBezTo>
                    <a:cubicBezTo>
                      <a:pt x="83" y="300"/>
                      <a:pt x="80" y="310"/>
                      <a:pt x="77" y="332"/>
                    </a:cubicBezTo>
                    <a:cubicBezTo>
                      <a:pt x="75" y="332"/>
                      <a:pt x="75" y="332"/>
                      <a:pt x="75" y="332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75" y="436"/>
                      <a:pt x="75" y="436"/>
                      <a:pt x="75" y="436"/>
                    </a:cubicBezTo>
                    <a:cubicBezTo>
                      <a:pt x="80" y="460"/>
                      <a:pt x="85" y="479"/>
                      <a:pt x="94" y="500"/>
                    </a:cubicBezTo>
                    <a:lnTo>
                      <a:pt x="94" y="500"/>
                    </a:lnTo>
                    <a:cubicBezTo>
                      <a:pt x="37" y="551"/>
                      <a:pt x="37" y="551"/>
                      <a:pt x="37" y="551"/>
                    </a:cubicBezTo>
                    <a:cubicBezTo>
                      <a:pt x="77" y="618"/>
                      <a:pt x="77" y="618"/>
                      <a:pt x="77" y="618"/>
                    </a:cubicBezTo>
                    <a:cubicBezTo>
                      <a:pt x="150" y="591"/>
                      <a:pt x="150" y="591"/>
                      <a:pt x="150" y="591"/>
                    </a:cubicBezTo>
                    <a:cubicBezTo>
                      <a:pt x="166" y="610"/>
                      <a:pt x="185" y="626"/>
                      <a:pt x="206" y="639"/>
                    </a:cubicBezTo>
                    <a:cubicBezTo>
                      <a:pt x="206" y="642"/>
                      <a:pt x="206" y="642"/>
                      <a:pt x="206" y="642"/>
                    </a:cubicBezTo>
                    <a:cubicBezTo>
                      <a:pt x="185" y="714"/>
                      <a:pt x="185" y="714"/>
                      <a:pt x="185" y="714"/>
                    </a:cubicBezTo>
                    <a:cubicBezTo>
                      <a:pt x="257" y="746"/>
                      <a:pt x="257" y="746"/>
                      <a:pt x="257" y="746"/>
                    </a:cubicBezTo>
                    <a:cubicBezTo>
                      <a:pt x="302" y="685"/>
                      <a:pt x="302" y="685"/>
                      <a:pt x="302" y="685"/>
                    </a:cubicBezTo>
                    <a:lnTo>
                      <a:pt x="302" y="685"/>
                    </a:lnTo>
                    <a:cubicBezTo>
                      <a:pt x="318" y="687"/>
                      <a:pt x="334" y="693"/>
                      <a:pt x="350" y="693"/>
                    </a:cubicBezTo>
                    <a:cubicBezTo>
                      <a:pt x="350" y="695"/>
                      <a:pt x="350" y="695"/>
                      <a:pt x="350" y="695"/>
                    </a:cubicBezTo>
                    <a:cubicBezTo>
                      <a:pt x="369" y="768"/>
                      <a:pt x="369" y="768"/>
                      <a:pt x="369" y="768"/>
                    </a:cubicBezTo>
                    <a:cubicBezTo>
                      <a:pt x="446" y="765"/>
                      <a:pt x="446" y="765"/>
                      <a:pt x="446" y="765"/>
                    </a:cubicBezTo>
                    <a:cubicBezTo>
                      <a:pt x="457" y="687"/>
                      <a:pt x="457" y="687"/>
                      <a:pt x="457" y="687"/>
                    </a:cubicBezTo>
                    <a:cubicBezTo>
                      <a:pt x="457" y="685"/>
                      <a:pt x="457" y="685"/>
                      <a:pt x="457" y="685"/>
                    </a:cubicBezTo>
                    <a:cubicBezTo>
                      <a:pt x="473" y="682"/>
                      <a:pt x="489" y="677"/>
                      <a:pt x="503" y="671"/>
                    </a:cubicBezTo>
                    <a:cubicBezTo>
                      <a:pt x="505" y="674"/>
                      <a:pt x="505" y="674"/>
                      <a:pt x="505" y="674"/>
                    </a:cubicBezTo>
                    <a:cubicBezTo>
                      <a:pt x="556" y="728"/>
                      <a:pt x="556" y="728"/>
                      <a:pt x="556" y="728"/>
                    </a:cubicBezTo>
                    <a:cubicBezTo>
                      <a:pt x="620" y="687"/>
                      <a:pt x="620" y="687"/>
                      <a:pt x="620" y="687"/>
                    </a:cubicBezTo>
                    <a:cubicBezTo>
                      <a:pt x="594" y="615"/>
                      <a:pt x="594" y="615"/>
                      <a:pt x="594" y="615"/>
                    </a:cubicBezTo>
                    <a:cubicBezTo>
                      <a:pt x="591" y="612"/>
                      <a:pt x="591" y="612"/>
                      <a:pt x="591" y="612"/>
                    </a:cubicBezTo>
                    <a:cubicBezTo>
                      <a:pt x="604" y="602"/>
                      <a:pt x="615" y="591"/>
                      <a:pt x="626" y="578"/>
                    </a:cubicBezTo>
                    <a:cubicBezTo>
                      <a:pt x="628" y="578"/>
                      <a:pt x="628" y="578"/>
                      <a:pt x="628" y="578"/>
                    </a:cubicBezTo>
                    <a:cubicBezTo>
                      <a:pt x="701" y="605"/>
                      <a:pt x="701" y="605"/>
                      <a:pt x="701" y="605"/>
                    </a:cubicBezTo>
                    <a:cubicBezTo>
                      <a:pt x="738" y="535"/>
                      <a:pt x="738" y="535"/>
                      <a:pt x="738" y="535"/>
                    </a:cubicBezTo>
                    <a:cubicBezTo>
                      <a:pt x="677" y="484"/>
                      <a:pt x="677" y="484"/>
                      <a:pt x="677" y="484"/>
                    </a:cubicBezTo>
                    <a:cubicBezTo>
                      <a:pt x="677" y="481"/>
                      <a:pt x="677" y="481"/>
                      <a:pt x="677" y="481"/>
                    </a:cubicBezTo>
                    <a:cubicBezTo>
                      <a:pt x="682" y="465"/>
                      <a:pt x="685" y="452"/>
                      <a:pt x="690" y="428"/>
                    </a:cubicBezTo>
                    <a:cubicBezTo>
                      <a:pt x="693" y="428"/>
                      <a:pt x="693" y="428"/>
                      <a:pt x="693" y="428"/>
                    </a:cubicBezTo>
                    <a:cubicBezTo>
                      <a:pt x="757" y="425"/>
                      <a:pt x="757" y="425"/>
                      <a:pt x="757" y="425"/>
                    </a:cubicBezTo>
                    <a:cubicBezTo>
                      <a:pt x="757" y="348"/>
                      <a:pt x="757" y="348"/>
                      <a:pt x="757" y="348"/>
                    </a:cubicBezTo>
                    <a:cubicBezTo>
                      <a:pt x="685" y="332"/>
                      <a:pt x="685" y="332"/>
                      <a:pt x="685" y="332"/>
                    </a:cubicBezTo>
                    <a:cubicBezTo>
                      <a:pt x="687" y="332"/>
                      <a:pt x="687" y="332"/>
                      <a:pt x="687" y="332"/>
                    </a:cubicBezTo>
                    <a:cubicBezTo>
                      <a:pt x="682" y="310"/>
                      <a:pt x="679" y="289"/>
                      <a:pt x="671" y="270"/>
                    </a:cubicBezTo>
                    <a:cubicBezTo>
                      <a:pt x="674" y="267"/>
                      <a:pt x="674" y="267"/>
                      <a:pt x="674" y="267"/>
                    </a:cubicBezTo>
                    <a:cubicBezTo>
                      <a:pt x="730" y="217"/>
                      <a:pt x="730" y="217"/>
                      <a:pt x="730" y="217"/>
                    </a:cubicBezTo>
                    <a:cubicBezTo>
                      <a:pt x="690" y="152"/>
                      <a:pt x="690" y="152"/>
                      <a:pt x="690" y="152"/>
                    </a:cubicBezTo>
                    <a:cubicBezTo>
                      <a:pt x="618" y="179"/>
                      <a:pt x="618" y="179"/>
                      <a:pt x="618" y="179"/>
                    </a:cubicBezTo>
                    <a:cubicBezTo>
                      <a:pt x="615" y="179"/>
                      <a:pt x="615" y="179"/>
                      <a:pt x="615" y="179"/>
                    </a:cubicBezTo>
                    <a:cubicBezTo>
                      <a:pt x="599" y="161"/>
                      <a:pt x="580" y="144"/>
                      <a:pt x="562" y="128"/>
                    </a:cubicBezTo>
                    <a:cubicBezTo>
                      <a:pt x="562" y="126"/>
                      <a:pt x="562" y="126"/>
                      <a:pt x="562" y="126"/>
                    </a:cubicBezTo>
                    <a:cubicBezTo>
                      <a:pt x="580" y="53"/>
                      <a:pt x="580" y="53"/>
                      <a:pt x="580" y="53"/>
                    </a:cubicBezTo>
                    <a:cubicBezTo>
                      <a:pt x="511" y="21"/>
                      <a:pt x="511" y="21"/>
                      <a:pt x="511" y="21"/>
                    </a:cubicBezTo>
                    <a:cubicBezTo>
                      <a:pt x="465" y="86"/>
                      <a:pt x="465" y="86"/>
                      <a:pt x="465" y="86"/>
                    </a:cubicBezTo>
                    <a:close/>
                    <a:moveTo>
                      <a:pt x="639" y="385"/>
                    </a:moveTo>
                    <a:lnTo>
                      <a:pt x="639" y="385"/>
                    </a:lnTo>
                    <a:cubicBezTo>
                      <a:pt x="639" y="527"/>
                      <a:pt x="524" y="642"/>
                      <a:pt x="382" y="642"/>
                    </a:cubicBezTo>
                    <a:cubicBezTo>
                      <a:pt x="241" y="642"/>
                      <a:pt x="125" y="527"/>
                      <a:pt x="125" y="385"/>
                    </a:cubicBezTo>
                    <a:cubicBezTo>
                      <a:pt x="125" y="241"/>
                      <a:pt x="241" y="126"/>
                      <a:pt x="382" y="126"/>
                    </a:cubicBezTo>
                    <a:cubicBezTo>
                      <a:pt x="524" y="126"/>
                      <a:pt x="639" y="241"/>
                      <a:pt x="639" y="38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6" name="Group 45"/>
            <p:cNvGrpSpPr/>
            <p:nvPr/>
          </p:nvGrpSpPr>
          <p:grpSpPr>
            <a:xfrm>
              <a:off x="9584499" y="1411982"/>
              <a:ext cx="831060" cy="837441"/>
              <a:chOff x="16982890" y="2802388"/>
              <a:chExt cx="1633305" cy="1645846"/>
            </a:xfrm>
            <a:solidFill>
              <a:schemeClr val="accent5"/>
            </a:solidFill>
          </p:grpSpPr>
          <p:sp>
            <p:nvSpPr>
              <p:cNvPr id="79" name="Freeform: Shape 46"/>
              <p:cNvSpPr/>
              <p:nvPr/>
            </p:nvSpPr>
            <p:spPr bwMode="auto">
              <a:xfrm>
                <a:off x="17262159" y="3090094"/>
                <a:ext cx="1070534" cy="1070435"/>
              </a:xfrm>
              <a:custGeom>
                <a:avLst/>
                <a:gdLst>
                  <a:gd name="T0" fmla="*/ 433 w 1122"/>
                  <a:gd name="T1" fmla="*/ 72 h 1121"/>
                  <a:gd name="T2" fmla="*/ 433 w 1122"/>
                  <a:gd name="T3" fmla="*/ 72 h 1121"/>
                  <a:gd name="T4" fmla="*/ 72 w 1122"/>
                  <a:gd name="T5" fmla="*/ 687 h 1121"/>
                  <a:gd name="T6" fmla="*/ 687 w 1122"/>
                  <a:gd name="T7" fmla="*/ 1051 h 1121"/>
                  <a:gd name="T8" fmla="*/ 1051 w 1122"/>
                  <a:gd name="T9" fmla="*/ 433 h 1121"/>
                  <a:gd name="T10" fmla="*/ 433 w 1122"/>
                  <a:gd name="T11" fmla="*/ 72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2" h="1121">
                    <a:moveTo>
                      <a:pt x="433" y="72"/>
                    </a:moveTo>
                    <a:lnTo>
                      <a:pt x="433" y="72"/>
                    </a:lnTo>
                    <a:cubicBezTo>
                      <a:pt x="163" y="141"/>
                      <a:pt x="0" y="417"/>
                      <a:pt x="72" y="687"/>
                    </a:cubicBezTo>
                    <a:cubicBezTo>
                      <a:pt x="141" y="957"/>
                      <a:pt x="417" y="1120"/>
                      <a:pt x="687" y="1051"/>
                    </a:cubicBezTo>
                    <a:cubicBezTo>
                      <a:pt x="957" y="981"/>
                      <a:pt x="1121" y="703"/>
                      <a:pt x="1051" y="433"/>
                    </a:cubicBezTo>
                    <a:cubicBezTo>
                      <a:pt x="979" y="163"/>
                      <a:pt x="703" y="0"/>
                      <a:pt x="433" y="7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Freeform: Shape 47"/>
              <p:cNvSpPr/>
              <p:nvPr/>
            </p:nvSpPr>
            <p:spPr bwMode="auto">
              <a:xfrm>
                <a:off x="16982890" y="2802388"/>
                <a:ext cx="1633305" cy="1645846"/>
              </a:xfrm>
              <a:custGeom>
                <a:avLst/>
                <a:gdLst>
                  <a:gd name="T0" fmla="*/ 861 w 1708"/>
                  <a:gd name="T1" fmla="*/ 163 h 1721"/>
                  <a:gd name="T2" fmla="*/ 749 w 1708"/>
                  <a:gd name="T3" fmla="*/ 166 h 1721"/>
                  <a:gd name="T4" fmla="*/ 503 w 1708"/>
                  <a:gd name="T5" fmla="*/ 72 h 1721"/>
                  <a:gd name="T6" fmla="*/ 431 w 1708"/>
                  <a:gd name="T7" fmla="*/ 305 h 1721"/>
                  <a:gd name="T8" fmla="*/ 286 w 1708"/>
                  <a:gd name="T9" fmla="*/ 208 h 1721"/>
                  <a:gd name="T10" fmla="*/ 270 w 1708"/>
                  <a:gd name="T11" fmla="*/ 479 h 1721"/>
                  <a:gd name="T12" fmla="*/ 212 w 1708"/>
                  <a:gd name="T13" fmla="*/ 575 h 1721"/>
                  <a:gd name="T14" fmla="*/ 0 w 1708"/>
                  <a:gd name="T15" fmla="*/ 733 h 1721"/>
                  <a:gd name="T16" fmla="*/ 158 w 1708"/>
                  <a:gd name="T17" fmla="*/ 920 h 1721"/>
                  <a:gd name="T18" fmla="*/ 6 w 1708"/>
                  <a:gd name="T19" fmla="*/ 990 h 1721"/>
                  <a:gd name="T20" fmla="*/ 220 w 1708"/>
                  <a:gd name="T21" fmla="*/ 1148 h 1721"/>
                  <a:gd name="T22" fmla="*/ 289 w 1708"/>
                  <a:gd name="T23" fmla="*/ 1276 h 1721"/>
                  <a:gd name="T24" fmla="*/ 321 w 1708"/>
                  <a:gd name="T25" fmla="*/ 1538 h 1721"/>
                  <a:gd name="T26" fmla="*/ 613 w 1708"/>
                  <a:gd name="T27" fmla="*/ 1517 h 1721"/>
                  <a:gd name="T28" fmla="*/ 610 w 1708"/>
                  <a:gd name="T29" fmla="*/ 1688 h 1721"/>
                  <a:gd name="T30" fmla="*/ 845 w 1708"/>
                  <a:gd name="T31" fmla="*/ 1557 h 1721"/>
                  <a:gd name="T32" fmla="*/ 958 w 1708"/>
                  <a:gd name="T33" fmla="*/ 1552 h 1721"/>
                  <a:gd name="T34" fmla="*/ 1038 w 1708"/>
                  <a:gd name="T35" fmla="*/ 1704 h 1721"/>
                  <a:gd name="T36" fmla="*/ 1183 w 1708"/>
                  <a:gd name="T37" fmla="*/ 1477 h 1721"/>
                  <a:gd name="T38" fmla="*/ 1276 w 1708"/>
                  <a:gd name="T39" fmla="*/ 1415 h 1721"/>
                  <a:gd name="T40" fmla="*/ 1423 w 1708"/>
                  <a:gd name="T41" fmla="*/ 1511 h 1721"/>
                  <a:gd name="T42" fmla="*/ 1439 w 1708"/>
                  <a:gd name="T43" fmla="*/ 1241 h 1721"/>
                  <a:gd name="T44" fmla="*/ 1490 w 1708"/>
                  <a:gd name="T45" fmla="*/ 1142 h 1721"/>
                  <a:gd name="T46" fmla="*/ 1664 w 1708"/>
                  <a:gd name="T47" fmla="*/ 1158 h 1721"/>
                  <a:gd name="T48" fmla="*/ 1549 w 1708"/>
                  <a:gd name="T49" fmla="*/ 915 h 1721"/>
                  <a:gd name="T50" fmla="*/ 1541 w 1708"/>
                  <a:gd name="T51" fmla="*/ 779 h 1721"/>
                  <a:gd name="T52" fmla="*/ 1688 w 1708"/>
                  <a:gd name="T53" fmla="*/ 736 h 1721"/>
                  <a:gd name="T54" fmla="*/ 1479 w 1708"/>
                  <a:gd name="T55" fmla="*/ 575 h 1721"/>
                  <a:gd name="T56" fmla="*/ 1413 w 1708"/>
                  <a:gd name="T57" fmla="*/ 450 h 1721"/>
                  <a:gd name="T58" fmla="*/ 1514 w 1708"/>
                  <a:gd name="T59" fmla="*/ 302 h 1721"/>
                  <a:gd name="T60" fmla="*/ 1247 w 1708"/>
                  <a:gd name="T61" fmla="*/ 283 h 1721"/>
                  <a:gd name="T62" fmla="*/ 1094 w 1708"/>
                  <a:gd name="T63" fmla="*/ 206 h 1721"/>
                  <a:gd name="T64" fmla="*/ 1097 w 1708"/>
                  <a:gd name="T65" fmla="*/ 32 h 1721"/>
                  <a:gd name="T66" fmla="*/ 861 w 1708"/>
                  <a:gd name="T67" fmla="*/ 163 h 1721"/>
                  <a:gd name="T68" fmla="*/ 1413 w 1708"/>
                  <a:gd name="T69" fmla="*/ 714 h 1721"/>
                  <a:gd name="T70" fmla="*/ 292 w 1708"/>
                  <a:gd name="T71" fmla="*/ 1006 h 1721"/>
                  <a:gd name="T72" fmla="*/ 1413 w 1708"/>
                  <a:gd name="T73" fmla="*/ 714 h 1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8" h="1721">
                    <a:moveTo>
                      <a:pt x="861" y="163"/>
                    </a:moveTo>
                    <a:lnTo>
                      <a:pt x="861" y="163"/>
                    </a:lnTo>
                    <a:cubicBezTo>
                      <a:pt x="827" y="163"/>
                      <a:pt x="789" y="166"/>
                      <a:pt x="752" y="171"/>
                    </a:cubicBezTo>
                    <a:cubicBezTo>
                      <a:pt x="749" y="166"/>
                      <a:pt x="749" y="166"/>
                      <a:pt x="749" y="166"/>
                    </a:cubicBezTo>
                    <a:cubicBezTo>
                      <a:pt x="669" y="16"/>
                      <a:pt x="669" y="16"/>
                      <a:pt x="669" y="16"/>
                    </a:cubicBezTo>
                    <a:cubicBezTo>
                      <a:pt x="503" y="72"/>
                      <a:pt x="503" y="72"/>
                      <a:pt x="503" y="72"/>
                    </a:cubicBezTo>
                    <a:cubicBezTo>
                      <a:pt x="527" y="243"/>
                      <a:pt x="527" y="243"/>
                      <a:pt x="527" y="243"/>
                    </a:cubicBezTo>
                    <a:cubicBezTo>
                      <a:pt x="492" y="262"/>
                      <a:pt x="460" y="281"/>
                      <a:pt x="431" y="305"/>
                    </a:cubicBezTo>
                    <a:cubicBezTo>
                      <a:pt x="428" y="302"/>
                      <a:pt x="428" y="302"/>
                      <a:pt x="428" y="302"/>
                    </a:cubicBezTo>
                    <a:cubicBezTo>
                      <a:pt x="286" y="208"/>
                      <a:pt x="286" y="208"/>
                      <a:pt x="286" y="208"/>
                    </a:cubicBezTo>
                    <a:cubicBezTo>
                      <a:pt x="169" y="337"/>
                      <a:pt x="169" y="337"/>
                      <a:pt x="169" y="337"/>
                    </a:cubicBezTo>
                    <a:cubicBezTo>
                      <a:pt x="270" y="479"/>
                      <a:pt x="270" y="479"/>
                      <a:pt x="270" y="479"/>
                    </a:cubicBezTo>
                    <a:cubicBezTo>
                      <a:pt x="249" y="508"/>
                      <a:pt x="230" y="543"/>
                      <a:pt x="214" y="578"/>
                    </a:cubicBezTo>
                    <a:cubicBezTo>
                      <a:pt x="212" y="575"/>
                      <a:pt x="212" y="575"/>
                      <a:pt x="212" y="575"/>
                    </a:cubicBezTo>
                    <a:cubicBezTo>
                      <a:pt x="43" y="562"/>
                      <a:pt x="43" y="562"/>
                      <a:pt x="43" y="562"/>
                    </a:cubicBezTo>
                    <a:cubicBezTo>
                      <a:pt x="0" y="733"/>
                      <a:pt x="0" y="733"/>
                      <a:pt x="0" y="733"/>
                    </a:cubicBezTo>
                    <a:cubicBezTo>
                      <a:pt x="158" y="808"/>
                      <a:pt x="158" y="808"/>
                      <a:pt x="158" y="808"/>
                    </a:cubicBezTo>
                    <a:cubicBezTo>
                      <a:pt x="155" y="845"/>
                      <a:pt x="150" y="864"/>
                      <a:pt x="158" y="920"/>
                    </a:cubicBezTo>
                    <a:cubicBezTo>
                      <a:pt x="155" y="923"/>
                      <a:pt x="155" y="923"/>
                      <a:pt x="155" y="923"/>
                    </a:cubicBezTo>
                    <a:cubicBezTo>
                      <a:pt x="6" y="990"/>
                      <a:pt x="6" y="990"/>
                      <a:pt x="6" y="990"/>
                    </a:cubicBezTo>
                    <a:cubicBezTo>
                      <a:pt x="48" y="1158"/>
                      <a:pt x="48" y="1158"/>
                      <a:pt x="48" y="1158"/>
                    </a:cubicBezTo>
                    <a:cubicBezTo>
                      <a:pt x="220" y="1148"/>
                      <a:pt x="220" y="1148"/>
                      <a:pt x="220" y="1148"/>
                    </a:cubicBezTo>
                    <a:cubicBezTo>
                      <a:pt x="241" y="1193"/>
                      <a:pt x="262" y="1236"/>
                      <a:pt x="292" y="1276"/>
                    </a:cubicBezTo>
                    <a:cubicBezTo>
                      <a:pt x="289" y="1276"/>
                      <a:pt x="289" y="1276"/>
                      <a:pt x="289" y="1276"/>
                    </a:cubicBezTo>
                    <a:cubicBezTo>
                      <a:pt x="196" y="1418"/>
                      <a:pt x="196" y="1418"/>
                      <a:pt x="196" y="1418"/>
                    </a:cubicBezTo>
                    <a:cubicBezTo>
                      <a:pt x="321" y="1538"/>
                      <a:pt x="321" y="1538"/>
                      <a:pt x="321" y="1538"/>
                    </a:cubicBezTo>
                    <a:cubicBezTo>
                      <a:pt x="463" y="1439"/>
                      <a:pt x="463" y="1439"/>
                      <a:pt x="463" y="1439"/>
                    </a:cubicBezTo>
                    <a:cubicBezTo>
                      <a:pt x="508" y="1471"/>
                      <a:pt x="559" y="1495"/>
                      <a:pt x="613" y="1517"/>
                    </a:cubicBezTo>
                    <a:cubicBezTo>
                      <a:pt x="613" y="1519"/>
                      <a:pt x="613" y="1519"/>
                      <a:pt x="613" y="1519"/>
                    </a:cubicBezTo>
                    <a:cubicBezTo>
                      <a:pt x="610" y="1688"/>
                      <a:pt x="610" y="1688"/>
                      <a:pt x="610" y="1688"/>
                    </a:cubicBezTo>
                    <a:cubicBezTo>
                      <a:pt x="781" y="1720"/>
                      <a:pt x="781" y="1720"/>
                      <a:pt x="781" y="1720"/>
                    </a:cubicBezTo>
                    <a:cubicBezTo>
                      <a:pt x="845" y="1557"/>
                      <a:pt x="845" y="1557"/>
                      <a:pt x="845" y="1557"/>
                    </a:cubicBezTo>
                    <a:lnTo>
                      <a:pt x="845" y="1557"/>
                    </a:lnTo>
                    <a:cubicBezTo>
                      <a:pt x="883" y="1557"/>
                      <a:pt x="920" y="1557"/>
                      <a:pt x="958" y="1552"/>
                    </a:cubicBezTo>
                    <a:cubicBezTo>
                      <a:pt x="960" y="1554"/>
                      <a:pt x="960" y="1554"/>
                      <a:pt x="960" y="1554"/>
                    </a:cubicBezTo>
                    <a:cubicBezTo>
                      <a:pt x="1038" y="1704"/>
                      <a:pt x="1038" y="1704"/>
                      <a:pt x="1038" y="1704"/>
                    </a:cubicBezTo>
                    <a:cubicBezTo>
                      <a:pt x="1204" y="1651"/>
                      <a:pt x="1204" y="1651"/>
                      <a:pt x="1204" y="1651"/>
                    </a:cubicBezTo>
                    <a:cubicBezTo>
                      <a:pt x="1183" y="1477"/>
                      <a:pt x="1183" y="1477"/>
                      <a:pt x="1183" y="1477"/>
                    </a:cubicBezTo>
                    <a:cubicBezTo>
                      <a:pt x="1183" y="1474"/>
                      <a:pt x="1183" y="1474"/>
                      <a:pt x="1183" y="1474"/>
                    </a:cubicBezTo>
                    <a:cubicBezTo>
                      <a:pt x="1214" y="1458"/>
                      <a:pt x="1247" y="1437"/>
                      <a:pt x="1276" y="1415"/>
                    </a:cubicBezTo>
                    <a:cubicBezTo>
                      <a:pt x="1281" y="1418"/>
                      <a:pt x="1281" y="1418"/>
                      <a:pt x="1281" y="1418"/>
                    </a:cubicBezTo>
                    <a:cubicBezTo>
                      <a:pt x="1423" y="1511"/>
                      <a:pt x="1423" y="1511"/>
                      <a:pt x="1423" y="1511"/>
                    </a:cubicBezTo>
                    <a:cubicBezTo>
                      <a:pt x="1541" y="1383"/>
                      <a:pt x="1541" y="1383"/>
                      <a:pt x="1541" y="1383"/>
                    </a:cubicBezTo>
                    <a:cubicBezTo>
                      <a:pt x="1439" y="1241"/>
                      <a:pt x="1439" y="1241"/>
                      <a:pt x="1439" y="1241"/>
                    </a:cubicBezTo>
                    <a:cubicBezTo>
                      <a:pt x="1437" y="1241"/>
                      <a:pt x="1437" y="1241"/>
                      <a:pt x="1437" y="1241"/>
                    </a:cubicBezTo>
                    <a:cubicBezTo>
                      <a:pt x="1458" y="1209"/>
                      <a:pt x="1474" y="1177"/>
                      <a:pt x="1490" y="1142"/>
                    </a:cubicBezTo>
                    <a:cubicBezTo>
                      <a:pt x="1495" y="1145"/>
                      <a:pt x="1495" y="1145"/>
                      <a:pt x="1495" y="1145"/>
                    </a:cubicBezTo>
                    <a:cubicBezTo>
                      <a:pt x="1664" y="1158"/>
                      <a:pt x="1664" y="1158"/>
                      <a:pt x="1664" y="1158"/>
                    </a:cubicBezTo>
                    <a:cubicBezTo>
                      <a:pt x="1707" y="990"/>
                      <a:pt x="1707" y="990"/>
                      <a:pt x="1707" y="990"/>
                    </a:cubicBezTo>
                    <a:cubicBezTo>
                      <a:pt x="1549" y="915"/>
                      <a:pt x="1549" y="915"/>
                      <a:pt x="1549" y="915"/>
                    </a:cubicBezTo>
                    <a:cubicBezTo>
                      <a:pt x="1544" y="901"/>
                      <a:pt x="1544" y="901"/>
                      <a:pt x="1544" y="901"/>
                    </a:cubicBezTo>
                    <a:cubicBezTo>
                      <a:pt x="1549" y="867"/>
                      <a:pt x="1549" y="835"/>
                      <a:pt x="1541" y="779"/>
                    </a:cubicBezTo>
                    <a:cubicBezTo>
                      <a:pt x="1549" y="779"/>
                      <a:pt x="1549" y="779"/>
                      <a:pt x="1549" y="779"/>
                    </a:cubicBezTo>
                    <a:cubicBezTo>
                      <a:pt x="1688" y="736"/>
                      <a:pt x="1688" y="736"/>
                      <a:pt x="1688" y="736"/>
                    </a:cubicBezTo>
                    <a:cubicBezTo>
                      <a:pt x="1643" y="567"/>
                      <a:pt x="1643" y="567"/>
                      <a:pt x="1643" y="567"/>
                    </a:cubicBezTo>
                    <a:cubicBezTo>
                      <a:pt x="1479" y="575"/>
                      <a:pt x="1479" y="575"/>
                      <a:pt x="1479" y="575"/>
                    </a:cubicBezTo>
                    <a:cubicBezTo>
                      <a:pt x="1482" y="575"/>
                      <a:pt x="1482" y="575"/>
                      <a:pt x="1482" y="575"/>
                    </a:cubicBezTo>
                    <a:cubicBezTo>
                      <a:pt x="1463" y="530"/>
                      <a:pt x="1442" y="487"/>
                      <a:pt x="1413" y="450"/>
                    </a:cubicBezTo>
                    <a:cubicBezTo>
                      <a:pt x="1418" y="444"/>
                      <a:pt x="1418" y="444"/>
                      <a:pt x="1418" y="444"/>
                    </a:cubicBezTo>
                    <a:cubicBezTo>
                      <a:pt x="1514" y="302"/>
                      <a:pt x="1514" y="302"/>
                      <a:pt x="1514" y="302"/>
                    </a:cubicBezTo>
                    <a:cubicBezTo>
                      <a:pt x="1388" y="182"/>
                      <a:pt x="1388" y="182"/>
                      <a:pt x="1388" y="182"/>
                    </a:cubicBezTo>
                    <a:cubicBezTo>
                      <a:pt x="1247" y="283"/>
                      <a:pt x="1247" y="283"/>
                      <a:pt x="1247" y="283"/>
                    </a:cubicBezTo>
                    <a:cubicBezTo>
                      <a:pt x="1244" y="283"/>
                      <a:pt x="1244" y="283"/>
                      <a:pt x="1244" y="283"/>
                    </a:cubicBezTo>
                    <a:cubicBezTo>
                      <a:pt x="1199" y="251"/>
                      <a:pt x="1148" y="227"/>
                      <a:pt x="1094" y="206"/>
                    </a:cubicBezTo>
                    <a:cubicBezTo>
                      <a:pt x="1097" y="201"/>
                      <a:pt x="1097" y="201"/>
                      <a:pt x="1097" y="201"/>
                    </a:cubicBezTo>
                    <a:cubicBezTo>
                      <a:pt x="1097" y="32"/>
                      <a:pt x="1097" y="32"/>
                      <a:pt x="1097" y="32"/>
                    </a:cubicBezTo>
                    <a:cubicBezTo>
                      <a:pt x="926" y="0"/>
                      <a:pt x="926" y="0"/>
                      <a:pt x="926" y="0"/>
                    </a:cubicBezTo>
                    <a:cubicBezTo>
                      <a:pt x="861" y="163"/>
                      <a:pt x="861" y="163"/>
                      <a:pt x="861" y="163"/>
                    </a:cubicBezTo>
                    <a:close/>
                    <a:moveTo>
                      <a:pt x="1413" y="714"/>
                    </a:moveTo>
                    <a:lnTo>
                      <a:pt x="1413" y="714"/>
                    </a:lnTo>
                    <a:cubicBezTo>
                      <a:pt x="1493" y="1025"/>
                      <a:pt x="1308" y="1340"/>
                      <a:pt x="998" y="1420"/>
                    </a:cubicBezTo>
                    <a:cubicBezTo>
                      <a:pt x="688" y="1501"/>
                      <a:pt x="372" y="1316"/>
                      <a:pt x="292" y="1006"/>
                    </a:cubicBezTo>
                    <a:cubicBezTo>
                      <a:pt x="212" y="695"/>
                      <a:pt x="399" y="380"/>
                      <a:pt x="706" y="300"/>
                    </a:cubicBezTo>
                    <a:cubicBezTo>
                      <a:pt x="1017" y="219"/>
                      <a:pt x="1332" y="407"/>
                      <a:pt x="1413" y="7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7" name="Group 48"/>
            <p:cNvGrpSpPr/>
            <p:nvPr/>
          </p:nvGrpSpPr>
          <p:grpSpPr>
            <a:xfrm>
              <a:off x="10628706" y="2070743"/>
              <a:ext cx="697573" cy="693205"/>
              <a:chOff x="19035099" y="4097064"/>
              <a:chExt cx="1370960" cy="1362372"/>
            </a:xfrm>
            <a:solidFill>
              <a:schemeClr val="accent2"/>
            </a:solidFill>
          </p:grpSpPr>
          <p:sp>
            <p:nvSpPr>
              <p:cNvPr id="77" name="Freeform: Shape 49"/>
              <p:cNvSpPr/>
              <p:nvPr/>
            </p:nvSpPr>
            <p:spPr bwMode="auto">
              <a:xfrm>
                <a:off x="19263592" y="4325536"/>
                <a:ext cx="905511" cy="905427"/>
              </a:xfrm>
              <a:custGeom>
                <a:avLst/>
                <a:gdLst>
                  <a:gd name="T0" fmla="*/ 224 w 950"/>
                  <a:gd name="T1" fmla="*/ 139 h 951"/>
                  <a:gd name="T2" fmla="*/ 224 w 950"/>
                  <a:gd name="T3" fmla="*/ 139 h 951"/>
                  <a:gd name="T4" fmla="*/ 139 w 950"/>
                  <a:gd name="T5" fmla="*/ 725 h 951"/>
                  <a:gd name="T6" fmla="*/ 725 w 950"/>
                  <a:gd name="T7" fmla="*/ 810 h 951"/>
                  <a:gd name="T8" fmla="*/ 810 w 950"/>
                  <a:gd name="T9" fmla="*/ 224 h 951"/>
                  <a:gd name="T10" fmla="*/ 224 w 950"/>
                  <a:gd name="T11" fmla="*/ 139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0" h="951">
                    <a:moveTo>
                      <a:pt x="224" y="139"/>
                    </a:moveTo>
                    <a:lnTo>
                      <a:pt x="224" y="139"/>
                    </a:lnTo>
                    <a:cubicBezTo>
                      <a:pt x="40" y="278"/>
                      <a:pt x="0" y="540"/>
                      <a:pt x="139" y="725"/>
                    </a:cubicBezTo>
                    <a:cubicBezTo>
                      <a:pt x="278" y="912"/>
                      <a:pt x="540" y="950"/>
                      <a:pt x="725" y="810"/>
                    </a:cubicBezTo>
                    <a:cubicBezTo>
                      <a:pt x="912" y="674"/>
                      <a:pt x="949" y="409"/>
                      <a:pt x="810" y="224"/>
                    </a:cubicBezTo>
                    <a:cubicBezTo>
                      <a:pt x="674" y="40"/>
                      <a:pt x="412" y="0"/>
                      <a:pt x="224" y="13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Freeform: Shape 50"/>
              <p:cNvSpPr/>
              <p:nvPr/>
            </p:nvSpPr>
            <p:spPr bwMode="auto">
              <a:xfrm>
                <a:off x="19035099" y="4097064"/>
                <a:ext cx="1370960" cy="1362372"/>
              </a:xfrm>
              <a:custGeom>
                <a:avLst/>
                <a:gdLst>
                  <a:gd name="T0" fmla="*/ 503 w 1432"/>
                  <a:gd name="T1" fmla="*/ 174 h 1424"/>
                  <a:gd name="T2" fmla="*/ 417 w 1432"/>
                  <a:gd name="T3" fmla="*/ 211 h 1424"/>
                  <a:gd name="T4" fmla="*/ 200 w 1432"/>
                  <a:gd name="T5" fmla="*/ 216 h 1424"/>
                  <a:gd name="T6" fmla="*/ 216 w 1432"/>
                  <a:gd name="T7" fmla="*/ 417 h 1424"/>
                  <a:gd name="T8" fmla="*/ 74 w 1432"/>
                  <a:gd name="T9" fmla="*/ 390 h 1424"/>
                  <a:gd name="T10" fmla="*/ 147 w 1432"/>
                  <a:gd name="T11" fmla="*/ 601 h 1424"/>
                  <a:gd name="T12" fmla="*/ 133 w 1432"/>
                  <a:gd name="T13" fmla="*/ 695 h 1424"/>
                  <a:gd name="T14" fmla="*/ 18 w 1432"/>
                  <a:gd name="T15" fmla="*/ 880 h 1424"/>
                  <a:gd name="T16" fmla="*/ 200 w 1432"/>
                  <a:gd name="T17" fmla="*/ 976 h 1424"/>
                  <a:gd name="T18" fmla="*/ 102 w 1432"/>
                  <a:gd name="T19" fmla="*/ 1075 h 1424"/>
                  <a:gd name="T20" fmla="*/ 315 w 1432"/>
                  <a:gd name="T21" fmla="*/ 1131 h 1424"/>
                  <a:gd name="T22" fmla="*/ 412 w 1432"/>
                  <a:gd name="T23" fmla="*/ 1209 h 1424"/>
                  <a:gd name="T24" fmla="*/ 516 w 1432"/>
                  <a:gd name="T25" fmla="*/ 1399 h 1424"/>
                  <a:gd name="T26" fmla="*/ 735 w 1432"/>
                  <a:gd name="T27" fmla="*/ 1292 h 1424"/>
                  <a:gd name="T28" fmla="*/ 786 w 1432"/>
                  <a:gd name="T29" fmla="*/ 1423 h 1424"/>
                  <a:gd name="T30" fmla="*/ 925 w 1432"/>
                  <a:gd name="T31" fmla="*/ 1249 h 1424"/>
                  <a:gd name="T32" fmla="*/ 1008 w 1432"/>
                  <a:gd name="T33" fmla="*/ 1209 h 1424"/>
                  <a:gd name="T34" fmla="*/ 1120 w 1432"/>
                  <a:gd name="T35" fmla="*/ 1303 h 1424"/>
                  <a:gd name="T36" fmla="*/ 1158 w 1432"/>
                  <a:gd name="T37" fmla="*/ 1083 h 1424"/>
                  <a:gd name="T38" fmla="*/ 1211 w 1432"/>
                  <a:gd name="T39" fmla="*/ 1005 h 1424"/>
                  <a:gd name="T40" fmla="*/ 1353 w 1432"/>
                  <a:gd name="T41" fmla="*/ 1035 h 1424"/>
                  <a:gd name="T42" fmla="*/ 1281 w 1432"/>
                  <a:gd name="T43" fmla="*/ 824 h 1424"/>
                  <a:gd name="T44" fmla="*/ 1292 w 1432"/>
                  <a:gd name="T45" fmla="*/ 730 h 1424"/>
                  <a:gd name="T46" fmla="*/ 1431 w 1432"/>
                  <a:gd name="T47" fmla="*/ 687 h 1424"/>
                  <a:gd name="T48" fmla="*/ 1265 w 1432"/>
                  <a:gd name="T49" fmla="*/ 537 h 1424"/>
                  <a:gd name="T50" fmla="*/ 1217 w 1432"/>
                  <a:gd name="T51" fmla="*/ 436 h 1424"/>
                  <a:gd name="T52" fmla="*/ 1316 w 1432"/>
                  <a:gd name="T53" fmla="*/ 358 h 1424"/>
                  <a:gd name="T54" fmla="*/ 1104 w 1432"/>
                  <a:gd name="T55" fmla="*/ 300 h 1424"/>
                  <a:gd name="T56" fmla="*/ 1014 w 1432"/>
                  <a:gd name="T57" fmla="*/ 222 h 1424"/>
                  <a:gd name="T58" fmla="*/ 1046 w 1432"/>
                  <a:gd name="T59" fmla="*/ 80 h 1424"/>
                  <a:gd name="T60" fmla="*/ 834 w 1432"/>
                  <a:gd name="T61" fmla="*/ 147 h 1424"/>
                  <a:gd name="T62" fmla="*/ 695 w 1432"/>
                  <a:gd name="T63" fmla="*/ 136 h 1424"/>
                  <a:gd name="T64" fmla="*/ 642 w 1432"/>
                  <a:gd name="T65" fmla="*/ 0 h 1424"/>
                  <a:gd name="T66" fmla="*/ 503 w 1432"/>
                  <a:gd name="T67" fmla="*/ 174 h 1424"/>
                  <a:gd name="T68" fmla="*/ 1096 w 1432"/>
                  <a:gd name="T69" fmla="*/ 428 h 1424"/>
                  <a:gd name="T70" fmla="*/ 329 w 1432"/>
                  <a:gd name="T71" fmla="*/ 1000 h 1424"/>
                  <a:gd name="T72" fmla="*/ 1096 w 1432"/>
                  <a:gd name="T73" fmla="*/ 428 h 1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2" h="1424">
                    <a:moveTo>
                      <a:pt x="503" y="174"/>
                    </a:moveTo>
                    <a:lnTo>
                      <a:pt x="503" y="174"/>
                    </a:lnTo>
                    <a:cubicBezTo>
                      <a:pt x="476" y="187"/>
                      <a:pt x="447" y="198"/>
                      <a:pt x="420" y="214"/>
                    </a:cubicBezTo>
                    <a:cubicBezTo>
                      <a:pt x="417" y="211"/>
                      <a:pt x="417" y="211"/>
                      <a:pt x="417" y="211"/>
                    </a:cubicBezTo>
                    <a:cubicBezTo>
                      <a:pt x="310" y="123"/>
                      <a:pt x="310" y="123"/>
                      <a:pt x="310" y="123"/>
                    </a:cubicBezTo>
                    <a:cubicBezTo>
                      <a:pt x="200" y="216"/>
                      <a:pt x="200" y="216"/>
                      <a:pt x="200" y="216"/>
                    </a:cubicBezTo>
                    <a:cubicBezTo>
                      <a:pt x="270" y="342"/>
                      <a:pt x="270" y="342"/>
                      <a:pt x="270" y="342"/>
                    </a:cubicBezTo>
                    <a:cubicBezTo>
                      <a:pt x="251" y="366"/>
                      <a:pt x="232" y="390"/>
                      <a:pt x="216" y="417"/>
                    </a:cubicBezTo>
                    <a:cubicBezTo>
                      <a:pt x="214" y="417"/>
                      <a:pt x="214" y="417"/>
                      <a:pt x="214" y="417"/>
                    </a:cubicBezTo>
                    <a:cubicBezTo>
                      <a:pt x="74" y="390"/>
                      <a:pt x="74" y="390"/>
                      <a:pt x="74" y="390"/>
                    </a:cubicBezTo>
                    <a:cubicBezTo>
                      <a:pt x="24" y="524"/>
                      <a:pt x="24" y="524"/>
                      <a:pt x="24" y="524"/>
                    </a:cubicBezTo>
                    <a:cubicBezTo>
                      <a:pt x="147" y="601"/>
                      <a:pt x="147" y="601"/>
                      <a:pt x="147" y="601"/>
                    </a:cubicBezTo>
                    <a:cubicBezTo>
                      <a:pt x="142" y="631"/>
                      <a:pt x="136" y="663"/>
                      <a:pt x="136" y="693"/>
                    </a:cubicBezTo>
                    <a:cubicBezTo>
                      <a:pt x="133" y="695"/>
                      <a:pt x="133" y="695"/>
                      <a:pt x="133" y="695"/>
                    </a:cubicBezTo>
                    <a:cubicBezTo>
                      <a:pt x="0" y="738"/>
                      <a:pt x="0" y="738"/>
                      <a:pt x="0" y="738"/>
                    </a:cubicBezTo>
                    <a:cubicBezTo>
                      <a:pt x="18" y="880"/>
                      <a:pt x="18" y="880"/>
                      <a:pt x="18" y="880"/>
                    </a:cubicBezTo>
                    <a:cubicBezTo>
                      <a:pt x="163" y="888"/>
                      <a:pt x="163" y="888"/>
                      <a:pt x="163" y="888"/>
                    </a:cubicBezTo>
                    <a:cubicBezTo>
                      <a:pt x="173" y="917"/>
                      <a:pt x="176" y="936"/>
                      <a:pt x="200" y="976"/>
                    </a:cubicBezTo>
                    <a:cubicBezTo>
                      <a:pt x="198" y="979"/>
                      <a:pt x="198" y="979"/>
                      <a:pt x="198" y="979"/>
                    </a:cubicBezTo>
                    <a:cubicBezTo>
                      <a:pt x="102" y="1075"/>
                      <a:pt x="102" y="1075"/>
                      <a:pt x="102" y="1075"/>
                    </a:cubicBezTo>
                    <a:cubicBezTo>
                      <a:pt x="189" y="1190"/>
                      <a:pt x="189" y="1190"/>
                      <a:pt x="189" y="1190"/>
                    </a:cubicBezTo>
                    <a:cubicBezTo>
                      <a:pt x="315" y="1131"/>
                      <a:pt x="315" y="1131"/>
                      <a:pt x="315" y="1131"/>
                    </a:cubicBezTo>
                    <a:cubicBezTo>
                      <a:pt x="347" y="1158"/>
                      <a:pt x="377" y="1185"/>
                      <a:pt x="412" y="1206"/>
                    </a:cubicBezTo>
                    <a:cubicBezTo>
                      <a:pt x="412" y="1209"/>
                      <a:pt x="412" y="1209"/>
                      <a:pt x="412" y="1209"/>
                    </a:cubicBezTo>
                    <a:cubicBezTo>
                      <a:pt x="382" y="1345"/>
                      <a:pt x="382" y="1345"/>
                      <a:pt x="382" y="1345"/>
                    </a:cubicBezTo>
                    <a:cubicBezTo>
                      <a:pt x="516" y="1399"/>
                      <a:pt x="516" y="1399"/>
                      <a:pt x="516" y="1399"/>
                    </a:cubicBezTo>
                    <a:cubicBezTo>
                      <a:pt x="593" y="1278"/>
                      <a:pt x="593" y="1278"/>
                      <a:pt x="593" y="1278"/>
                    </a:cubicBezTo>
                    <a:cubicBezTo>
                      <a:pt x="639" y="1289"/>
                      <a:pt x="687" y="1292"/>
                      <a:pt x="735" y="1292"/>
                    </a:cubicBezTo>
                    <a:cubicBezTo>
                      <a:pt x="735" y="1294"/>
                      <a:pt x="735" y="1294"/>
                      <a:pt x="735" y="1294"/>
                    </a:cubicBezTo>
                    <a:cubicBezTo>
                      <a:pt x="786" y="1423"/>
                      <a:pt x="786" y="1423"/>
                      <a:pt x="786" y="1423"/>
                    </a:cubicBezTo>
                    <a:cubicBezTo>
                      <a:pt x="928" y="1396"/>
                      <a:pt x="928" y="1396"/>
                      <a:pt x="928" y="1396"/>
                    </a:cubicBezTo>
                    <a:cubicBezTo>
                      <a:pt x="925" y="1249"/>
                      <a:pt x="925" y="1249"/>
                      <a:pt x="925" y="1249"/>
                    </a:cubicBezTo>
                    <a:lnTo>
                      <a:pt x="925" y="1249"/>
                    </a:lnTo>
                    <a:cubicBezTo>
                      <a:pt x="955" y="1238"/>
                      <a:pt x="981" y="1225"/>
                      <a:pt x="1008" y="1209"/>
                    </a:cubicBezTo>
                    <a:cubicBezTo>
                      <a:pt x="1011" y="1212"/>
                      <a:pt x="1011" y="1212"/>
                      <a:pt x="1011" y="1212"/>
                    </a:cubicBezTo>
                    <a:cubicBezTo>
                      <a:pt x="1120" y="1303"/>
                      <a:pt x="1120" y="1303"/>
                      <a:pt x="1120" y="1303"/>
                    </a:cubicBezTo>
                    <a:cubicBezTo>
                      <a:pt x="1230" y="1209"/>
                      <a:pt x="1230" y="1209"/>
                      <a:pt x="1230" y="1209"/>
                    </a:cubicBezTo>
                    <a:cubicBezTo>
                      <a:pt x="1158" y="1083"/>
                      <a:pt x="1158" y="1083"/>
                      <a:pt x="1158" y="1083"/>
                    </a:cubicBezTo>
                    <a:cubicBezTo>
                      <a:pt x="1158" y="1080"/>
                      <a:pt x="1158" y="1080"/>
                      <a:pt x="1158" y="1080"/>
                    </a:cubicBezTo>
                    <a:cubicBezTo>
                      <a:pt x="1176" y="1056"/>
                      <a:pt x="1195" y="1032"/>
                      <a:pt x="1211" y="1005"/>
                    </a:cubicBezTo>
                    <a:cubicBezTo>
                      <a:pt x="1217" y="1008"/>
                      <a:pt x="1217" y="1008"/>
                      <a:pt x="1217" y="1008"/>
                    </a:cubicBezTo>
                    <a:cubicBezTo>
                      <a:pt x="1353" y="1035"/>
                      <a:pt x="1353" y="1035"/>
                      <a:pt x="1353" y="1035"/>
                    </a:cubicBezTo>
                    <a:cubicBezTo>
                      <a:pt x="1404" y="899"/>
                      <a:pt x="1404" y="899"/>
                      <a:pt x="1404" y="899"/>
                    </a:cubicBezTo>
                    <a:cubicBezTo>
                      <a:pt x="1281" y="824"/>
                      <a:pt x="1281" y="824"/>
                      <a:pt x="1281" y="824"/>
                    </a:cubicBezTo>
                    <a:lnTo>
                      <a:pt x="1281" y="824"/>
                    </a:lnTo>
                    <a:cubicBezTo>
                      <a:pt x="1286" y="791"/>
                      <a:pt x="1289" y="762"/>
                      <a:pt x="1292" y="730"/>
                    </a:cubicBezTo>
                    <a:cubicBezTo>
                      <a:pt x="1297" y="730"/>
                      <a:pt x="1297" y="730"/>
                      <a:pt x="1297" y="730"/>
                    </a:cubicBezTo>
                    <a:cubicBezTo>
                      <a:pt x="1431" y="687"/>
                      <a:pt x="1431" y="687"/>
                      <a:pt x="1431" y="687"/>
                    </a:cubicBezTo>
                    <a:cubicBezTo>
                      <a:pt x="1409" y="545"/>
                      <a:pt x="1409" y="545"/>
                      <a:pt x="1409" y="545"/>
                    </a:cubicBezTo>
                    <a:cubicBezTo>
                      <a:pt x="1265" y="537"/>
                      <a:pt x="1265" y="537"/>
                      <a:pt x="1265" y="537"/>
                    </a:cubicBezTo>
                    <a:cubicBezTo>
                      <a:pt x="1257" y="530"/>
                      <a:pt x="1257" y="530"/>
                      <a:pt x="1257" y="530"/>
                    </a:cubicBezTo>
                    <a:cubicBezTo>
                      <a:pt x="1249" y="500"/>
                      <a:pt x="1241" y="476"/>
                      <a:pt x="1217" y="436"/>
                    </a:cubicBezTo>
                    <a:cubicBezTo>
                      <a:pt x="1219" y="433"/>
                      <a:pt x="1219" y="433"/>
                      <a:pt x="1219" y="433"/>
                    </a:cubicBezTo>
                    <a:cubicBezTo>
                      <a:pt x="1316" y="358"/>
                      <a:pt x="1316" y="358"/>
                      <a:pt x="1316" y="358"/>
                    </a:cubicBezTo>
                    <a:cubicBezTo>
                      <a:pt x="1230" y="241"/>
                      <a:pt x="1230" y="241"/>
                      <a:pt x="1230" y="241"/>
                    </a:cubicBezTo>
                    <a:cubicBezTo>
                      <a:pt x="1104" y="300"/>
                      <a:pt x="1104" y="300"/>
                      <a:pt x="1104" y="300"/>
                    </a:cubicBezTo>
                    <a:cubicBezTo>
                      <a:pt x="1107" y="297"/>
                      <a:pt x="1107" y="297"/>
                      <a:pt x="1107" y="297"/>
                    </a:cubicBezTo>
                    <a:cubicBezTo>
                      <a:pt x="1078" y="270"/>
                      <a:pt x="1048" y="243"/>
                      <a:pt x="1014" y="222"/>
                    </a:cubicBezTo>
                    <a:cubicBezTo>
                      <a:pt x="1016" y="216"/>
                      <a:pt x="1016" y="216"/>
                      <a:pt x="1016" y="216"/>
                    </a:cubicBezTo>
                    <a:cubicBezTo>
                      <a:pt x="1046" y="80"/>
                      <a:pt x="1046" y="80"/>
                      <a:pt x="1046" y="80"/>
                    </a:cubicBezTo>
                    <a:cubicBezTo>
                      <a:pt x="912" y="27"/>
                      <a:pt x="912" y="27"/>
                      <a:pt x="912" y="27"/>
                    </a:cubicBezTo>
                    <a:cubicBezTo>
                      <a:pt x="834" y="147"/>
                      <a:pt x="834" y="147"/>
                      <a:pt x="834" y="147"/>
                    </a:cubicBezTo>
                    <a:lnTo>
                      <a:pt x="834" y="147"/>
                    </a:lnTo>
                    <a:cubicBezTo>
                      <a:pt x="789" y="139"/>
                      <a:pt x="743" y="133"/>
                      <a:pt x="695" y="136"/>
                    </a:cubicBezTo>
                    <a:cubicBezTo>
                      <a:pt x="695" y="131"/>
                      <a:pt x="695" y="131"/>
                      <a:pt x="695" y="131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503" y="29"/>
                      <a:pt x="503" y="29"/>
                      <a:pt x="503" y="29"/>
                    </a:cubicBezTo>
                    <a:cubicBezTo>
                      <a:pt x="503" y="174"/>
                      <a:pt x="503" y="174"/>
                      <a:pt x="503" y="174"/>
                    </a:cubicBezTo>
                    <a:close/>
                    <a:moveTo>
                      <a:pt x="1096" y="428"/>
                    </a:moveTo>
                    <a:lnTo>
                      <a:pt x="1096" y="428"/>
                    </a:lnTo>
                    <a:cubicBezTo>
                      <a:pt x="1257" y="639"/>
                      <a:pt x="1211" y="939"/>
                      <a:pt x="1000" y="1097"/>
                    </a:cubicBezTo>
                    <a:cubicBezTo>
                      <a:pt x="786" y="1254"/>
                      <a:pt x="487" y="1212"/>
                      <a:pt x="329" y="1000"/>
                    </a:cubicBezTo>
                    <a:cubicBezTo>
                      <a:pt x="171" y="786"/>
                      <a:pt x="214" y="487"/>
                      <a:pt x="428" y="329"/>
                    </a:cubicBezTo>
                    <a:cubicBezTo>
                      <a:pt x="639" y="171"/>
                      <a:pt x="939" y="214"/>
                      <a:pt x="1096" y="42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8" name="Group 51"/>
            <p:cNvGrpSpPr/>
            <p:nvPr/>
          </p:nvGrpSpPr>
          <p:grpSpPr>
            <a:xfrm>
              <a:off x="9018259" y="1691844"/>
              <a:ext cx="609301" cy="620007"/>
              <a:chOff x="15870042" y="3352414"/>
              <a:chExt cx="1197475" cy="1218519"/>
            </a:xfrm>
            <a:solidFill>
              <a:schemeClr val="accent1"/>
            </a:solidFill>
          </p:grpSpPr>
          <p:sp>
            <p:nvSpPr>
              <p:cNvPr id="75" name="Freeform: Shape 52"/>
              <p:cNvSpPr/>
              <p:nvPr/>
            </p:nvSpPr>
            <p:spPr bwMode="auto">
              <a:xfrm>
                <a:off x="16119693" y="3606272"/>
                <a:ext cx="715100" cy="710803"/>
              </a:xfrm>
              <a:custGeom>
                <a:avLst/>
                <a:gdLst>
                  <a:gd name="T0" fmla="*/ 375 w 748"/>
                  <a:gd name="T1" fmla="*/ 0 h 747"/>
                  <a:gd name="T2" fmla="*/ 375 w 748"/>
                  <a:gd name="T3" fmla="*/ 0 h 747"/>
                  <a:gd name="T4" fmla="*/ 0 w 748"/>
                  <a:gd name="T5" fmla="*/ 372 h 747"/>
                  <a:gd name="T6" fmla="*/ 375 w 748"/>
                  <a:gd name="T7" fmla="*/ 746 h 747"/>
                  <a:gd name="T8" fmla="*/ 747 w 748"/>
                  <a:gd name="T9" fmla="*/ 372 h 747"/>
                  <a:gd name="T10" fmla="*/ 375 w 748"/>
                  <a:gd name="T11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8" h="747">
                    <a:moveTo>
                      <a:pt x="375" y="0"/>
                    </a:moveTo>
                    <a:lnTo>
                      <a:pt x="375" y="0"/>
                    </a:lnTo>
                    <a:cubicBezTo>
                      <a:pt x="169" y="0"/>
                      <a:pt x="0" y="166"/>
                      <a:pt x="0" y="372"/>
                    </a:cubicBezTo>
                    <a:cubicBezTo>
                      <a:pt x="0" y="578"/>
                      <a:pt x="169" y="746"/>
                      <a:pt x="375" y="746"/>
                    </a:cubicBezTo>
                    <a:cubicBezTo>
                      <a:pt x="581" y="746"/>
                      <a:pt x="747" y="578"/>
                      <a:pt x="747" y="372"/>
                    </a:cubicBezTo>
                    <a:cubicBezTo>
                      <a:pt x="747" y="166"/>
                      <a:pt x="581" y="0"/>
                      <a:pt x="3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Freeform: Shape 53"/>
              <p:cNvSpPr/>
              <p:nvPr/>
            </p:nvSpPr>
            <p:spPr bwMode="auto">
              <a:xfrm>
                <a:off x="15870042" y="3352414"/>
                <a:ext cx="1197475" cy="1218519"/>
              </a:xfrm>
              <a:custGeom>
                <a:avLst/>
                <a:gdLst>
                  <a:gd name="T0" fmla="*/ 768 w 1253"/>
                  <a:gd name="T1" fmla="*/ 142 h 1274"/>
                  <a:gd name="T2" fmla="*/ 687 w 1253"/>
                  <a:gd name="T3" fmla="*/ 123 h 1274"/>
                  <a:gd name="T4" fmla="*/ 530 w 1253"/>
                  <a:gd name="T5" fmla="*/ 11 h 1274"/>
                  <a:gd name="T6" fmla="*/ 436 w 1253"/>
                  <a:gd name="T7" fmla="*/ 163 h 1274"/>
                  <a:gd name="T8" fmla="*/ 350 w 1253"/>
                  <a:gd name="T9" fmla="*/ 67 h 1274"/>
                  <a:gd name="T10" fmla="*/ 289 w 1253"/>
                  <a:gd name="T11" fmla="*/ 257 h 1274"/>
                  <a:gd name="T12" fmla="*/ 227 w 1253"/>
                  <a:gd name="T13" fmla="*/ 316 h 1274"/>
                  <a:gd name="T14" fmla="*/ 48 w 1253"/>
                  <a:gd name="T15" fmla="*/ 388 h 1274"/>
                  <a:gd name="T16" fmla="*/ 126 w 1253"/>
                  <a:gd name="T17" fmla="*/ 551 h 1274"/>
                  <a:gd name="T18" fmla="*/ 0 w 1253"/>
                  <a:gd name="T19" fmla="*/ 573 h 1274"/>
                  <a:gd name="T20" fmla="*/ 126 w 1253"/>
                  <a:gd name="T21" fmla="*/ 725 h 1274"/>
                  <a:gd name="T22" fmla="*/ 153 w 1253"/>
                  <a:gd name="T23" fmla="*/ 829 h 1274"/>
                  <a:gd name="T24" fmla="*/ 128 w 1253"/>
                  <a:gd name="T25" fmla="*/ 1022 h 1274"/>
                  <a:gd name="T26" fmla="*/ 340 w 1253"/>
                  <a:gd name="T27" fmla="*/ 1059 h 1274"/>
                  <a:gd name="T28" fmla="*/ 308 w 1253"/>
                  <a:gd name="T29" fmla="*/ 1182 h 1274"/>
                  <a:gd name="T30" fmla="*/ 500 w 1253"/>
                  <a:gd name="T31" fmla="*/ 1134 h 1274"/>
                  <a:gd name="T32" fmla="*/ 581 w 1253"/>
                  <a:gd name="T33" fmla="*/ 1150 h 1274"/>
                  <a:gd name="T34" fmla="*/ 610 w 1253"/>
                  <a:gd name="T35" fmla="*/ 1273 h 1274"/>
                  <a:gd name="T36" fmla="*/ 754 w 1253"/>
                  <a:gd name="T37" fmla="*/ 1137 h 1274"/>
                  <a:gd name="T38" fmla="*/ 832 w 1253"/>
                  <a:gd name="T39" fmla="*/ 1110 h 1274"/>
                  <a:gd name="T40" fmla="*/ 920 w 1253"/>
                  <a:gd name="T41" fmla="*/ 1206 h 1274"/>
                  <a:gd name="T42" fmla="*/ 979 w 1253"/>
                  <a:gd name="T43" fmla="*/ 1019 h 1274"/>
                  <a:gd name="T44" fmla="*/ 1035 w 1253"/>
                  <a:gd name="T45" fmla="*/ 958 h 1274"/>
                  <a:gd name="T46" fmla="*/ 1158 w 1253"/>
                  <a:gd name="T47" fmla="*/ 1001 h 1274"/>
                  <a:gd name="T48" fmla="*/ 1121 w 1253"/>
                  <a:gd name="T49" fmla="*/ 805 h 1274"/>
                  <a:gd name="T50" fmla="*/ 1140 w 1253"/>
                  <a:gd name="T51" fmla="*/ 712 h 1274"/>
                  <a:gd name="T52" fmla="*/ 1252 w 1253"/>
                  <a:gd name="T53" fmla="*/ 704 h 1274"/>
                  <a:gd name="T54" fmla="*/ 1134 w 1253"/>
                  <a:gd name="T55" fmla="*/ 551 h 1274"/>
                  <a:gd name="T56" fmla="*/ 1107 w 1253"/>
                  <a:gd name="T57" fmla="*/ 447 h 1274"/>
                  <a:gd name="T58" fmla="*/ 1206 w 1253"/>
                  <a:gd name="T59" fmla="*/ 361 h 1274"/>
                  <a:gd name="T60" fmla="*/ 1019 w 1253"/>
                  <a:gd name="T61" fmla="*/ 297 h 1274"/>
                  <a:gd name="T62" fmla="*/ 928 w 1253"/>
                  <a:gd name="T63" fmla="*/ 214 h 1274"/>
                  <a:gd name="T64" fmla="*/ 960 w 1253"/>
                  <a:gd name="T65" fmla="*/ 91 h 1274"/>
                  <a:gd name="T66" fmla="*/ 768 w 1253"/>
                  <a:gd name="T67" fmla="*/ 142 h 1274"/>
                  <a:gd name="T68" fmla="*/ 1059 w 1253"/>
                  <a:gd name="T69" fmla="*/ 637 h 1274"/>
                  <a:gd name="T70" fmla="*/ 206 w 1253"/>
                  <a:gd name="T71" fmla="*/ 637 h 1274"/>
                  <a:gd name="T72" fmla="*/ 1059 w 1253"/>
                  <a:gd name="T73" fmla="*/ 637 h 1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3" h="1274">
                    <a:moveTo>
                      <a:pt x="768" y="142"/>
                    </a:moveTo>
                    <a:lnTo>
                      <a:pt x="768" y="142"/>
                    </a:lnTo>
                    <a:cubicBezTo>
                      <a:pt x="743" y="134"/>
                      <a:pt x="717" y="129"/>
                      <a:pt x="687" y="126"/>
                    </a:cubicBezTo>
                    <a:cubicBezTo>
                      <a:pt x="687" y="123"/>
                      <a:pt x="687" y="123"/>
                      <a:pt x="687" y="123"/>
                    </a:cubicBezTo>
                    <a:cubicBezTo>
                      <a:pt x="658" y="0"/>
                      <a:pt x="658" y="0"/>
                      <a:pt x="658" y="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14" y="136"/>
                      <a:pt x="514" y="136"/>
                      <a:pt x="514" y="136"/>
                    </a:cubicBezTo>
                    <a:cubicBezTo>
                      <a:pt x="487" y="145"/>
                      <a:pt x="460" y="153"/>
                      <a:pt x="436" y="163"/>
                    </a:cubicBezTo>
                    <a:cubicBezTo>
                      <a:pt x="433" y="161"/>
                      <a:pt x="433" y="161"/>
                      <a:pt x="433" y="161"/>
                    </a:cubicBezTo>
                    <a:cubicBezTo>
                      <a:pt x="350" y="67"/>
                      <a:pt x="350" y="67"/>
                      <a:pt x="350" y="67"/>
                    </a:cubicBezTo>
                    <a:cubicBezTo>
                      <a:pt x="241" y="136"/>
                      <a:pt x="241" y="136"/>
                      <a:pt x="241" y="136"/>
                    </a:cubicBezTo>
                    <a:cubicBezTo>
                      <a:pt x="289" y="257"/>
                      <a:pt x="289" y="257"/>
                      <a:pt x="289" y="257"/>
                    </a:cubicBezTo>
                    <a:cubicBezTo>
                      <a:pt x="268" y="275"/>
                      <a:pt x="249" y="294"/>
                      <a:pt x="230" y="316"/>
                    </a:cubicBezTo>
                    <a:cubicBezTo>
                      <a:pt x="227" y="316"/>
                      <a:pt x="227" y="316"/>
                      <a:pt x="227" y="316"/>
                    </a:cubicBezTo>
                    <a:cubicBezTo>
                      <a:pt x="110" y="275"/>
                      <a:pt x="110" y="275"/>
                      <a:pt x="110" y="275"/>
                    </a:cubicBezTo>
                    <a:cubicBezTo>
                      <a:pt x="48" y="388"/>
                      <a:pt x="48" y="388"/>
                      <a:pt x="48" y="388"/>
                    </a:cubicBezTo>
                    <a:cubicBezTo>
                      <a:pt x="147" y="471"/>
                      <a:pt x="147" y="471"/>
                      <a:pt x="147" y="471"/>
                    </a:cubicBezTo>
                    <a:cubicBezTo>
                      <a:pt x="137" y="495"/>
                      <a:pt x="131" y="514"/>
                      <a:pt x="126" y="551"/>
                    </a:cubicBezTo>
                    <a:cubicBezTo>
                      <a:pt x="123" y="551"/>
                      <a:pt x="123" y="551"/>
                      <a:pt x="123" y="551"/>
                    </a:cubicBezTo>
                    <a:cubicBezTo>
                      <a:pt x="0" y="573"/>
                      <a:pt x="0" y="573"/>
                      <a:pt x="0" y="573"/>
                    </a:cubicBezTo>
                    <a:cubicBezTo>
                      <a:pt x="0" y="701"/>
                      <a:pt x="0" y="701"/>
                      <a:pt x="0" y="701"/>
                    </a:cubicBezTo>
                    <a:cubicBezTo>
                      <a:pt x="126" y="725"/>
                      <a:pt x="126" y="725"/>
                      <a:pt x="126" y="725"/>
                    </a:cubicBezTo>
                    <a:cubicBezTo>
                      <a:pt x="131" y="760"/>
                      <a:pt x="142" y="794"/>
                      <a:pt x="155" y="829"/>
                    </a:cubicBezTo>
                    <a:cubicBezTo>
                      <a:pt x="153" y="829"/>
                      <a:pt x="153" y="829"/>
                      <a:pt x="153" y="829"/>
                    </a:cubicBezTo>
                    <a:cubicBezTo>
                      <a:pt x="59" y="912"/>
                      <a:pt x="59" y="912"/>
                      <a:pt x="59" y="912"/>
                    </a:cubicBezTo>
                    <a:cubicBezTo>
                      <a:pt x="128" y="1022"/>
                      <a:pt x="128" y="1022"/>
                      <a:pt x="128" y="1022"/>
                    </a:cubicBezTo>
                    <a:cubicBezTo>
                      <a:pt x="249" y="977"/>
                      <a:pt x="249" y="977"/>
                      <a:pt x="249" y="977"/>
                    </a:cubicBezTo>
                    <a:cubicBezTo>
                      <a:pt x="275" y="1008"/>
                      <a:pt x="305" y="1038"/>
                      <a:pt x="340" y="1059"/>
                    </a:cubicBezTo>
                    <a:cubicBezTo>
                      <a:pt x="340" y="1062"/>
                      <a:pt x="340" y="1062"/>
                      <a:pt x="340" y="1062"/>
                    </a:cubicBezTo>
                    <a:cubicBezTo>
                      <a:pt x="308" y="1182"/>
                      <a:pt x="308" y="1182"/>
                      <a:pt x="308" y="1182"/>
                    </a:cubicBezTo>
                    <a:cubicBezTo>
                      <a:pt x="423" y="1238"/>
                      <a:pt x="423" y="1238"/>
                      <a:pt x="423" y="1238"/>
                    </a:cubicBezTo>
                    <a:cubicBezTo>
                      <a:pt x="500" y="1134"/>
                      <a:pt x="500" y="1134"/>
                      <a:pt x="500" y="1134"/>
                    </a:cubicBezTo>
                    <a:lnTo>
                      <a:pt x="500" y="1134"/>
                    </a:lnTo>
                    <a:cubicBezTo>
                      <a:pt x="524" y="1140"/>
                      <a:pt x="554" y="1148"/>
                      <a:pt x="581" y="1150"/>
                    </a:cubicBezTo>
                    <a:cubicBezTo>
                      <a:pt x="581" y="1153"/>
                      <a:pt x="581" y="1153"/>
                      <a:pt x="581" y="1153"/>
                    </a:cubicBezTo>
                    <a:cubicBezTo>
                      <a:pt x="610" y="1273"/>
                      <a:pt x="610" y="1273"/>
                      <a:pt x="610" y="1273"/>
                    </a:cubicBezTo>
                    <a:cubicBezTo>
                      <a:pt x="738" y="1265"/>
                      <a:pt x="738" y="1265"/>
                      <a:pt x="738" y="1265"/>
                    </a:cubicBezTo>
                    <a:cubicBezTo>
                      <a:pt x="754" y="1137"/>
                      <a:pt x="754" y="1137"/>
                      <a:pt x="754" y="1137"/>
                    </a:cubicBezTo>
                    <a:lnTo>
                      <a:pt x="754" y="1137"/>
                    </a:lnTo>
                    <a:cubicBezTo>
                      <a:pt x="781" y="1129"/>
                      <a:pt x="808" y="1121"/>
                      <a:pt x="832" y="1110"/>
                    </a:cubicBezTo>
                    <a:cubicBezTo>
                      <a:pt x="835" y="1116"/>
                      <a:pt x="835" y="1116"/>
                      <a:pt x="835" y="1116"/>
                    </a:cubicBezTo>
                    <a:cubicBezTo>
                      <a:pt x="920" y="1206"/>
                      <a:pt x="920" y="1206"/>
                      <a:pt x="920" y="1206"/>
                    </a:cubicBezTo>
                    <a:cubicBezTo>
                      <a:pt x="1027" y="1137"/>
                      <a:pt x="1027" y="1137"/>
                      <a:pt x="1027" y="1137"/>
                    </a:cubicBezTo>
                    <a:cubicBezTo>
                      <a:pt x="979" y="1019"/>
                      <a:pt x="979" y="1019"/>
                      <a:pt x="979" y="1019"/>
                    </a:cubicBezTo>
                    <a:cubicBezTo>
                      <a:pt x="979" y="1017"/>
                      <a:pt x="979" y="1017"/>
                      <a:pt x="979" y="1017"/>
                    </a:cubicBezTo>
                    <a:cubicBezTo>
                      <a:pt x="1000" y="998"/>
                      <a:pt x="1019" y="979"/>
                      <a:pt x="1035" y="958"/>
                    </a:cubicBezTo>
                    <a:cubicBezTo>
                      <a:pt x="1041" y="960"/>
                      <a:pt x="1041" y="960"/>
                      <a:pt x="1041" y="960"/>
                    </a:cubicBezTo>
                    <a:cubicBezTo>
                      <a:pt x="1158" y="1001"/>
                      <a:pt x="1158" y="1001"/>
                      <a:pt x="1158" y="1001"/>
                    </a:cubicBezTo>
                    <a:cubicBezTo>
                      <a:pt x="1220" y="888"/>
                      <a:pt x="1220" y="888"/>
                      <a:pt x="1220" y="888"/>
                    </a:cubicBezTo>
                    <a:cubicBezTo>
                      <a:pt x="1121" y="805"/>
                      <a:pt x="1121" y="805"/>
                      <a:pt x="1121" y="805"/>
                    </a:cubicBezTo>
                    <a:cubicBezTo>
                      <a:pt x="1118" y="797"/>
                      <a:pt x="1118" y="797"/>
                      <a:pt x="1118" y="797"/>
                    </a:cubicBezTo>
                    <a:cubicBezTo>
                      <a:pt x="1129" y="770"/>
                      <a:pt x="1134" y="749"/>
                      <a:pt x="1140" y="712"/>
                    </a:cubicBezTo>
                    <a:cubicBezTo>
                      <a:pt x="1145" y="712"/>
                      <a:pt x="1145" y="712"/>
                      <a:pt x="1145" y="712"/>
                    </a:cubicBezTo>
                    <a:cubicBezTo>
                      <a:pt x="1252" y="704"/>
                      <a:pt x="1252" y="704"/>
                      <a:pt x="1252" y="704"/>
                    </a:cubicBezTo>
                    <a:cubicBezTo>
                      <a:pt x="1252" y="575"/>
                      <a:pt x="1252" y="575"/>
                      <a:pt x="1252" y="575"/>
                    </a:cubicBezTo>
                    <a:cubicBezTo>
                      <a:pt x="1134" y="551"/>
                      <a:pt x="1134" y="551"/>
                      <a:pt x="1134" y="551"/>
                    </a:cubicBezTo>
                    <a:cubicBezTo>
                      <a:pt x="1137" y="551"/>
                      <a:pt x="1137" y="551"/>
                      <a:pt x="1137" y="551"/>
                    </a:cubicBezTo>
                    <a:cubicBezTo>
                      <a:pt x="1129" y="514"/>
                      <a:pt x="1121" y="479"/>
                      <a:pt x="1107" y="447"/>
                    </a:cubicBezTo>
                    <a:cubicBezTo>
                      <a:pt x="1113" y="444"/>
                      <a:pt x="1113" y="444"/>
                      <a:pt x="1113" y="444"/>
                    </a:cubicBezTo>
                    <a:cubicBezTo>
                      <a:pt x="1206" y="361"/>
                      <a:pt x="1206" y="361"/>
                      <a:pt x="1206" y="361"/>
                    </a:cubicBezTo>
                    <a:cubicBezTo>
                      <a:pt x="1140" y="251"/>
                      <a:pt x="1140" y="251"/>
                      <a:pt x="1140" y="251"/>
                    </a:cubicBezTo>
                    <a:cubicBezTo>
                      <a:pt x="1019" y="297"/>
                      <a:pt x="1019" y="297"/>
                      <a:pt x="1019" y="297"/>
                    </a:cubicBezTo>
                    <a:lnTo>
                      <a:pt x="1019" y="297"/>
                    </a:lnTo>
                    <a:cubicBezTo>
                      <a:pt x="992" y="268"/>
                      <a:pt x="960" y="238"/>
                      <a:pt x="928" y="214"/>
                    </a:cubicBezTo>
                    <a:cubicBezTo>
                      <a:pt x="928" y="211"/>
                      <a:pt x="928" y="211"/>
                      <a:pt x="928" y="211"/>
                    </a:cubicBezTo>
                    <a:cubicBezTo>
                      <a:pt x="960" y="91"/>
                      <a:pt x="960" y="91"/>
                      <a:pt x="960" y="91"/>
                    </a:cubicBezTo>
                    <a:cubicBezTo>
                      <a:pt x="845" y="37"/>
                      <a:pt x="845" y="37"/>
                      <a:pt x="845" y="37"/>
                    </a:cubicBezTo>
                    <a:cubicBezTo>
                      <a:pt x="768" y="142"/>
                      <a:pt x="768" y="142"/>
                      <a:pt x="768" y="142"/>
                    </a:cubicBezTo>
                    <a:close/>
                    <a:moveTo>
                      <a:pt x="1059" y="637"/>
                    </a:moveTo>
                    <a:lnTo>
                      <a:pt x="1059" y="637"/>
                    </a:lnTo>
                    <a:cubicBezTo>
                      <a:pt x="1059" y="872"/>
                      <a:pt x="869" y="1065"/>
                      <a:pt x="634" y="1065"/>
                    </a:cubicBezTo>
                    <a:cubicBezTo>
                      <a:pt x="396" y="1065"/>
                      <a:pt x="206" y="872"/>
                      <a:pt x="206" y="637"/>
                    </a:cubicBezTo>
                    <a:cubicBezTo>
                      <a:pt x="206" y="401"/>
                      <a:pt x="396" y="211"/>
                      <a:pt x="634" y="211"/>
                    </a:cubicBezTo>
                    <a:cubicBezTo>
                      <a:pt x="869" y="211"/>
                      <a:pt x="1059" y="401"/>
                      <a:pt x="1059" y="63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9" name="Group 54"/>
            <p:cNvGrpSpPr/>
            <p:nvPr/>
          </p:nvGrpSpPr>
          <p:grpSpPr>
            <a:xfrm>
              <a:off x="10088285" y="2178381"/>
              <a:ext cx="525332" cy="533896"/>
              <a:chOff x="17973028" y="4308613"/>
              <a:chExt cx="1032452" cy="1049280"/>
            </a:xfrm>
            <a:solidFill>
              <a:schemeClr val="accent1"/>
            </a:solidFill>
          </p:grpSpPr>
          <p:sp>
            <p:nvSpPr>
              <p:cNvPr id="73" name="Freeform: Shape 55"/>
              <p:cNvSpPr/>
              <p:nvPr/>
            </p:nvSpPr>
            <p:spPr bwMode="auto">
              <a:xfrm>
                <a:off x="18188827" y="4528623"/>
                <a:ext cx="613547" cy="613490"/>
              </a:xfrm>
              <a:custGeom>
                <a:avLst/>
                <a:gdLst>
                  <a:gd name="T0" fmla="*/ 321 w 643"/>
                  <a:gd name="T1" fmla="*/ 0 h 646"/>
                  <a:gd name="T2" fmla="*/ 321 w 643"/>
                  <a:gd name="T3" fmla="*/ 0 h 646"/>
                  <a:gd name="T4" fmla="*/ 0 w 643"/>
                  <a:gd name="T5" fmla="*/ 321 h 646"/>
                  <a:gd name="T6" fmla="*/ 321 w 643"/>
                  <a:gd name="T7" fmla="*/ 645 h 646"/>
                  <a:gd name="T8" fmla="*/ 642 w 643"/>
                  <a:gd name="T9" fmla="*/ 321 h 646"/>
                  <a:gd name="T10" fmla="*/ 321 w 643"/>
                  <a:gd name="T11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3" h="646">
                    <a:moveTo>
                      <a:pt x="321" y="0"/>
                    </a:moveTo>
                    <a:lnTo>
                      <a:pt x="321" y="0"/>
                    </a:lnTo>
                    <a:cubicBezTo>
                      <a:pt x="144" y="0"/>
                      <a:pt x="0" y="145"/>
                      <a:pt x="0" y="321"/>
                    </a:cubicBezTo>
                    <a:cubicBezTo>
                      <a:pt x="0" y="500"/>
                      <a:pt x="144" y="645"/>
                      <a:pt x="321" y="645"/>
                    </a:cubicBezTo>
                    <a:cubicBezTo>
                      <a:pt x="500" y="645"/>
                      <a:pt x="642" y="500"/>
                      <a:pt x="642" y="321"/>
                    </a:cubicBezTo>
                    <a:cubicBezTo>
                      <a:pt x="642" y="145"/>
                      <a:pt x="500" y="0"/>
                      <a:pt x="321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4" name="Freeform: Shape 56"/>
              <p:cNvSpPr/>
              <p:nvPr/>
            </p:nvSpPr>
            <p:spPr bwMode="auto">
              <a:xfrm>
                <a:off x="17973028" y="4308613"/>
                <a:ext cx="1032452" cy="1049280"/>
              </a:xfrm>
              <a:custGeom>
                <a:avLst/>
                <a:gdLst>
                  <a:gd name="T0" fmla="*/ 664 w 1082"/>
                  <a:gd name="T1" fmla="*/ 120 h 1100"/>
                  <a:gd name="T2" fmla="*/ 594 w 1082"/>
                  <a:gd name="T3" fmla="*/ 104 h 1100"/>
                  <a:gd name="T4" fmla="*/ 458 w 1082"/>
                  <a:gd name="T5" fmla="*/ 8 h 1100"/>
                  <a:gd name="T6" fmla="*/ 375 w 1082"/>
                  <a:gd name="T7" fmla="*/ 139 h 1100"/>
                  <a:gd name="T8" fmla="*/ 303 w 1082"/>
                  <a:gd name="T9" fmla="*/ 59 h 1100"/>
                  <a:gd name="T10" fmla="*/ 249 w 1082"/>
                  <a:gd name="T11" fmla="*/ 222 h 1100"/>
                  <a:gd name="T12" fmla="*/ 198 w 1082"/>
                  <a:gd name="T13" fmla="*/ 273 h 1100"/>
                  <a:gd name="T14" fmla="*/ 43 w 1082"/>
                  <a:gd name="T15" fmla="*/ 334 h 1100"/>
                  <a:gd name="T16" fmla="*/ 110 w 1082"/>
                  <a:gd name="T17" fmla="*/ 476 h 1100"/>
                  <a:gd name="T18" fmla="*/ 0 w 1082"/>
                  <a:gd name="T19" fmla="*/ 492 h 1100"/>
                  <a:gd name="T20" fmla="*/ 110 w 1082"/>
                  <a:gd name="T21" fmla="*/ 626 h 1100"/>
                  <a:gd name="T22" fmla="*/ 134 w 1082"/>
                  <a:gd name="T23" fmla="*/ 717 h 1100"/>
                  <a:gd name="T24" fmla="*/ 110 w 1082"/>
                  <a:gd name="T25" fmla="*/ 882 h 1100"/>
                  <a:gd name="T26" fmla="*/ 294 w 1082"/>
                  <a:gd name="T27" fmla="*/ 915 h 1100"/>
                  <a:gd name="T28" fmla="*/ 265 w 1082"/>
                  <a:gd name="T29" fmla="*/ 1022 h 1100"/>
                  <a:gd name="T30" fmla="*/ 431 w 1082"/>
                  <a:gd name="T31" fmla="*/ 976 h 1100"/>
                  <a:gd name="T32" fmla="*/ 501 w 1082"/>
                  <a:gd name="T33" fmla="*/ 990 h 1100"/>
                  <a:gd name="T34" fmla="*/ 527 w 1082"/>
                  <a:gd name="T35" fmla="*/ 1099 h 1100"/>
                  <a:gd name="T36" fmla="*/ 650 w 1082"/>
                  <a:gd name="T37" fmla="*/ 982 h 1100"/>
                  <a:gd name="T38" fmla="*/ 720 w 1082"/>
                  <a:gd name="T39" fmla="*/ 957 h 1100"/>
                  <a:gd name="T40" fmla="*/ 792 w 1082"/>
                  <a:gd name="T41" fmla="*/ 1040 h 1100"/>
                  <a:gd name="T42" fmla="*/ 846 w 1082"/>
                  <a:gd name="T43" fmla="*/ 877 h 1100"/>
                  <a:gd name="T44" fmla="*/ 894 w 1082"/>
                  <a:gd name="T45" fmla="*/ 826 h 1100"/>
                  <a:gd name="T46" fmla="*/ 998 w 1082"/>
                  <a:gd name="T47" fmla="*/ 861 h 1100"/>
                  <a:gd name="T48" fmla="*/ 969 w 1082"/>
                  <a:gd name="T49" fmla="*/ 693 h 1100"/>
                  <a:gd name="T50" fmla="*/ 985 w 1082"/>
                  <a:gd name="T51" fmla="*/ 612 h 1100"/>
                  <a:gd name="T52" fmla="*/ 1081 w 1082"/>
                  <a:gd name="T53" fmla="*/ 607 h 1100"/>
                  <a:gd name="T54" fmla="*/ 979 w 1082"/>
                  <a:gd name="T55" fmla="*/ 473 h 1100"/>
                  <a:gd name="T56" fmla="*/ 958 w 1082"/>
                  <a:gd name="T57" fmla="*/ 385 h 1100"/>
                  <a:gd name="T58" fmla="*/ 1043 w 1082"/>
                  <a:gd name="T59" fmla="*/ 313 h 1100"/>
                  <a:gd name="T60" fmla="*/ 881 w 1082"/>
                  <a:gd name="T61" fmla="*/ 257 h 1100"/>
                  <a:gd name="T62" fmla="*/ 800 w 1082"/>
                  <a:gd name="T63" fmla="*/ 184 h 1100"/>
                  <a:gd name="T64" fmla="*/ 830 w 1082"/>
                  <a:gd name="T65" fmla="*/ 78 h 1100"/>
                  <a:gd name="T66" fmla="*/ 664 w 1082"/>
                  <a:gd name="T67" fmla="*/ 120 h 1100"/>
                  <a:gd name="T68" fmla="*/ 915 w 1082"/>
                  <a:gd name="T69" fmla="*/ 548 h 1100"/>
                  <a:gd name="T70" fmla="*/ 179 w 1082"/>
                  <a:gd name="T71" fmla="*/ 548 h 1100"/>
                  <a:gd name="T72" fmla="*/ 915 w 1082"/>
                  <a:gd name="T73" fmla="*/ 548 h 1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2" h="1100">
                    <a:moveTo>
                      <a:pt x="664" y="120"/>
                    </a:moveTo>
                    <a:lnTo>
                      <a:pt x="664" y="120"/>
                    </a:lnTo>
                    <a:cubicBezTo>
                      <a:pt x="642" y="115"/>
                      <a:pt x="618" y="109"/>
                      <a:pt x="594" y="107"/>
                    </a:cubicBezTo>
                    <a:cubicBezTo>
                      <a:pt x="594" y="104"/>
                      <a:pt x="594" y="104"/>
                      <a:pt x="594" y="104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458" y="8"/>
                      <a:pt x="458" y="8"/>
                      <a:pt x="458" y="8"/>
                    </a:cubicBezTo>
                    <a:cubicBezTo>
                      <a:pt x="444" y="118"/>
                      <a:pt x="444" y="118"/>
                      <a:pt x="444" y="118"/>
                    </a:cubicBezTo>
                    <a:cubicBezTo>
                      <a:pt x="420" y="123"/>
                      <a:pt x="396" y="131"/>
                      <a:pt x="375" y="139"/>
                    </a:cubicBezTo>
                    <a:lnTo>
                      <a:pt x="375" y="139"/>
                    </a:lnTo>
                    <a:cubicBezTo>
                      <a:pt x="303" y="59"/>
                      <a:pt x="303" y="59"/>
                      <a:pt x="303" y="59"/>
                    </a:cubicBezTo>
                    <a:cubicBezTo>
                      <a:pt x="209" y="118"/>
                      <a:pt x="209" y="118"/>
                      <a:pt x="209" y="118"/>
                    </a:cubicBezTo>
                    <a:cubicBezTo>
                      <a:pt x="249" y="222"/>
                      <a:pt x="249" y="222"/>
                      <a:pt x="249" y="222"/>
                    </a:cubicBezTo>
                    <a:cubicBezTo>
                      <a:pt x="230" y="238"/>
                      <a:pt x="214" y="254"/>
                      <a:pt x="201" y="273"/>
                    </a:cubicBezTo>
                    <a:cubicBezTo>
                      <a:pt x="198" y="273"/>
                      <a:pt x="198" y="273"/>
                      <a:pt x="198" y="273"/>
                    </a:cubicBezTo>
                    <a:cubicBezTo>
                      <a:pt x="97" y="238"/>
                      <a:pt x="97" y="238"/>
                      <a:pt x="97" y="238"/>
                    </a:cubicBezTo>
                    <a:cubicBezTo>
                      <a:pt x="43" y="334"/>
                      <a:pt x="43" y="334"/>
                      <a:pt x="43" y="334"/>
                    </a:cubicBezTo>
                    <a:cubicBezTo>
                      <a:pt x="126" y="404"/>
                      <a:pt x="126" y="404"/>
                      <a:pt x="126" y="404"/>
                    </a:cubicBezTo>
                    <a:cubicBezTo>
                      <a:pt x="121" y="428"/>
                      <a:pt x="113" y="444"/>
                      <a:pt x="110" y="476"/>
                    </a:cubicBezTo>
                    <a:cubicBezTo>
                      <a:pt x="107" y="476"/>
                      <a:pt x="107" y="476"/>
                      <a:pt x="107" y="476"/>
                    </a:cubicBezTo>
                    <a:cubicBezTo>
                      <a:pt x="0" y="492"/>
                      <a:pt x="0" y="492"/>
                      <a:pt x="0" y="492"/>
                    </a:cubicBezTo>
                    <a:cubicBezTo>
                      <a:pt x="0" y="604"/>
                      <a:pt x="0" y="604"/>
                      <a:pt x="0" y="604"/>
                    </a:cubicBezTo>
                    <a:cubicBezTo>
                      <a:pt x="110" y="626"/>
                      <a:pt x="110" y="626"/>
                      <a:pt x="110" y="626"/>
                    </a:cubicBezTo>
                    <a:cubicBezTo>
                      <a:pt x="115" y="655"/>
                      <a:pt x="123" y="687"/>
                      <a:pt x="134" y="714"/>
                    </a:cubicBezTo>
                    <a:cubicBezTo>
                      <a:pt x="134" y="717"/>
                      <a:pt x="134" y="717"/>
                      <a:pt x="134" y="717"/>
                    </a:cubicBezTo>
                    <a:cubicBezTo>
                      <a:pt x="54" y="786"/>
                      <a:pt x="54" y="786"/>
                      <a:pt x="54" y="786"/>
                    </a:cubicBezTo>
                    <a:cubicBezTo>
                      <a:pt x="110" y="882"/>
                      <a:pt x="110" y="882"/>
                      <a:pt x="110" y="882"/>
                    </a:cubicBezTo>
                    <a:cubicBezTo>
                      <a:pt x="214" y="842"/>
                      <a:pt x="214" y="842"/>
                      <a:pt x="214" y="842"/>
                    </a:cubicBezTo>
                    <a:cubicBezTo>
                      <a:pt x="238" y="869"/>
                      <a:pt x="265" y="893"/>
                      <a:pt x="294" y="915"/>
                    </a:cubicBezTo>
                    <a:cubicBezTo>
                      <a:pt x="294" y="917"/>
                      <a:pt x="294" y="917"/>
                      <a:pt x="294" y="917"/>
                    </a:cubicBezTo>
                    <a:cubicBezTo>
                      <a:pt x="265" y="1022"/>
                      <a:pt x="265" y="1022"/>
                      <a:pt x="265" y="1022"/>
                    </a:cubicBezTo>
                    <a:cubicBezTo>
                      <a:pt x="367" y="1067"/>
                      <a:pt x="367" y="1067"/>
                      <a:pt x="367" y="1067"/>
                    </a:cubicBezTo>
                    <a:cubicBezTo>
                      <a:pt x="431" y="976"/>
                      <a:pt x="431" y="976"/>
                      <a:pt x="431" y="976"/>
                    </a:cubicBezTo>
                    <a:lnTo>
                      <a:pt x="431" y="976"/>
                    </a:lnTo>
                    <a:cubicBezTo>
                      <a:pt x="455" y="984"/>
                      <a:pt x="477" y="990"/>
                      <a:pt x="501" y="990"/>
                    </a:cubicBezTo>
                    <a:cubicBezTo>
                      <a:pt x="501" y="992"/>
                      <a:pt x="501" y="992"/>
                      <a:pt x="501" y="992"/>
                    </a:cubicBezTo>
                    <a:cubicBezTo>
                      <a:pt x="527" y="1099"/>
                      <a:pt x="527" y="1099"/>
                      <a:pt x="527" y="1099"/>
                    </a:cubicBezTo>
                    <a:cubicBezTo>
                      <a:pt x="637" y="1091"/>
                      <a:pt x="637" y="1091"/>
                      <a:pt x="637" y="1091"/>
                    </a:cubicBezTo>
                    <a:cubicBezTo>
                      <a:pt x="650" y="982"/>
                      <a:pt x="650" y="982"/>
                      <a:pt x="650" y="982"/>
                    </a:cubicBezTo>
                    <a:cubicBezTo>
                      <a:pt x="650" y="979"/>
                      <a:pt x="650" y="979"/>
                      <a:pt x="650" y="979"/>
                    </a:cubicBezTo>
                    <a:cubicBezTo>
                      <a:pt x="674" y="973"/>
                      <a:pt x="698" y="968"/>
                      <a:pt x="720" y="957"/>
                    </a:cubicBezTo>
                    <a:cubicBezTo>
                      <a:pt x="720" y="960"/>
                      <a:pt x="720" y="960"/>
                      <a:pt x="720" y="960"/>
                    </a:cubicBezTo>
                    <a:cubicBezTo>
                      <a:pt x="792" y="1040"/>
                      <a:pt x="792" y="1040"/>
                      <a:pt x="792" y="1040"/>
                    </a:cubicBezTo>
                    <a:cubicBezTo>
                      <a:pt x="886" y="982"/>
                      <a:pt x="886" y="982"/>
                      <a:pt x="886" y="982"/>
                    </a:cubicBezTo>
                    <a:cubicBezTo>
                      <a:pt x="846" y="877"/>
                      <a:pt x="846" y="877"/>
                      <a:pt x="846" y="877"/>
                    </a:cubicBezTo>
                    <a:lnTo>
                      <a:pt x="846" y="877"/>
                    </a:lnTo>
                    <a:cubicBezTo>
                      <a:pt x="862" y="861"/>
                      <a:pt x="881" y="842"/>
                      <a:pt x="894" y="826"/>
                    </a:cubicBezTo>
                    <a:cubicBezTo>
                      <a:pt x="896" y="826"/>
                      <a:pt x="896" y="826"/>
                      <a:pt x="896" y="826"/>
                    </a:cubicBezTo>
                    <a:cubicBezTo>
                      <a:pt x="998" y="861"/>
                      <a:pt x="998" y="861"/>
                      <a:pt x="998" y="861"/>
                    </a:cubicBezTo>
                    <a:cubicBezTo>
                      <a:pt x="1052" y="765"/>
                      <a:pt x="1052" y="765"/>
                      <a:pt x="1052" y="765"/>
                    </a:cubicBezTo>
                    <a:cubicBezTo>
                      <a:pt x="969" y="693"/>
                      <a:pt x="969" y="693"/>
                      <a:pt x="969" y="693"/>
                    </a:cubicBezTo>
                    <a:cubicBezTo>
                      <a:pt x="966" y="687"/>
                      <a:pt x="966" y="687"/>
                      <a:pt x="966" y="687"/>
                    </a:cubicBezTo>
                    <a:cubicBezTo>
                      <a:pt x="974" y="666"/>
                      <a:pt x="979" y="644"/>
                      <a:pt x="985" y="612"/>
                    </a:cubicBezTo>
                    <a:cubicBezTo>
                      <a:pt x="987" y="612"/>
                      <a:pt x="987" y="612"/>
                      <a:pt x="987" y="612"/>
                    </a:cubicBezTo>
                    <a:cubicBezTo>
                      <a:pt x="1081" y="607"/>
                      <a:pt x="1081" y="607"/>
                      <a:pt x="1081" y="607"/>
                    </a:cubicBezTo>
                    <a:cubicBezTo>
                      <a:pt x="1081" y="495"/>
                      <a:pt x="1081" y="495"/>
                      <a:pt x="1081" y="495"/>
                    </a:cubicBezTo>
                    <a:cubicBezTo>
                      <a:pt x="979" y="473"/>
                      <a:pt x="979" y="473"/>
                      <a:pt x="979" y="473"/>
                    </a:cubicBezTo>
                    <a:lnTo>
                      <a:pt x="979" y="473"/>
                    </a:lnTo>
                    <a:cubicBezTo>
                      <a:pt x="974" y="444"/>
                      <a:pt x="969" y="414"/>
                      <a:pt x="958" y="385"/>
                    </a:cubicBezTo>
                    <a:cubicBezTo>
                      <a:pt x="961" y="382"/>
                      <a:pt x="961" y="382"/>
                      <a:pt x="961" y="382"/>
                    </a:cubicBezTo>
                    <a:cubicBezTo>
                      <a:pt x="1043" y="313"/>
                      <a:pt x="1043" y="313"/>
                      <a:pt x="1043" y="313"/>
                    </a:cubicBezTo>
                    <a:cubicBezTo>
                      <a:pt x="985" y="217"/>
                      <a:pt x="985" y="217"/>
                      <a:pt x="985" y="217"/>
                    </a:cubicBezTo>
                    <a:cubicBezTo>
                      <a:pt x="881" y="257"/>
                      <a:pt x="881" y="257"/>
                      <a:pt x="881" y="257"/>
                    </a:cubicBezTo>
                    <a:lnTo>
                      <a:pt x="881" y="257"/>
                    </a:lnTo>
                    <a:cubicBezTo>
                      <a:pt x="856" y="230"/>
                      <a:pt x="830" y="206"/>
                      <a:pt x="800" y="184"/>
                    </a:cubicBezTo>
                    <a:cubicBezTo>
                      <a:pt x="803" y="182"/>
                      <a:pt x="803" y="182"/>
                      <a:pt x="803" y="182"/>
                    </a:cubicBezTo>
                    <a:cubicBezTo>
                      <a:pt x="830" y="78"/>
                      <a:pt x="830" y="78"/>
                      <a:pt x="830" y="78"/>
                    </a:cubicBezTo>
                    <a:cubicBezTo>
                      <a:pt x="731" y="32"/>
                      <a:pt x="731" y="32"/>
                      <a:pt x="731" y="32"/>
                    </a:cubicBezTo>
                    <a:cubicBezTo>
                      <a:pt x="664" y="120"/>
                      <a:pt x="664" y="120"/>
                      <a:pt x="664" y="120"/>
                    </a:cubicBezTo>
                    <a:close/>
                    <a:moveTo>
                      <a:pt x="915" y="548"/>
                    </a:moveTo>
                    <a:lnTo>
                      <a:pt x="915" y="548"/>
                    </a:lnTo>
                    <a:cubicBezTo>
                      <a:pt x="915" y="752"/>
                      <a:pt x="749" y="917"/>
                      <a:pt x="546" y="917"/>
                    </a:cubicBezTo>
                    <a:cubicBezTo>
                      <a:pt x="343" y="917"/>
                      <a:pt x="179" y="752"/>
                      <a:pt x="179" y="548"/>
                    </a:cubicBezTo>
                    <a:cubicBezTo>
                      <a:pt x="179" y="345"/>
                      <a:pt x="343" y="182"/>
                      <a:pt x="546" y="182"/>
                    </a:cubicBezTo>
                    <a:cubicBezTo>
                      <a:pt x="749" y="182"/>
                      <a:pt x="915" y="345"/>
                      <a:pt x="915" y="54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0" name="Freeform: Shape 57"/>
            <p:cNvSpPr/>
            <p:nvPr/>
          </p:nvSpPr>
          <p:spPr bwMode="auto">
            <a:xfrm>
              <a:off x="8895538" y="2473315"/>
              <a:ext cx="1095880" cy="1095778"/>
            </a:xfrm>
            <a:custGeom>
              <a:avLst/>
              <a:gdLst>
                <a:gd name="T0" fmla="*/ 2249 w 2250"/>
                <a:gd name="T1" fmla="*/ 1126 h 2250"/>
                <a:gd name="T2" fmla="*/ 2249 w 2250"/>
                <a:gd name="T3" fmla="*/ 1126 h 2250"/>
                <a:gd name="T4" fmla="*/ 1123 w 2250"/>
                <a:gd name="T5" fmla="*/ 0 h 2250"/>
                <a:gd name="T6" fmla="*/ 0 w 2250"/>
                <a:gd name="T7" fmla="*/ 1126 h 2250"/>
                <a:gd name="T8" fmla="*/ 1123 w 2250"/>
                <a:gd name="T9" fmla="*/ 2249 h 2250"/>
                <a:gd name="T10" fmla="*/ 2249 w 2250"/>
                <a:gd name="T11" fmla="*/ 1126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0" h="2250">
                  <a:moveTo>
                    <a:pt x="2249" y="1126"/>
                  </a:moveTo>
                  <a:lnTo>
                    <a:pt x="2249" y="1126"/>
                  </a:lnTo>
                  <a:cubicBezTo>
                    <a:pt x="2249" y="505"/>
                    <a:pt x="1746" y="0"/>
                    <a:pt x="1123" y="0"/>
                  </a:cubicBezTo>
                  <a:cubicBezTo>
                    <a:pt x="503" y="0"/>
                    <a:pt x="0" y="505"/>
                    <a:pt x="0" y="1126"/>
                  </a:cubicBezTo>
                  <a:cubicBezTo>
                    <a:pt x="0" y="1746"/>
                    <a:pt x="503" y="2249"/>
                    <a:pt x="1123" y="2249"/>
                  </a:cubicBezTo>
                  <a:cubicBezTo>
                    <a:pt x="1746" y="2249"/>
                    <a:pt x="2249" y="1746"/>
                    <a:pt x="2249" y="1126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Freeform: Shape 58"/>
            <p:cNvSpPr/>
            <p:nvPr/>
          </p:nvSpPr>
          <p:spPr bwMode="auto">
            <a:xfrm>
              <a:off x="9153898" y="2738110"/>
              <a:ext cx="837519" cy="830983"/>
            </a:xfrm>
            <a:custGeom>
              <a:avLst/>
              <a:gdLst>
                <a:gd name="T0" fmla="*/ 1720 w 1721"/>
                <a:gd name="T1" fmla="*/ 585 h 1707"/>
                <a:gd name="T2" fmla="*/ 1720 w 1721"/>
                <a:gd name="T3" fmla="*/ 585 h 1707"/>
                <a:gd name="T4" fmla="*/ 1134 w 1721"/>
                <a:gd name="T5" fmla="*/ 0 h 1707"/>
                <a:gd name="T6" fmla="*/ 0 w 1721"/>
                <a:gd name="T7" fmla="*/ 1099 h 1707"/>
                <a:gd name="T8" fmla="*/ 607 w 1721"/>
                <a:gd name="T9" fmla="*/ 1706 h 1707"/>
                <a:gd name="T10" fmla="*/ 1720 w 1721"/>
                <a:gd name="T11" fmla="*/ 585 h 1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1" h="1707">
                  <a:moveTo>
                    <a:pt x="1720" y="585"/>
                  </a:moveTo>
                  <a:lnTo>
                    <a:pt x="1720" y="585"/>
                  </a:lnTo>
                  <a:cubicBezTo>
                    <a:pt x="1134" y="0"/>
                    <a:pt x="1134" y="0"/>
                    <a:pt x="1134" y="0"/>
                  </a:cubicBezTo>
                  <a:cubicBezTo>
                    <a:pt x="0" y="1099"/>
                    <a:pt x="0" y="1099"/>
                    <a:pt x="0" y="1099"/>
                  </a:cubicBezTo>
                  <a:cubicBezTo>
                    <a:pt x="607" y="1706"/>
                    <a:pt x="607" y="1706"/>
                    <a:pt x="607" y="1706"/>
                  </a:cubicBezTo>
                  <a:cubicBezTo>
                    <a:pt x="1222" y="1701"/>
                    <a:pt x="1717" y="1201"/>
                    <a:pt x="1720" y="58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Freeform: Shape 59"/>
            <p:cNvSpPr/>
            <p:nvPr/>
          </p:nvSpPr>
          <p:spPr bwMode="auto">
            <a:xfrm>
              <a:off x="9059166" y="2636929"/>
              <a:ext cx="768623" cy="766399"/>
            </a:xfrm>
            <a:custGeom>
              <a:avLst/>
              <a:gdLst>
                <a:gd name="T0" fmla="*/ 1576 w 1577"/>
                <a:gd name="T1" fmla="*/ 789 h 1576"/>
                <a:gd name="T2" fmla="*/ 1576 w 1577"/>
                <a:gd name="T3" fmla="*/ 789 h 1576"/>
                <a:gd name="T4" fmla="*/ 787 w 1577"/>
                <a:gd name="T5" fmla="*/ 0 h 1576"/>
                <a:gd name="T6" fmla="*/ 0 w 1577"/>
                <a:gd name="T7" fmla="*/ 789 h 1576"/>
                <a:gd name="T8" fmla="*/ 787 w 1577"/>
                <a:gd name="T9" fmla="*/ 1575 h 1576"/>
                <a:gd name="T10" fmla="*/ 1576 w 1577"/>
                <a:gd name="T11" fmla="*/ 789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7" h="1576">
                  <a:moveTo>
                    <a:pt x="1576" y="789"/>
                  </a:moveTo>
                  <a:lnTo>
                    <a:pt x="1576" y="789"/>
                  </a:lnTo>
                  <a:cubicBezTo>
                    <a:pt x="1576" y="353"/>
                    <a:pt x="1223" y="0"/>
                    <a:pt x="787" y="0"/>
                  </a:cubicBezTo>
                  <a:cubicBezTo>
                    <a:pt x="354" y="0"/>
                    <a:pt x="0" y="353"/>
                    <a:pt x="0" y="789"/>
                  </a:cubicBezTo>
                  <a:cubicBezTo>
                    <a:pt x="0" y="1225"/>
                    <a:pt x="354" y="1575"/>
                    <a:pt x="787" y="1575"/>
                  </a:cubicBezTo>
                  <a:cubicBezTo>
                    <a:pt x="1223" y="1575"/>
                    <a:pt x="1576" y="1225"/>
                    <a:pt x="1576" y="789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Freeform: Shape 60"/>
            <p:cNvSpPr/>
            <p:nvPr/>
          </p:nvSpPr>
          <p:spPr bwMode="auto">
            <a:xfrm>
              <a:off x="9311067" y="2925404"/>
              <a:ext cx="499497" cy="465006"/>
            </a:xfrm>
            <a:custGeom>
              <a:avLst/>
              <a:gdLst>
                <a:gd name="T0" fmla="*/ 1027 w 1028"/>
                <a:gd name="T1" fmla="*/ 428 h 956"/>
                <a:gd name="T2" fmla="*/ 1027 w 1028"/>
                <a:gd name="T3" fmla="*/ 428 h 956"/>
                <a:gd name="T4" fmla="*/ 599 w 1028"/>
                <a:gd name="T5" fmla="*/ 0 h 956"/>
                <a:gd name="T6" fmla="*/ 0 w 1028"/>
                <a:gd name="T7" fmla="*/ 463 h 956"/>
                <a:gd name="T8" fmla="*/ 492 w 1028"/>
                <a:gd name="T9" fmla="*/ 955 h 956"/>
                <a:gd name="T10" fmla="*/ 1027 w 1028"/>
                <a:gd name="T11" fmla="*/ 428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8" h="956">
                  <a:moveTo>
                    <a:pt x="1027" y="428"/>
                  </a:moveTo>
                  <a:lnTo>
                    <a:pt x="1027" y="428"/>
                  </a:lnTo>
                  <a:cubicBezTo>
                    <a:pt x="599" y="0"/>
                    <a:pt x="599" y="0"/>
                    <a:pt x="599" y="0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492" y="955"/>
                    <a:pt x="492" y="955"/>
                    <a:pt x="492" y="955"/>
                  </a:cubicBezTo>
                  <a:cubicBezTo>
                    <a:pt x="749" y="880"/>
                    <a:pt x="950" y="682"/>
                    <a:pt x="1027" y="428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Freeform: Shape 61"/>
            <p:cNvSpPr/>
            <p:nvPr/>
          </p:nvSpPr>
          <p:spPr bwMode="auto">
            <a:xfrm>
              <a:off x="9257242" y="2834987"/>
              <a:ext cx="370317" cy="370282"/>
            </a:xfrm>
            <a:custGeom>
              <a:avLst/>
              <a:gdLst>
                <a:gd name="T0" fmla="*/ 763 w 764"/>
                <a:gd name="T1" fmla="*/ 383 h 764"/>
                <a:gd name="T2" fmla="*/ 763 w 764"/>
                <a:gd name="T3" fmla="*/ 383 h 764"/>
                <a:gd name="T4" fmla="*/ 380 w 764"/>
                <a:gd name="T5" fmla="*/ 0 h 764"/>
                <a:gd name="T6" fmla="*/ 0 w 764"/>
                <a:gd name="T7" fmla="*/ 383 h 764"/>
                <a:gd name="T8" fmla="*/ 380 w 764"/>
                <a:gd name="T9" fmla="*/ 763 h 764"/>
                <a:gd name="T10" fmla="*/ 763 w 764"/>
                <a:gd name="T11" fmla="*/ 383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4" h="764">
                  <a:moveTo>
                    <a:pt x="763" y="383"/>
                  </a:moveTo>
                  <a:lnTo>
                    <a:pt x="763" y="383"/>
                  </a:lnTo>
                  <a:cubicBezTo>
                    <a:pt x="763" y="171"/>
                    <a:pt x="591" y="0"/>
                    <a:pt x="380" y="0"/>
                  </a:cubicBezTo>
                  <a:cubicBezTo>
                    <a:pt x="171" y="0"/>
                    <a:pt x="0" y="171"/>
                    <a:pt x="0" y="383"/>
                  </a:cubicBezTo>
                  <a:cubicBezTo>
                    <a:pt x="0" y="592"/>
                    <a:pt x="171" y="763"/>
                    <a:pt x="380" y="763"/>
                  </a:cubicBezTo>
                  <a:cubicBezTo>
                    <a:pt x="591" y="763"/>
                    <a:pt x="763" y="592"/>
                    <a:pt x="763" y="38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Freeform: Shape 62"/>
            <p:cNvSpPr/>
            <p:nvPr/>
          </p:nvSpPr>
          <p:spPr bwMode="auto">
            <a:xfrm>
              <a:off x="9362740" y="2929710"/>
              <a:ext cx="266973" cy="262642"/>
            </a:xfrm>
            <a:custGeom>
              <a:avLst/>
              <a:gdLst>
                <a:gd name="T0" fmla="*/ 549 w 550"/>
                <a:gd name="T1" fmla="*/ 190 h 544"/>
                <a:gd name="T2" fmla="*/ 549 w 550"/>
                <a:gd name="T3" fmla="*/ 190 h 544"/>
                <a:gd name="T4" fmla="*/ 524 w 550"/>
                <a:gd name="T5" fmla="*/ 61 h 544"/>
                <a:gd name="T6" fmla="*/ 450 w 550"/>
                <a:gd name="T7" fmla="*/ 0 h 544"/>
                <a:gd name="T8" fmla="*/ 0 w 550"/>
                <a:gd name="T9" fmla="*/ 230 h 544"/>
                <a:gd name="T10" fmla="*/ 310 w 550"/>
                <a:gd name="T11" fmla="*/ 543 h 544"/>
                <a:gd name="T12" fmla="*/ 549 w 550"/>
                <a:gd name="T13" fmla="*/ 19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0" h="544">
                  <a:moveTo>
                    <a:pt x="549" y="190"/>
                  </a:moveTo>
                  <a:lnTo>
                    <a:pt x="549" y="190"/>
                  </a:lnTo>
                  <a:cubicBezTo>
                    <a:pt x="549" y="144"/>
                    <a:pt x="540" y="102"/>
                    <a:pt x="524" y="6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310" y="543"/>
                    <a:pt x="310" y="543"/>
                    <a:pt x="310" y="543"/>
                  </a:cubicBezTo>
                  <a:cubicBezTo>
                    <a:pt x="450" y="487"/>
                    <a:pt x="549" y="347"/>
                    <a:pt x="549" y="19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Freeform: Shape 63"/>
            <p:cNvSpPr/>
            <p:nvPr/>
          </p:nvSpPr>
          <p:spPr bwMode="auto">
            <a:xfrm>
              <a:off x="10228247" y="1784417"/>
              <a:ext cx="372470" cy="361672"/>
            </a:xfrm>
            <a:custGeom>
              <a:avLst/>
              <a:gdLst>
                <a:gd name="T0" fmla="*/ 433 w 768"/>
                <a:gd name="T1" fmla="*/ 0 h 747"/>
                <a:gd name="T2" fmla="*/ 468 w 768"/>
                <a:gd name="T3" fmla="*/ 289 h 747"/>
                <a:gd name="T4" fmla="*/ 767 w 768"/>
                <a:gd name="T5" fmla="*/ 310 h 747"/>
                <a:gd name="T6" fmla="*/ 337 w 768"/>
                <a:gd name="T7" fmla="*/ 746 h 747"/>
                <a:gd name="T8" fmla="*/ 72 w 768"/>
                <a:gd name="T9" fmla="*/ 685 h 747"/>
                <a:gd name="T10" fmla="*/ 0 w 768"/>
                <a:gd name="T11" fmla="*/ 436 h 747"/>
                <a:gd name="T12" fmla="*/ 433 w 768"/>
                <a:gd name="T13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" h="747">
                  <a:moveTo>
                    <a:pt x="433" y="0"/>
                  </a:moveTo>
                  <a:lnTo>
                    <a:pt x="468" y="289"/>
                  </a:lnTo>
                  <a:lnTo>
                    <a:pt x="767" y="310"/>
                  </a:lnTo>
                  <a:lnTo>
                    <a:pt x="337" y="746"/>
                  </a:lnTo>
                  <a:lnTo>
                    <a:pt x="72" y="685"/>
                  </a:lnTo>
                  <a:lnTo>
                    <a:pt x="0" y="436"/>
                  </a:lnTo>
                  <a:lnTo>
                    <a:pt x="433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Freeform: Shape 64"/>
            <p:cNvSpPr/>
            <p:nvPr/>
          </p:nvSpPr>
          <p:spPr bwMode="auto">
            <a:xfrm>
              <a:off x="10264848" y="1926502"/>
              <a:ext cx="338022" cy="221739"/>
            </a:xfrm>
            <a:custGeom>
              <a:avLst/>
              <a:gdLst>
                <a:gd name="T0" fmla="*/ 0 w 696"/>
                <a:gd name="T1" fmla="*/ 396 h 458"/>
                <a:gd name="T2" fmla="*/ 265 w 696"/>
                <a:gd name="T3" fmla="*/ 457 h 458"/>
                <a:gd name="T4" fmla="*/ 695 w 696"/>
                <a:gd name="T5" fmla="*/ 21 h 458"/>
                <a:gd name="T6" fmla="*/ 396 w 696"/>
                <a:gd name="T7" fmla="*/ 0 h 458"/>
                <a:gd name="T8" fmla="*/ 0 w 696"/>
                <a:gd name="T9" fmla="*/ 39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458">
                  <a:moveTo>
                    <a:pt x="0" y="396"/>
                  </a:moveTo>
                  <a:lnTo>
                    <a:pt x="265" y="457"/>
                  </a:lnTo>
                  <a:lnTo>
                    <a:pt x="695" y="21"/>
                  </a:lnTo>
                  <a:lnTo>
                    <a:pt x="396" y="0"/>
                  </a:lnTo>
                  <a:lnTo>
                    <a:pt x="0" y="396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Freeform: Shape 65"/>
            <p:cNvSpPr/>
            <p:nvPr/>
          </p:nvSpPr>
          <p:spPr bwMode="auto">
            <a:xfrm>
              <a:off x="9442401" y="1904975"/>
              <a:ext cx="1039901" cy="1076403"/>
            </a:xfrm>
            <a:custGeom>
              <a:avLst/>
              <a:gdLst>
                <a:gd name="T0" fmla="*/ 91 w 2131"/>
                <a:gd name="T1" fmla="*/ 2209 h 2210"/>
                <a:gd name="T2" fmla="*/ 0 w 2131"/>
                <a:gd name="T3" fmla="*/ 2129 h 2210"/>
                <a:gd name="T4" fmla="*/ 2036 w 2131"/>
                <a:gd name="T5" fmla="*/ 0 h 2210"/>
                <a:gd name="T6" fmla="*/ 2130 w 2131"/>
                <a:gd name="T7" fmla="*/ 82 h 2210"/>
                <a:gd name="T8" fmla="*/ 91 w 2131"/>
                <a:gd name="T9" fmla="*/ 2209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1" h="2210">
                  <a:moveTo>
                    <a:pt x="91" y="2209"/>
                  </a:moveTo>
                  <a:lnTo>
                    <a:pt x="0" y="2129"/>
                  </a:lnTo>
                  <a:lnTo>
                    <a:pt x="2036" y="0"/>
                  </a:lnTo>
                  <a:lnTo>
                    <a:pt x="2130" y="82"/>
                  </a:lnTo>
                  <a:lnTo>
                    <a:pt x="91" y="2209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Freeform: Shape 66"/>
            <p:cNvSpPr/>
            <p:nvPr/>
          </p:nvSpPr>
          <p:spPr bwMode="auto">
            <a:xfrm>
              <a:off x="9369199" y="2776861"/>
              <a:ext cx="312186" cy="275559"/>
            </a:xfrm>
            <a:custGeom>
              <a:avLst/>
              <a:gdLst>
                <a:gd name="T0" fmla="*/ 0 w 642"/>
                <a:gd name="T1" fmla="*/ 567 h 568"/>
                <a:gd name="T2" fmla="*/ 299 w 642"/>
                <a:gd name="T3" fmla="*/ 0 h 568"/>
                <a:gd name="T4" fmla="*/ 374 w 642"/>
                <a:gd name="T5" fmla="*/ 195 h 568"/>
                <a:gd name="T6" fmla="*/ 641 w 642"/>
                <a:gd name="T7" fmla="*/ 252 h 568"/>
                <a:gd name="T8" fmla="*/ 0 w 642"/>
                <a:gd name="T9" fmla="*/ 567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568">
                  <a:moveTo>
                    <a:pt x="0" y="567"/>
                  </a:moveTo>
                  <a:lnTo>
                    <a:pt x="299" y="0"/>
                  </a:lnTo>
                  <a:lnTo>
                    <a:pt x="374" y="195"/>
                  </a:lnTo>
                  <a:lnTo>
                    <a:pt x="641" y="252"/>
                  </a:lnTo>
                  <a:lnTo>
                    <a:pt x="0" y="567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70" name="Group 67"/>
            <p:cNvGrpSpPr/>
            <p:nvPr/>
          </p:nvGrpSpPr>
          <p:grpSpPr>
            <a:xfrm>
              <a:off x="9712194" y="3674563"/>
              <a:ext cx="299269" cy="305699"/>
              <a:chOff x="17545661" y="8480347"/>
              <a:chExt cx="588159" cy="600797"/>
            </a:xfrm>
            <a:solidFill>
              <a:schemeClr val="accent3"/>
            </a:solidFill>
          </p:grpSpPr>
          <p:sp>
            <p:nvSpPr>
              <p:cNvPr id="71" name="Freeform: Shape 68"/>
              <p:cNvSpPr/>
              <p:nvPr/>
            </p:nvSpPr>
            <p:spPr bwMode="auto">
              <a:xfrm>
                <a:off x="17668370" y="8603045"/>
                <a:ext cx="351203" cy="351170"/>
              </a:xfrm>
              <a:custGeom>
                <a:avLst/>
                <a:gdLst>
                  <a:gd name="T0" fmla="*/ 184 w 370"/>
                  <a:gd name="T1" fmla="*/ 0 h 370"/>
                  <a:gd name="T2" fmla="*/ 184 w 370"/>
                  <a:gd name="T3" fmla="*/ 0 h 370"/>
                  <a:gd name="T4" fmla="*/ 0 w 370"/>
                  <a:gd name="T5" fmla="*/ 185 h 370"/>
                  <a:gd name="T6" fmla="*/ 184 w 370"/>
                  <a:gd name="T7" fmla="*/ 369 h 370"/>
                  <a:gd name="T8" fmla="*/ 369 w 370"/>
                  <a:gd name="T9" fmla="*/ 185 h 370"/>
                  <a:gd name="T10" fmla="*/ 184 w 370"/>
                  <a:gd name="T11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0" h="370">
                    <a:moveTo>
                      <a:pt x="184" y="0"/>
                    </a:moveTo>
                    <a:lnTo>
                      <a:pt x="184" y="0"/>
                    </a:lnTo>
                    <a:cubicBezTo>
                      <a:pt x="83" y="0"/>
                      <a:pt x="0" y="83"/>
                      <a:pt x="0" y="185"/>
                    </a:cubicBezTo>
                    <a:cubicBezTo>
                      <a:pt x="0" y="286"/>
                      <a:pt x="83" y="369"/>
                      <a:pt x="184" y="369"/>
                    </a:cubicBezTo>
                    <a:cubicBezTo>
                      <a:pt x="286" y="369"/>
                      <a:pt x="369" y="286"/>
                      <a:pt x="369" y="185"/>
                    </a:cubicBezTo>
                    <a:cubicBezTo>
                      <a:pt x="369" y="83"/>
                      <a:pt x="286" y="0"/>
                      <a:pt x="184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Freeform: Shape 69"/>
              <p:cNvSpPr/>
              <p:nvPr/>
            </p:nvSpPr>
            <p:spPr bwMode="auto">
              <a:xfrm>
                <a:off x="17545661" y="8480347"/>
                <a:ext cx="588159" cy="600797"/>
              </a:xfrm>
              <a:custGeom>
                <a:avLst/>
                <a:gdLst>
                  <a:gd name="T0" fmla="*/ 380 w 619"/>
                  <a:gd name="T1" fmla="*/ 70 h 630"/>
                  <a:gd name="T2" fmla="*/ 340 w 619"/>
                  <a:gd name="T3" fmla="*/ 60 h 630"/>
                  <a:gd name="T4" fmla="*/ 262 w 619"/>
                  <a:gd name="T5" fmla="*/ 3 h 630"/>
                  <a:gd name="T6" fmla="*/ 214 w 619"/>
                  <a:gd name="T7" fmla="*/ 78 h 630"/>
                  <a:gd name="T8" fmla="*/ 171 w 619"/>
                  <a:gd name="T9" fmla="*/ 33 h 630"/>
                  <a:gd name="T10" fmla="*/ 141 w 619"/>
                  <a:gd name="T11" fmla="*/ 126 h 630"/>
                  <a:gd name="T12" fmla="*/ 112 w 619"/>
                  <a:gd name="T13" fmla="*/ 156 h 630"/>
                  <a:gd name="T14" fmla="*/ 24 w 619"/>
                  <a:gd name="T15" fmla="*/ 190 h 630"/>
                  <a:gd name="T16" fmla="*/ 61 w 619"/>
                  <a:gd name="T17" fmla="*/ 271 h 630"/>
                  <a:gd name="T18" fmla="*/ 0 w 619"/>
                  <a:gd name="T19" fmla="*/ 281 h 630"/>
                  <a:gd name="T20" fmla="*/ 61 w 619"/>
                  <a:gd name="T21" fmla="*/ 356 h 630"/>
                  <a:gd name="T22" fmla="*/ 75 w 619"/>
                  <a:gd name="T23" fmla="*/ 410 h 630"/>
                  <a:gd name="T24" fmla="*/ 61 w 619"/>
                  <a:gd name="T25" fmla="*/ 503 h 630"/>
                  <a:gd name="T26" fmla="*/ 168 w 619"/>
                  <a:gd name="T27" fmla="*/ 525 h 630"/>
                  <a:gd name="T28" fmla="*/ 150 w 619"/>
                  <a:gd name="T29" fmla="*/ 584 h 630"/>
                  <a:gd name="T30" fmla="*/ 246 w 619"/>
                  <a:gd name="T31" fmla="*/ 559 h 630"/>
                  <a:gd name="T32" fmla="*/ 286 w 619"/>
                  <a:gd name="T33" fmla="*/ 568 h 630"/>
                  <a:gd name="T34" fmla="*/ 299 w 619"/>
                  <a:gd name="T35" fmla="*/ 629 h 630"/>
                  <a:gd name="T36" fmla="*/ 371 w 619"/>
                  <a:gd name="T37" fmla="*/ 562 h 630"/>
                  <a:gd name="T38" fmla="*/ 411 w 619"/>
                  <a:gd name="T39" fmla="*/ 549 h 630"/>
                  <a:gd name="T40" fmla="*/ 454 w 619"/>
                  <a:gd name="T41" fmla="*/ 597 h 630"/>
                  <a:gd name="T42" fmla="*/ 484 w 619"/>
                  <a:gd name="T43" fmla="*/ 503 h 630"/>
                  <a:gd name="T44" fmla="*/ 511 w 619"/>
                  <a:gd name="T45" fmla="*/ 471 h 630"/>
                  <a:gd name="T46" fmla="*/ 572 w 619"/>
                  <a:gd name="T47" fmla="*/ 493 h 630"/>
                  <a:gd name="T48" fmla="*/ 553 w 619"/>
                  <a:gd name="T49" fmla="*/ 396 h 630"/>
                  <a:gd name="T50" fmla="*/ 561 w 619"/>
                  <a:gd name="T51" fmla="*/ 351 h 630"/>
                  <a:gd name="T52" fmla="*/ 618 w 619"/>
                  <a:gd name="T53" fmla="*/ 345 h 630"/>
                  <a:gd name="T54" fmla="*/ 559 w 619"/>
                  <a:gd name="T55" fmla="*/ 271 h 630"/>
                  <a:gd name="T56" fmla="*/ 548 w 619"/>
                  <a:gd name="T57" fmla="*/ 220 h 630"/>
                  <a:gd name="T58" fmla="*/ 596 w 619"/>
                  <a:gd name="T59" fmla="*/ 177 h 630"/>
                  <a:gd name="T60" fmla="*/ 502 w 619"/>
                  <a:gd name="T61" fmla="*/ 145 h 630"/>
                  <a:gd name="T62" fmla="*/ 457 w 619"/>
                  <a:gd name="T63" fmla="*/ 105 h 630"/>
                  <a:gd name="T64" fmla="*/ 473 w 619"/>
                  <a:gd name="T65" fmla="*/ 43 h 630"/>
                  <a:gd name="T66" fmla="*/ 380 w 619"/>
                  <a:gd name="T67" fmla="*/ 70 h 630"/>
                  <a:gd name="T68" fmla="*/ 521 w 619"/>
                  <a:gd name="T69" fmla="*/ 314 h 630"/>
                  <a:gd name="T70" fmla="*/ 101 w 619"/>
                  <a:gd name="T71" fmla="*/ 314 h 630"/>
                  <a:gd name="T72" fmla="*/ 521 w 619"/>
                  <a:gd name="T73" fmla="*/ 314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9" h="630">
                    <a:moveTo>
                      <a:pt x="380" y="70"/>
                    </a:moveTo>
                    <a:lnTo>
                      <a:pt x="380" y="70"/>
                    </a:lnTo>
                    <a:cubicBezTo>
                      <a:pt x="366" y="65"/>
                      <a:pt x="353" y="62"/>
                      <a:pt x="340" y="62"/>
                    </a:cubicBezTo>
                    <a:cubicBezTo>
                      <a:pt x="340" y="60"/>
                      <a:pt x="340" y="60"/>
                      <a:pt x="340" y="60"/>
                    </a:cubicBezTo>
                    <a:cubicBezTo>
                      <a:pt x="323" y="0"/>
                      <a:pt x="323" y="0"/>
                      <a:pt x="323" y="0"/>
                    </a:cubicBezTo>
                    <a:cubicBezTo>
                      <a:pt x="262" y="3"/>
                      <a:pt x="262" y="3"/>
                      <a:pt x="262" y="3"/>
                    </a:cubicBezTo>
                    <a:cubicBezTo>
                      <a:pt x="254" y="67"/>
                      <a:pt x="254" y="67"/>
                      <a:pt x="254" y="67"/>
                    </a:cubicBezTo>
                    <a:cubicBezTo>
                      <a:pt x="240" y="70"/>
                      <a:pt x="227" y="73"/>
                      <a:pt x="214" y="78"/>
                    </a:cubicBezTo>
                    <a:lnTo>
                      <a:pt x="214" y="78"/>
                    </a:lnTo>
                    <a:cubicBezTo>
                      <a:pt x="171" y="33"/>
                      <a:pt x="171" y="33"/>
                      <a:pt x="171" y="33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31" y="134"/>
                      <a:pt x="120" y="145"/>
                      <a:pt x="112" y="156"/>
                    </a:cubicBezTo>
                    <a:lnTo>
                      <a:pt x="112" y="156"/>
                    </a:lnTo>
                    <a:cubicBezTo>
                      <a:pt x="53" y="134"/>
                      <a:pt x="53" y="134"/>
                      <a:pt x="53" y="134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72" y="231"/>
                      <a:pt x="72" y="231"/>
                      <a:pt x="72" y="231"/>
                    </a:cubicBezTo>
                    <a:cubicBezTo>
                      <a:pt x="67" y="244"/>
                      <a:pt x="64" y="255"/>
                      <a:pt x="61" y="271"/>
                    </a:cubicBezTo>
                    <a:lnTo>
                      <a:pt x="61" y="271"/>
                    </a:lnTo>
                    <a:cubicBezTo>
                      <a:pt x="0" y="281"/>
                      <a:pt x="0" y="281"/>
                      <a:pt x="0" y="281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4" y="375"/>
                      <a:pt x="69" y="394"/>
                      <a:pt x="75" y="410"/>
                    </a:cubicBezTo>
                    <a:lnTo>
                      <a:pt x="75" y="410"/>
                    </a:lnTo>
                    <a:cubicBezTo>
                      <a:pt x="29" y="450"/>
                      <a:pt x="29" y="450"/>
                      <a:pt x="29" y="450"/>
                    </a:cubicBezTo>
                    <a:cubicBezTo>
                      <a:pt x="61" y="503"/>
                      <a:pt x="61" y="503"/>
                      <a:pt x="61" y="503"/>
                    </a:cubicBezTo>
                    <a:cubicBezTo>
                      <a:pt x="120" y="482"/>
                      <a:pt x="120" y="482"/>
                      <a:pt x="120" y="482"/>
                    </a:cubicBezTo>
                    <a:cubicBezTo>
                      <a:pt x="133" y="498"/>
                      <a:pt x="150" y="512"/>
                      <a:pt x="168" y="525"/>
                    </a:cubicBezTo>
                    <a:cubicBezTo>
                      <a:pt x="166" y="525"/>
                      <a:pt x="166" y="525"/>
                      <a:pt x="166" y="525"/>
                    </a:cubicBezTo>
                    <a:cubicBezTo>
                      <a:pt x="150" y="584"/>
                      <a:pt x="150" y="584"/>
                      <a:pt x="150" y="584"/>
                    </a:cubicBezTo>
                    <a:cubicBezTo>
                      <a:pt x="208" y="610"/>
                      <a:pt x="208" y="610"/>
                      <a:pt x="208" y="610"/>
                    </a:cubicBezTo>
                    <a:cubicBezTo>
                      <a:pt x="246" y="559"/>
                      <a:pt x="246" y="559"/>
                      <a:pt x="246" y="559"/>
                    </a:cubicBezTo>
                    <a:lnTo>
                      <a:pt x="246" y="559"/>
                    </a:lnTo>
                    <a:cubicBezTo>
                      <a:pt x="259" y="562"/>
                      <a:pt x="272" y="565"/>
                      <a:pt x="286" y="568"/>
                    </a:cubicBezTo>
                    <a:lnTo>
                      <a:pt x="286" y="568"/>
                    </a:lnTo>
                    <a:cubicBezTo>
                      <a:pt x="299" y="629"/>
                      <a:pt x="299" y="629"/>
                      <a:pt x="299" y="629"/>
                    </a:cubicBezTo>
                    <a:cubicBezTo>
                      <a:pt x="363" y="624"/>
                      <a:pt x="363" y="624"/>
                      <a:pt x="363" y="624"/>
                    </a:cubicBezTo>
                    <a:cubicBezTo>
                      <a:pt x="371" y="562"/>
                      <a:pt x="371" y="562"/>
                      <a:pt x="371" y="562"/>
                    </a:cubicBezTo>
                    <a:lnTo>
                      <a:pt x="371" y="562"/>
                    </a:lnTo>
                    <a:cubicBezTo>
                      <a:pt x="385" y="557"/>
                      <a:pt x="398" y="554"/>
                      <a:pt x="411" y="549"/>
                    </a:cubicBezTo>
                    <a:cubicBezTo>
                      <a:pt x="411" y="552"/>
                      <a:pt x="411" y="552"/>
                      <a:pt x="411" y="552"/>
                    </a:cubicBezTo>
                    <a:cubicBezTo>
                      <a:pt x="454" y="597"/>
                      <a:pt x="454" y="597"/>
                      <a:pt x="454" y="597"/>
                    </a:cubicBezTo>
                    <a:cubicBezTo>
                      <a:pt x="508" y="562"/>
                      <a:pt x="508" y="562"/>
                      <a:pt x="508" y="562"/>
                    </a:cubicBezTo>
                    <a:cubicBezTo>
                      <a:pt x="484" y="503"/>
                      <a:pt x="484" y="503"/>
                      <a:pt x="484" y="503"/>
                    </a:cubicBezTo>
                    <a:cubicBezTo>
                      <a:pt x="484" y="501"/>
                      <a:pt x="484" y="501"/>
                      <a:pt x="484" y="501"/>
                    </a:cubicBezTo>
                    <a:cubicBezTo>
                      <a:pt x="492" y="493"/>
                      <a:pt x="502" y="482"/>
                      <a:pt x="511" y="471"/>
                    </a:cubicBezTo>
                    <a:cubicBezTo>
                      <a:pt x="513" y="474"/>
                      <a:pt x="513" y="474"/>
                      <a:pt x="513" y="474"/>
                    </a:cubicBezTo>
                    <a:cubicBezTo>
                      <a:pt x="572" y="493"/>
                      <a:pt x="572" y="493"/>
                      <a:pt x="572" y="493"/>
                    </a:cubicBezTo>
                    <a:cubicBezTo>
                      <a:pt x="601" y="437"/>
                      <a:pt x="601" y="437"/>
                      <a:pt x="601" y="437"/>
                    </a:cubicBezTo>
                    <a:cubicBezTo>
                      <a:pt x="553" y="396"/>
                      <a:pt x="553" y="396"/>
                      <a:pt x="553" y="396"/>
                    </a:cubicBezTo>
                    <a:cubicBezTo>
                      <a:pt x="553" y="394"/>
                      <a:pt x="553" y="394"/>
                      <a:pt x="553" y="394"/>
                    </a:cubicBezTo>
                    <a:cubicBezTo>
                      <a:pt x="556" y="380"/>
                      <a:pt x="559" y="370"/>
                      <a:pt x="561" y="351"/>
                    </a:cubicBezTo>
                    <a:cubicBezTo>
                      <a:pt x="564" y="351"/>
                      <a:pt x="564" y="351"/>
                      <a:pt x="564" y="351"/>
                    </a:cubicBezTo>
                    <a:cubicBezTo>
                      <a:pt x="618" y="345"/>
                      <a:pt x="618" y="345"/>
                      <a:pt x="618" y="345"/>
                    </a:cubicBezTo>
                    <a:cubicBezTo>
                      <a:pt x="618" y="284"/>
                      <a:pt x="618" y="284"/>
                      <a:pt x="618" y="284"/>
                    </a:cubicBezTo>
                    <a:cubicBezTo>
                      <a:pt x="559" y="271"/>
                      <a:pt x="559" y="271"/>
                      <a:pt x="559" y="271"/>
                    </a:cubicBezTo>
                    <a:cubicBezTo>
                      <a:pt x="561" y="271"/>
                      <a:pt x="561" y="271"/>
                      <a:pt x="561" y="271"/>
                    </a:cubicBezTo>
                    <a:cubicBezTo>
                      <a:pt x="556" y="255"/>
                      <a:pt x="553" y="236"/>
                      <a:pt x="548" y="220"/>
                    </a:cubicBezTo>
                    <a:cubicBezTo>
                      <a:pt x="551" y="220"/>
                      <a:pt x="551" y="220"/>
                      <a:pt x="551" y="220"/>
                    </a:cubicBezTo>
                    <a:cubicBezTo>
                      <a:pt x="596" y="177"/>
                      <a:pt x="596" y="177"/>
                      <a:pt x="596" y="177"/>
                    </a:cubicBezTo>
                    <a:cubicBezTo>
                      <a:pt x="564" y="124"/>
                      <a:pt x="564" y="124"/>
                      <a:pt x="564" y="124"/>
                    </a:cubicBezTo>
                    <a:cubicBezTo>
                      <a:pt x="502" y="145"/>
                      <a:pt x="502" y="145"/>
                      <a:pt x="502" y="145"/>
                    </a:cubicBezTo>
                    <a:cubicBezTo>
                      <a:pt x="502" y="148"/>
                      <a:pt x="502" y="148"/>
                      <a:pt x="502" y="148"/>
                    </a:cubicBezTo>
                    <a:cubicBezTo>
                      <a:pt x="489" y="131"/>
                      <a:pt x="473" y="118"/>
                      <a:pt x="457" y="105"/>
                    </a:cubicBezTo>
                    <a:lnTo>
                      <a:pt x="457" y="105"/>
                    </a:lnTo>
                    <a:cubicBezTo>
                      <a:pt x="473" y="43"/>
                      <a:pt x="473" y="43"/>
                      <a:pt x="473" y="43"/>
                    </a:cubicBezTo>
                    <a:cubicBezTo>
                      <a:pt x="417" y="17"/>
                      <a:pt x="417" y="17"/>
                      <a:pt x="417" y="17"/>
                    </a:cubicBezTo>
                    <a:cubicBezTo>
                      <a:pt x="380" y="70"/>
                      <a:pt x="380" y="70"/>
                      <a:pt x="380" y="70"/>
                    </a:cubicBezTo>
                    <a:close/>
                    <a:moveTo>
                      <a:pt x="521" y="314"/>
                    </a:moveTo>
                    <a:lnTo>
                      <a:pt x="521" y="314"/>
                    </a:lnTo>
                    <a:cubicBezTo>
                      <a:pt x="521" y="431"/>
                      <a:pt x="428" y="525"/>
                      <a:pt x="312" y="525"/>
                    </a:cubicBezTo>
                    <a:cubicBezTo>
                      <a:pt x="195" y="525"/>
                      <a:pt x="101" y="431"/>
                      <a:pt x="101" y="314"/>
                    </a:cubicBezTo>
                    <a:cubicBezTo>
                      <a:pt x="101" y="199"/>
                      <a:pt x="195" y="102"/>
                      <a:pt x="312" y="102"/>
                    </a:cubicBezTo>
                    <a:cubicBezTo>
                      <a:pt x="428" y="102"/>
                      <a:pt x="521" y="199"/>
                      <a:pt x="521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98324" y="1245964"/>
            <a:ext cx="1664248" cy="1278765"/>
            <a:chOff x="698324" y="1245964"/>
            <a:chExt cx="1664248" cy="1278765"/>
          </a:xfrm>
        </p:grpSpPr>
        <p:grpSp>
          <p:nvGrpSpPr>
            <p:cNvPr id="10" name="Group 94"/>
            <p:cNvGrpSpPr/>
            <p:nvPr/>
          </p:nvGrpSpPr>
          <p:grpSpPr>
            <a:xfrm>
              <a:off x="698324" y="2004923"/>
              <a:ext cx="1664248" cy="519806"/>
              <a:chOff x="931099" y="2673230"/>
              <a:chExt cx="2218997" cy="693075"/>
            </a:xfrm>
          </p:grpSpPr>
          <p:sp>
            <p:nvSpPr>
              <p:cNvPr id="33" name="TextBox 85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TextBox 86"/>
              <p:cNvSpPr txBox="1"/>
              <p:nvPr/>
            </p:nvSpPr>
            <p:spPr>
              <a:xfrm>
                <a:off x="931099" y="2888674"/>
                <a:ext cx="2218997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此部分内容作为文字排版占位显示（建议使用主题字体）</a:t>
                </a:r>
                <a:endParaRPr lang="zh-CN" altLang="en-US" sz="1100" dirty="0"/>
              </a:p>
            </p:txBody>
          </p:sp>
        </p:grpSp>
        <p:sp>
          <p:nvSpPr>
            <p:cNvPr id="11" name="Rectangle 87"/>
            <p:cNvSpPr/>
            <p:nvPr/>
          </p:nvSpPr>
          <p:spPr>
            <a:xfrm>
              <a:off x="707255" y="1832298"/>
              <a:ext cx="1635340" cy="1143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TextBox 93"/>
            <p:cNvSpPr txBox="1"/>
            <p:nvPr/>
          </p:nvSpPr>
          <p:spPr>
            <a:xfrm>
              <a:off x="1264066" y="1245964"/>
              <a:ext cx="534226" cy="692470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 fontScale="85000" lnSpcReduction="20000"/>
            </a:bodyPr>
            <a:lstStyle/>
            <a:p>
              <a:pPr algn="ctr"/>
              <a:r>
                <a:rPr 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2585002" y="1245964"/>
            <a:ext cx="1664248" cy="1278765"/>
            <a:chOff x="2585002" y="1245964"/>
            <a:chExt cx="1664248" cy="1278765"/>
          </a:xfrm>
        </p:grpSpPr>
        <p:sp>
          <p:nvSpPr>
            <p:cNvPr id="8" name="Rectangle 81"/>
            <p:cNvSpPr/>
            <p:nvPr/>
          </p:nvSpPr>
          <p:spPr>
            <a:xfrm>
              <a:off x="2594830" y="1832298"/>
              <a:ext cx="1635340" cy="1143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TextBox 91"/>
            <p:cNvSpPr txBox="1"/>
            <p:nvPr/>
          </p:nvSpPr>
          <p:spPr>
            <a:xfrm>
              <a:off x="3134636" y="1245964"/>
              <a:ext cx="534226" cy="692470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 fontScale="85000" lnSpcReduction="20000"/>
            </a:bodyPr>
            <a:lstStyle/>
            <a:p>
              <a:pPr algn="ctr"/>
              <a:r>
                <a:rPr lang="en-US" sz="48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en-US" sz="4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8" name="Group 95"/>
            <p:cNvGrpSpPr/>
            <p:nvPr/>
          </p:nvGrpSpPr>
          <p:grpSpPr>
            <a:xfrm>
              <a:off x="2585002" y="2004923"/>
              <a:ext cx="1664248" cy="519806"/>
              <a:chOff x="931099" y="2673230"/>
              <a:chExt cx="2218997" cy="693075"/>
            </a:xfrm>
          </p:grpSpPr>
          <p:sp>
            <p:nvSpPr>
              <p:cNvPr id="31" name="TextBox 96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2" name="TextBox 97"/>
              <p:cNvSpPr txBox="1"/>
              <p:nvPr/>
            </p:nvSpPr>
            <p:spPr>
              <a:xfrm>
                <a:off x="931099" y="2888674"/>
                <a:ext cx="2218997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4471681" y="1245964"/>
            <a:ext cx="1672957" cy="1278765"/>
            <a:chOff x="4471681" y="1245964"/>
            <a:chExt cx="1672957" cy="1278765"/>
          </a:xfrm>
        </p:grpSpPr>
        <p:sp>
          <p:nvSpPr>
            <p:cNvPr id="9" name="Rectangle 84"/>
            <p:cNvSpPr/>
            <p:nvPr/>
          </p:nvSpPr>
          <p:spPr>
            <a:xfrm>
              <a:off x="4509298" y="1832298"/>
              <a:ext cx="1635340" cy="1143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TextBox 92"/>
            <p:cNvSpPr txBox="1"/>
            <p:nvPr/>
          </p:nvSpPr>
          <p:spPr>
            <a:xfrm>
              <a:off x="5056223" y="1245964"/>
              <a:ext cx="534226" cy="692470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 fontScale="85000" lnSpcReduction="20000"/>
            </a:bodyPr>
            <a:lstStyle/>
            <a:p>
              <a:pPr algn="ctr"/>
              <a:r>
                <a:rPr lang="en-US" sz="48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en-US" sz="4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9" name="Group 98"/>
            <p:cNvGrpSpPr/>
            <p:nvPr/>
          </p:nvGrpSpPr>
          <p:grpSpPr>
            <a:xfrm>
              <a:off x="4471681" y="2004923"/>
              <a:ext cx="1664248" cy="519806"/>
              <a:chOff x="931099" y="2673230"/>
              <a:chExt cx="2218997" cy="693075"/>
            </a:xfrm>
          </p:grpSpPr>
          <p:sp>
            <p:nvSpPr>
              <p:cNvPr id="29" name="TextBox 99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30" name="TextBox 100"/>
              <p:cNvSpPr txBox="1"/>
              <p:nvPr/>
            </p:nvSpPr>
            <p:spPr>
              <a:xfrm>
                <a:off x="931099" y="2888674"/>
                <a:ext cx="2218997" cy="4776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699054" y="2659894"/>
            <a:ext cx="1664248" cy="1927585"/>
            <a:chOff x="699054" y="2659894"/>
            <a:chExt cx="1664248" cy="1927585"/>
          </a:xfrm>
        </p:grpSpPr>
        <p:sp>
          <p:nvSpPr>
            <p:cNvPr id="7" name="Rectangle 78"/>
            <p:cNvSpPr/>
            <p:nvPr/>
          </p:nvSpPr>
          <p:spPr>
            <a:xfrm>
              <a:off x="707255" y="3247143"/>
              <a:ext cx="1635340" cy="1143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TextBox 90"/>
            <p:cNvSpPr txBox="1"/>
            <p:nvPr/>
          </p:nvSpPr>
          <p:spPr>
            <a:xfrm>
              <a:off x="1264066" y="2659894"/>
              <a:ext cx="534226" cy="692470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 fontScale="85000" lnSpcReduction="20000"/>
            </a:bodyPr>
            <a:lstStyle/>
            <a:p>
              <a:pPr algn="ctr"/>
              <a:r>
                <a:rPr lang="en-US" sz="48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en-US" sz="4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0" name="Group 101"/>
            <p:cNvGrpSpPr/>
            <p:nvPr/>
          </p:nvGrpSpPr>
          <p:grpSpPr>
            <a:xfrm>
              <a:off x="699054" y="3461614"/>
              <a:ext cx="1664248" cy="1125865"/>
              <a:chOff x="931099" y="2673230"/>
              <a:chExt cx="2218997" cy="1501153"/>
            </a:xfrm>
          </p:grpSpPr>
          <p:sp>
            <p:nvSpPr>
              <p:cNvPr id="27" name="TextBox 102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8" name="TextBox 103"/>
              <p:cNvSpPr txBox="1"/>
              <p:nvPr/>
            </p:nvSpPr>
            <p:spPr>
              <a:xfrm>
                <a:off x="931099" y="2888674"/>
                <a:ext cx="2218997" cy="128570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2594830" y="2659894"/>
            <a:ext cx="1664248" cy="1927586"/>
            <a:chOff x="2594830" y="2659894"/>
            <a:chExt cx="1664248" cy="1927586"/>
          </a:xfrm>
        </p:grpSpPr>
        <p:sp>
          <p:nvSpPr>
            <p:cNvPr id="5" name="Rectangle 72"/>
            <p:cNvSpPr/>
            <p:nvPr/>
          </p:nvSpPr>
          <p:spPr>
            <a:xfrm>
              <a:off x="2594830" y="3247143"/>
              <a:ext cx="1635340" cy="11439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TextBox 88"/>
            <p:cNvSpPr txBox="1"/>
            <p:nvPr/>
          </p:nvSpPr>
          <p:spPr>
            <a:xfrm>
              <a:off x="3134636" y="2659894"/>
              <a:ext cx="534226" cy="692470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 fontScale="85000" lnSpcReduction="20000"/>
            </a:bodyPr>
            <a:lstStyle/>
            <a:p>
              <a:pPr algn="ctr"/>
              <a:r>
                <a:rPr lang="en-US" sz="48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</a:t>
              </a:r>
              <a:endParaRPr lang="en-US" sz="4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1" name="Group 104"/>
            <p:cNvGrpSpPr/>
            <p:nvPr/>
          </p:nvGrpSpPr>
          <p:grpSpPr>
            <a:xfrm>
              <a:off x="2594830" y="3508390"/>
              <a:ext cx="1664248" cy="1079090"/>
              <a:chOff x="931099" y="2673230"/>
              <a:chExt cx="2218997" cy="1438786"/>
            </a:xfrm>
          </p:grpSpPr>
          <p:sp>
            <p:nvSpPr>
              <p:cNvPr id="25" name="TextBox 105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6" name="TextBox 106"/>
              <p:cNvSpPr txBox="1"/>
              <p:nvPr/>
            </p:nvSpPr>
            <p:spPr>
              <a:xfrm>
                <a:off x="931099" y="2888674"/>
                <a:ext cx="2218997" cy="122334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4490607" y="2659894"/>
            <a:ext cx="1664248" cy="1927585"/>
            <a:chOff x="4490607" y="2659894"/>
            <a:chExt cx="1664248" cy="1927585"/>
          </a:xfrm>
        </p:grpSpPr>
        <p:sp>
          <p:nvSpPr>
            <p:cNvPr id="6" name="Rectangle 75"/>
            <p:cNvSpPr/>
            <p:nvPr/>
          </p:nvSpPr>
          <p:spPr>
            <a:xfrm>
              <a:off x="4509298" y="3247143"/>
              <a:ext cx="1635340" cy="11439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TextBox 89"/>
            <p:cNvSpPr txBox="1"/>
            <p:nvPr/>
          </p:nvSpPr>
          <p:spPr>
            <a:xfrm>
              <a:off x="5056223" y="2659894"/>
              <a:ext cx="534226" cy="692470"/>
            </a:xfrm>
            <a:prstGeom prst="rect">
              <a:avLst/>
            </a:prstGeom>
            <a:noFill/>
          </p:spPr>
          <p:txBody>
            <a:bodyPr wrap="none" lIns="182843" tIns="91422" rIns="182843" bIns="91422">
              <a:normAutofit fontScale="85000" lnSpcReduction="20000"/>
            </a:bodyPr>
            <a:lstStyle/>
            <a:p>
              <a:pPr algn="ctr"/>
              <a:r>
                <a:rPr lang="en-US" sz="48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</a:t>
              </a:r>
              <a:endParaRPr lang="en-US" sz="4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2" name="Group 107"/>
            <p:cNvGrpSpPr/>
            <p:nvPr/>
          </p:nvGrpSpPr>
          <p:grpSpPr>
            <a:xfrm>
              <a:off x="4490607" y="3555165"/>
              <a:ext cx="1664248" cy="1032314"/>
              <a:chOff x="931099" y="2673230"/>
              <a:chExt cx="2218997" cy="1376419"/>
            </a:xfrm>
          </p:grpSpPr>
          <p:sp>
            <p:nvSpPr>
              <p:cNvPr id="23" name="TextBox 108"/>
              <p:cNvSpPr txBox="1"/>
              <p:nvPr/>
            </p:nvSpPr>
            <p:spPr>
              <a:xfrm>
                <a:off x="931099" y="2673230"/>
                <a:ext cx="2218997" cy="215444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6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6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TextBox 109"/>
              <p:cNvSpPr txBox="1"/>
              <p:nvPr/>
            </p:nvSpPr>
            <p:spPr>
              <a:xfrm>
                <a:off x="931099" y="2888674"/>
                <a:ext cx="2218997" cy="116097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</p:grpSp>
      </p:grpSp>
      <p:sp>
        <p:nvSpPr>
          <p:cNvPr id="101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5896" y="-9525"/>
            <a:ext cx="5508104" cy="515302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158" r="1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矩形 4"/>
          <p:cNvSpPr/>
          <p:nvPr/>
        </p:nvSpPr>
        <p:spPr>
          <a:xfrm>
            <a:off x="1362077" y="789552"/>
            <a:ext cx="3343275" cy="57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zh-CN" altLang="en-US" sz="3600"/>
              <a:t>标题文本预设</a:t>
            </a:r>
            <a:endParaRPr lang="zh-CN" altLang="en-US" sz="3600"/>
          </a:p>
        </p:txBody>
      </p:sp>
      <p:grpSp>
        <p:nvGrpSpPr>
          <p:cNvPr id="6" name="组合 5"/>
          <p:cNvGrpSpPr/>
          <p:nvPr/>
        </p:nvGrpSpPr>
        <p:grpSpPr>
          <a:xfrm>
            <a:off x="1371249" y="1707654"/>
            <a:ext cx="2520071" cy="565155"/>
            <a:chOff x="2311400" y="2821626"/>
            <a:chExt cx="3360094" cy="753540"/>
          </a:xfrm>
        </p:grpSpPr>
        <p:sp>
          <p:nvSpPr>
            <p:cNvPr id="37" name="椭圆 36"/>
            <p:cNvSpPr/>
            <p:nvPr/>
          </p:nvSpPr>
          <p:spPr>
            <a:xfrm>
              <a:off x="2311400" y="2833372"/>
              <a:ext cx="594355" cy="5943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472052" y="2990849"/>
              <a:ext cx="273051" cy="279400"/>
              <a:chOff x="2308225" y="2935287"/>
              <a:chExt cx="273050" cy="279400"/>
            </a:xfrm>
            <a:solidFill>
              <a:schemeClr val="bg1"/>
            </a:solidFill>
          </p:grpSpPr>
          <p:sp>
            <p:nvSpPr>
              <p:cNvPr id="41" name="任意多边形 31"/>
              <p:cNvSpPr/>
              <p:nvPr/>
            </p:nvSpPr>
            <p:spPr bwMode="auto">
              <a:xfrm>
                <a:off x="2308225" y="2935287"/>
                <a:ext cx="246062" cy="279400"/>
              </a:xfrm>
              <a:custGeom>
                <a:avLst/>
                <a:gdLst/>
                <a:ahLst/>
                <a:cxnLst>
                  <a:cxn ang="0">
                    <a:pos x="66" y="97"/>
                  </a:cxn>
                  <a:cxn ang="0">
                    <a:pos x="95" y="68"/>
                  </a:cxn>
                  <a:cxn ang="0">
                    <a:pos x="103" y="69"/>
                  </a:cxn>
                  <a:cxn ang="0">
                    <a:pos x="105" y="67"/>
                  </a:cxn>
                  <a:cxn ang="0">
                    <a:pos x="107" y="55"/>
                  </a:cxn>
                  <a:cxn ang="0">
                    <a:pos x="107" y="20"/>
                  </a:cxn>
                  <a:cxn ang="0">
                    <a:pos x="104" y="17"/>
                  </a:cxn>
                  <a:cxn ang="0">
                    <a:pos x="85" y="15"/>
                  </a:cxn>
                  <a:cxn ang="0">
                    <a:pos x="53" y="0"/>
                  </a:cxn>
                  <a:cxn ang="0">
                    <a:pos x="26" y="15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55"/>
                  </a:cxn>
                  <a:cxn ang="0">
                    <a:pos x="53" y="122"/>
                  </a:cxn>
                  <a:cxn ang="0">
                    <a:pos x="70" y="114"/>
                  </a:cxn>
                  <a:cxn ang="0">
                    <a:pos x="70" y="112"/>
                  </a:cxn>
                  <a:cxn ang="0">
                    <a:pos x="66" y="97"/>
                  </a:cxn>
                </a:cxnLst>
                <a:rect l="0" t="0" r="r" b="b"/>
                <a:pathLst>
                  <a:path w="107" h="122">
                    <a:moveTo>
                      <a:pt x="66" y="97"/>
                    </a:moveTo>
                    <a:cubicBezTo>
                      <a:pt x="66" y="81"/>
                      <a:pt x="79" y="68"/>
                      <a:pt x="95" y="68"/>
                    </a:cubicBezTo>
                    <a:cubicBezTo>
                      <a:pt x="98" y="68"/>
                      <a:pt x="101" y="68"/>
                      <a:pt x="103" y="69"/>
                    </a:cubicBezTo>
                    <a:cubicBezTo>
                      <a:pt x="104" y="69"/>
                      <a:pt x="105" y="68"/>
                      <a:pt x="105" y="67"/>
                    </a:cubicBezTo>
                    <a:cubicBezTo>
                      <a:pt x="106" y="63"/>
                      <a:pt x="107" y="59"/>
                      <a:pt x="107" y="55"/>
                    </a:cubicBezTo>
                    <a:cubicBezTo>
                      <a:pt x="107" y="55"/>
                      <a:pt x="107" y="20"/>
                      <a:pt x="107" y="20"/>
                    </a:cubicBezTo>
                    <a:cubicBezTo>
                      <a:pt x="107" y="17"/>
                      <a:pt x="105" y="17"/>
                      <a:pt x="104" y="17"/>
                    </a:cubicBezTo>
                    <a:cubicBezTo>
                      <a:pt x="98" y="17"/>
                      <a:pt x="91" y="17"/>
                      <a:pt x="85" y="15"/>
                    </a:cubicBezTo>
                    <a:cubicBezTo>
                      <a:pt x="71" y="11"/>
                      <a:pt x="58" y="0"/>
                      <a:pt x="53" y="0"/>
                    </a:cubicBezTo>
                    <a:cubicBezTo>
                      <a:pt x="49" y="0"/>
                      <a:pt x="40" y="11"/>
                      <a:pt x="26" y="15"/>
                    </a:cubicBezTo>
                    <a:cubicBezTo>
                      <a:pt x="18" y="17"/>
                      <a:pt x="10" y="17"/>
                      <a:pt x="3" y="16"/>
                    </a:cubicBezTo>
                    <a:cubicBezTo>
                      <a:pt x="2" y="16"/>
                      <a:pt x="1" y="16"/>
                      <a:pt x="1" y="19"/>
                    </a:cubicBezTo>
                    <a:cubicBezTo>
                      <a:pt x="1" y="20"/>
                      <a:pt x="0" y="55"/>
                      <a:pt x="0" y="55"/>
                    </a:cubicBezTo>
                    <a:cubicBezTo>
                      <a:pt x="0" y="90"/>
                      <a:pt x="43" y="122"/>
                      <a:pt x="53" y="122"/>
                    </a:cubicBezTo>
                    <a:cubicBezTo>
                      <a:pt x="57" y="122"/>
                      <a:pt x="62" y="120"/>
                      <a:pt x="70" y="114"/>
                    </a:cubicBezTo>
                    <a:cubicBezTo>
                      <a:pt x="71" y="113"/>
                      <a:pt x="70" y="113"/>
                      <a:pt x="70" y="112"/>
                    </a:cubicBezTo>
                    <a:cubicBezTo>
                      <a:pt x="67" y="108"/>
                      <a:pt x="66" y="102"/>
                      <a:pt x="66" y="9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任意多边形 32"/>
              <p:cNvSpPr/>
              <p:nvPr/>
            </p:nvSpPr>
            <p:spPr bwMode="auto">
              <a:xfrm>
                <a:off x="2471738" y="3121024"/>
                <a:ext cx="109537" cy="73025"/>
              </a:xfrm>
              <a:custGeom>
                <a:avLst/>
                <a:gdLst/>
                <a:ahLst/>
                <a:cxnLst>
                  <a:cxn ang="0">
                    <a:pos x="24" y="31"/>
                  </a:cxn>
                  <a:cxn ang="0">
                    <a:pos x="20" y="31"/>
                  </a:cxn>
                  <a:cxn ang="0">
                    <a:pos x="2" y="17"/>
                  </a:cxn>
                  <a:cxn ang="0">
                    <a:pos x="1" y="14"/>
                  </a:cxn>
                  <a:cxn ang="0">
                    <a:pos x="4" y="11"/>
                  </a:cxn>
                  <a:cxn ang="0">
                    <a:pos x="7" y="10"/>
                  </a:cxn>
                  <a:cxn ang="0">
                    <a:pos x="19" y="19"/>
                  </a:cxn>
                  <a:cxn ang="0">
                    <a:pos x="23" y="18"/>
                  </a:cxn>
                  <a:cxn ang="0">
                    <a:pos x="40" y="1"/>
                  </a:cxn>
                  <a:cxn ang="0">
                    <a:pos x="44" y="1"/>
                  </a:cxn>
                  <a:cxn ang="0">
                    <a:pos x="47" y="3"/>
                  </a:cxn>
                  <a:cxn ang="0">
                    <a:pos x="47" y="7"/>
                  </a:cxn>
                  <a:cxn ang="0">
                    <a:pos x="24" y="31"/>
                  </a:cxn>
                </a:cxnLst>
                <a:rect l="0" t="0" r="r" b="b"/>
                <a:pathLst>
                  <a:path w="48" h="32">
                    <a:moveTo>
                      <a:pt x="24" y="31"/>
                    </a:moveTo>
                    <a:cubicBezTo>
                      <a:pt x="23" y="32"/>
                      <a:pt x="21" y="32"/>
                      <a:pt x="20" y="31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5"/>
                      <a:pt x="1" y="14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6" y="9"/>
                      <a:pt x="7" y="1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20"/>
                      <a:pt x="22" y="20"/>
                      <a:pt x="23" y="1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0"/>
                      <a:pt x="43" y="0"/>
                      <a:pt x="44" y="1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8" y="4"/>
                      <a:pt x="48" y="6"/>
                      <a:pt x="47" y="7"/>
                    </a:cubicBezTo>
                    <a:lnTo>
                      <a:pt x="2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9" name="文本框 29"/>
            <p:cNvSpPr txBox="1"/>
            <p:nvPr/>
          </p:nvSpPr>
          <p:spPr bwMode="auto">
            <a:xfrm>
              <a:off x="3066407" y="2821626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4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  <a:endParaRPr lang="zh-CN" altLang="en-US" sz="1400" b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40" name="文本框 30"/>
            <p:cNvSpPr txBox="1"/>
            <p:nvPr/>
          </p:nvSpPr>
          <p:spPr bwMode="auto">
            <a:xfrm>
              <a:off x="3066407" y="3129403"/>
              <a:ext cx="2605087" cy="445763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eaLnBrk="1" fontAlgn="auto" hangingPunct="1">
                <a:lnSpc>
                  <a:spcPct val="13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71249" y="2527232"/>
            <a:ext cx="2520071" cy="565155"/>
            <a:chOff x="2311400" y="3991178"/>
            <a:chExt cx="3360094" cy="753540"/>
          </a:xfrm>
        </p:grpSpPr>
        <p:sp>
          <p:nvSpPr>
            <p:cNvPr id="26" name="椭圆 25"/>
            <p:cNvSpPr/>
            <p:nvPr/>
          </p:nvSpPr>
          <p:spPr>
            <a:xfrm>
              <a:off x="2311400" y="3993837"/>
              <a:ext cx="594355" cy="5943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2472052" y="4173542"/>
              <a:ext cx="273051" cy="234951"/>
              <a:chOff x="1941513" y="2401886"/>
              <a:chExt cx="273050" cy="234951"/>
            </a:xfrm>
            <a:solidFill>
              <a:schemeClr val="bg1"/>
            </a:solidFill>
          </p:grpSpPr>
          <p:sp>
            <p:nvSpPr>
              <p:cNvPr id="30" name="椭圆 29"/>
              <p:cNvSpPr/>
              <p:nvPr/>
            </p:nvSpPr>
            <p:spPr bwMode="auto">
              <a:xfrm>
                <a:off x="1941513" y="2401886"/>
                <a:ext cx="180975" cy="6826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任意多边形 21"/>
              <p:cNvSpPr/>
              <p:nvPr/>
            </p:nvSpPr>
            <p:spPr bwMode="auto">
              <a:xfrm>
                <a:off x="1941513" y="2459036"/>
                <a:ext cx="1809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79" y="5"/>
                  </a:cxn>
                  <a:cxn ang="0">
                    <a:pos x="78" y="1"/>
                  </a:cxn>
                  <a:cxn ang="0">
                    <a:pos x="77" y="1"/>
                  </a:cxn>
                  <a:cxn ang="0">
                    <a:pos x="69" y="5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79" h="20">
                    <a:moveTo>
                      <a:pt x="40" y="20"/>
                    </a:moveTo>
                    <a:cubicBezTo>
                      <a:pt x="61" y="20"/>
                      <a:pt x="79" y="13"/>
                      <a:pt x="79" y="5"/>
                    </a:cubicBezTo>
                    <a:cubicBezTo>
                      <a:pt x="79" y="3"/>
                      <a:pt x="79" y="2"/>
                      <a:pt x="78" y="1"/>
                    </a:cubicBezTo>
                    <a:cubicBezTo>
                      <a:pt x="78" y="1"/>
                      <a:pt x="77" y="0"/>
                      <a:pt x="77" y="1"/>
                    </a:cubicBezTo>
                    <a:cubicBezTo>
                      <a:pt x="74" y="2"/>
                      <a:pt x="72" y="3"/>
                      <a:pt x="69" y="5"/>
                    </a:cubicBezTo>
                    <a:cubicBezTo>
                      <a:pt x="61" y="8"/>
                      <a:pt x="51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2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任意多边形 22"/>
              <p:cNvSpPr/>
              <p:nvPr/>
            </p:nvSpPr>
            <p:spPr bwMode="auto">
              <a:xfrm>
                <a:off x="1941513" y="2562224"/>
                <a:ext cx="127000" cy="46038"/>
              </a:xfrm>
              <a:custGeom>
                <a:avLst/>
                <a:gdLst/>
                <a:ahLst/>
                <a:cxnLst>
                  <a:cxn ang="0">
                    <a:pos x="51" y="9"/>
                  </a:cxn>
                  <a:cxn ang="0">
                    <a:pos x="50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4" y="19"/>
                  </a:cxn>
                  <a:cxn ang="0">
                    <a:pos x="55" y="18"/>
                  </a:cxn>
                  <a:cxn ang="0">
                    <a:pos x="51" y="9"/>
                  </a:cxn>
                </a:cxnLst>
                <a:rect l="0" t="0" r="r" b="b"/>
                <a:pathLst>
                  <a:path w="55" h="20">
                    <a:moveTo>
                      <a:pt x="51" y="9"/>
                    </a:moveTo>
                    <a:cubicBezTo>
                      <a:pt x="51" y="9"/>
                      <a:pt x="51" y="9"/>
                      <a:pt x="50" y="9"/>
                    </a:cubicBezTo>
                    <a:cubicBezTo>
                      <a:pt x="47" y="9"/>
                      <a:pt x="43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50" y="20"/>
                      <a:pt x="54" y="19"/>
                    </a:cubicBezTo>
                    <a:cubicBezTo>
                      <a:pt x="55" y="19"/>
                      <a:pt x="55" y="19"/>
                      <a:pt x="55" y="18"/>
                    </a:cubicBezTo>
                    <a:cubicBezTo>
                      <a:pt x="53" y="16"/>
                      <a:pt x="51" y="12"/>
                      <a:pt x="51" y="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任意多边形 23"/>
              <p:cNvSpPr/>
              <p:nvPr/>
            </p:nvSpPr>
            <p:spPr bwMode="auto">
              <a:xfrm>
                <a:off x="1941513" y="2527299"/>
                <a:ext cx="117475" cy="46038"/>
              </a:xfrm>
              <a:custGeom>
                <a:avLst/>
                <a:gdLst/>
                <a:ahLst/>
                <a:cxnLst>
                  <a:cxn ang="0">
                    <a:pos x="40" y="20"/>
                  </a:cxn>
                  <a:cxn ang="0">
                    <a:pos x="49" y="19"/>
                  </a:cxn>
                  <a:cxn ang="0">
                    <a:pos x="50" y="19"/>
                  </a:cxn>
                  <a:cxn ang="0">
                    <a:pos x="51" y="10"/>
                  </a:cxn>
                  <a:cxn ang="0">
                    <a:pos x="51" y="9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</a:cxnLst>
                <a:rect l="0" t="0" r="r" b="b"/>
                <a:pathLst>
                  <a:path w="51" h="20">
                    <a:moveTo>
                      <a:pt x="40" y="20"/>
                    </a:moveTo>
                    <a:cubicBezTo>
                      <a:pt x="44" y="20"/>
                      <a:pt x="47" y="20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6"/>
                      <a:pt x="50" y="13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7" y="9"/>
                      <a:pt x="44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3"/>
                      <a:pt x="3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任意多边形 24"/>
              <p:cNvSpPr/>
              <p:nvPr/>
            </p:nvSpPr>
            <p:spPr bwMode="auto">
              <a:xfrm>
                <a:off x="1941513" y="2492374"/>
                <a:ext cx="142875" cy="46038"/>
              </a:xfrm>
              <a:custGeom>
                <a:avLst/>
                <a:gdLst/>
                <a:ahLst/>
                <a:cxnLst>
                  <a:cxn ang="0">
                    <a:pos x="61" y="8"/>
                  </a:cxn>
                  <a:cxn ang="0">
                    <a:pos x="61" y="7"/>
                  </a:cxn>
                  <a:cxn ang="0">
                    <a:pos x="40" y="9"/>
                  </a:cxn>
                  <a:cxn ang="0">
                    <a:pos x="10" y="5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40" y="20"/>
                  </a:cxn>
                  <a:cxn ang="0">
                    <a:pos x="52" y="19"/>
                  </a:cxn>
                  <a:cxn ang="0">
                    <a:pos x="53" y="18"/>
                  </a:cxn>
                  <a:cxn ang="0">
                    <a:pos x="61" y="8"/>
                  </a:cxn>
                </a:cxnLst>
                <a:rect l="0" t="0" r="r" b="b"/>
                <a:pathLst>
                  <a:path w="62" h="20">
                    <a:moveTo>
                      <a:pt x="61" y="8"/>
                    </a:moveTo>
                    <a:cubicBezTo>
                      <a:pt x="61" y="8"/>
                      <a:pt x="62" y="7"/>
                      <a:pt x="61" y="7"/>
                    </a:cubicBezTo>
                    <a:cubicBezTo>
                      <a:pt x="54" y="9"/>
                      <a:pt x="48" y="9"/>
                      <a:pt x="40" y="9"/>
                    </a:cubicBezTo>
                    <a:cubicBezTo>
                      <a:pt x="29" y="9"/>
                      <a:pt x="18" y="8"/>
                      <a:pt x="10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13"/>
                      <a:pt x="18" y="20"/>
                      <a:pt x="40" y="20"/>
                    </a:cubicBezTo>
                    <a:cubicBezTo>
                      <a:pt x="44" y="20"/>
                      <a:pt x="48" y="20"/>
                      <a:pt x="52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5" y="14"/>
                      <a:pt x="58" y="11"/>
                      <a:pt x="61" y="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 25"/>
              <p:cNvSpPr/>
              <p:nvPr/>
            </p:nvSpPr>
            <p:spPr bwMode="auto">
              <a:xfrm>
                <a:off x="2125663" y="2528887"/>
                <a:ext cx="36512" cy="76200"/>
              </a:xfrm>
              <a:custGeom>
                <a:avLst/>
                <a:gdLst/>
                <a:ahLst/>
                <a:cxnLst>
                  <a:cxn ang="0">
                    <a:pos x="10" y="14"/>
                  </a:cxn>
                  <a:cxn ang="0">
                    <a:pos x="5" y="10"/>
                  </a:cxn>
                  <a:cxn ang="0">
                    <a:pos x="9" y="8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1" y="11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7" y="25"/>
                  </a:cxn>
                  <a:cxn ang="0">
                    <a:pos x="3" y="24"/>
                  </a:cxn>
                  <a:cxn ang="0">
                    <a:pos x="2" y="23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1" y="27"/>
                  </a:cxn>
                  <a:cxn ang="0">
                    <a:pos x="6" y="29"/>
                  </a:cxn>
                  <a:cxn ang="0">
                    <a:pos x="6" y="29"/>
                  </a:cxn>
                  <a:cxn ang="0">
                    <a:pos x="6" y="31"/>
                  </a:cxn>
                  <a:cxn ang="0">
                    <a:pos x="8" y="33"/>
                  </a:cxn>
                  <a:cxn ang="0">
                    <a:pos x="9" y="33"/>
                  </a:cxn>
                  <a:cxn ang="0">
                    <a:pos x="10" y="31"/>
                  </a:cxn>
                  <a:cxn ang="0">
                    <a:pos x="10" y="29"/>
                  </a:cxn>
                  <a:cxn ang="0">
                    <a:pos x="10" y="28"/>
                  </a:cxn>
                  <a:cxn ang="0">
                    <a:pos x="16" y="21"/>
                  </a:cxn>
                  <a:cxn ang="0">
                    <a:pos x="10" y="14"/>
                  </a:cxn>
                </a:cxnLst>
                <a:rect l="0" t="0" r="r" b="b"/>
                <a:pathLst>
                  <a:path w="16" h="33">
                    <a:moveTo>
                      <a:pt x="10" y="14"/>
                    </a:moveTo>
                    <a:cubicBezTo>
                      <a:pt x="6" y="13"/>
                      <a:pt x="5" y="12"/>
                      <a:pt x="5" y="10"/>
                    </a:cubicBezTo>
                    <a:cubicBezTo>
                      <a:pt x="5" y="9"/>
                      <a:pt x="6" y="8"/>
                      <a:pt x="9" y="8"/>
                    </a:cubicBezTo>
                    <a:cubicBezTo>
                      <a:pt x="11" y="8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3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5"/>
                      <a:pt x="1" y="7"/>
                      <a:pt x="1" y="11"/>
                    </a:cubicBezTo>
                    <a:cubicBezTo>
                      <a:pt x="1" y="15"/>
                      <a:pt x="4" y="16"/>
                      <a:pt x="7" y="18"/>
                    </a:cubicBezTo>
                    <a:cubicBezTo>
                      <a:pt x="10" y="19"/>
                      <a:pt x="11" y="20"/>
                      <a:pt x="11" y="22"/>
                    </a:cubicBezTo>
                    <a:cubicBezTo>
                      <a:pt x="11" y="24"/>
                      <a:pt x="10" y="25"/>
                      <a:pt x="7" y="25"/>
                    </a:cubicBezTo>
                    <a:cubicBezTo>
                      <a:pt x="5" y="25"/>
                      <a:pt x="3" y="24"/>
                      <a:pt x="3" y="24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1" y="24"/>
                      <a:pt x="1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7"/>
                      <a:pt x="1" y="27"/>
                    </a:cubicBezTo>
                    <a:cubicBezTo>
                      <a:pt x="3" y="28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7" y="33"/>
                      <a:pt x="8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3"/>
                      <a:pt x="10" y="32"/>
                      <a:pt x="10" y="31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28"/>
                      <a:pt x="16" y="25"/>
                      <a:pt x="16" y="21"/>
                    </a:cubicBezTo>
                    <a:cubicBezTo>
                      <a:pt x="16" y="18"/>
                      <a:pt x="14" y="16"/>
                      <a:pt x="10" y="1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任意多边形 26"/>
              <p:cNvSpPr/>
              <p:nvPr/>
            </p:nvSpPr>
            <p:spPr bwMode="auto">
              <a:xfrm>
                <a:off x="2074863" y="2497137"/>
                <a:ext cx="139700" cy="139700"/>
              </a:xfrm>
              <a:custGeom>
                <a:avLst/>
                <a:gdLst/>
                <a:ahLst/>
                <a:cxnLst>
                  <a:cxn ang="0">
                    <a:pos x="30" y="54"/>
                  </a:cxn>
                  <a:cxn ang="0">
                    <a:pos x="7" y="30"/>
                  </a:cxn>
                  <a:cxn ang="0">
                    <a:pos x="30" y="7"/>
                  </a:cxn>
                  <a:cxn ang="0">
                    <a:pos x="54" y="30"/>
                  </a:cxn>
                  <a:cxn ang="0">
                    <a:pos x="30" y="54"/>
                  </a:cxn>
                  <a:cxn ang="0">
                    <a:pos x="30" y="0"/>
                  </a:cxn>
                  <a:cxn ang="0">
                    <a:pos x="0" y="30"/>
                  </a:cxn>
                  <a:cxn ang="0">
                    <a:pos x="30" y="61"/>
                  </a:cxn>
                  <a:cxn ang="0">
                    <a:pos x="61" y="30"/>
                  </a:cxn>
                  <a:cxn ang="0">
                    <a:pos x="30" y="0"/>
                  </a:cxn>
                </a:cxnLst>
                <a:rect l="0" t="0" r="r" b="b"/>
                <a:pathLst>
                  <a:path w="61" h="61">
                    <a:moveTo>
                      <a:pt x="30" y="54"/>
                    </a:moveTo>
                    <a:cubicBezTo>
                      <a:pt x="17" y="54"/>
                      <a:pt x="7" y="43"/>
                      <a:pt x="7" y="30"/>
                    </a:cubicBezTo>
                    <a:cubicBezTo>
                      <a:pt x="7" y="17"/>
                      <a:pt x="17" y="7"/>
                      <a:pt x="30" y="7"/>
                    </a:cubicBezTo>
                    <a:cubicBezTo>
                      <a:pt x="43" y="7"/>
                      <a:pt x="54" y="17"/>
                      <a:pt x="54" y="30"/>
                    </a:cubicBezTo>
                    <a:cubicBezTo>
                      <a:pt x="54" y="43"/>
                      <a:pt x="43" y="54"/>
                      <a:pt x="30" y="54"/>
                    </a:cubicBezTo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1"/>
                      <a:pt x="30" y="61"/>
                    </a:cubicBezTo>
                    <a:cubicBezTo>
                      <a:pt x="47" y="61"/>
                      <a:pt x="61" y="47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8" name="文本框 18"/>
            <p:cNvSpPr txBox="1"/>
            <p:nvPr/>
          </p:nvSpPr>
          <p:spPr bwMode="auto">
            <a:xfrm>
              <a:off x="3066407" y="3991178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4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  <a:endParaRPr lang="zh-CN" altLang="en-US" sz="1400" b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9" name="文本框 19"/>
            <p:cNvSpPr txBox="1"/>
            <p:nvPr/>
          </p:nvSpPr>
          <p:spPr bwMode="auto">
            <a:xfrm>
              <a:off x="3066407" y="4298955"/>
              <a:ext cx="2605087" cy="445763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eaLnBrk="1" fontAlgn="auto" hangingPunct="1">
                <a:lnSpc>
                  <a:spcPct val="13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71249" y="3346811"/>
            <a:ext cx="2520071" cy="565155"/>
            <a:chOff x="2311400" y="5049857"/>
            <a:chExt cx="3360094" cy="753540"/>
          </a:xfrm>
        </p:grpSpPr>
        <p:sp>
          <p:nvSpPr>
            <p:cNvPr id="18" name="椭圆 17"/>
            <p:cNvSpPr/>
            <p:nvPr/>
          </p:nvSpPr>
          <p:spPr>
            <a:xfrm>
              <a:off x="2311400" y="5049857"/>
              <a:ext cx="594355" cy="5943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472052" y="5212099"/>
              <a:ext cx="273051" cy="269875"/>
              <a:chOff x="3959226" y="1355724"/>
              <a:chExt cx="273050" cy="269875"/>
            </a:xfrm>
            <a:solidFill>
              <a:schemeClr val="bg1"/>
            </a:solidFill>
          </p:grpSpPr>
          <p:sp>
            <p:nvSpPr>
              <p:cNvPr id="22" name="任意多边形 12"/>
              <p:cNvSpPr/>
              <p:nvPr/>
            </p:nvSpPr>
            <p:spPr bwMode="auto">
              <a:xfrm>
                <a:off x="3983038" y="1376361"/>
                <a:ext cx="249238" cy="24923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5" y="9"/>
                  </a:cxn>
                  <a:cxn ang="0">
                    <a:pos x="25" y="10"/>
                  </a:cxn>
                  <a:cxn ang="0">
                    <a:pos x="30" y="16"/>
                  </a:cxn>
                  <a:cxn ang="0">
                    <a:pos x="32" y="16"/>
                  </a:cxn>
                  <a:cxn ang="0">
                    <a:pos x="54" y="10"/>
                  </a:cxn>
                  <a:cxn ang="0">
                    <a:pos x="99" y="54"/>
                  </a:cxn>
                  <a:cxn ang="0">
                    <a:pos x="54" y="99"/>
                  </a:cxn>
                  <a:cxn ang="0">
                    <a:pos x="10" y="54"/>
                  </a:cxn>
                  <a:cxn ang="0">
                    <a:pos x="14" y="34"/>
                  </a:cxn>
                  <a:cxn ang="0">
                    <a:pos x="15" y="32"/>
                  </a:cxn>
                  <a:cxn ang="0">
                    <a:pos x="9" y="27"/>
                  </a:cxn>
                  <a:cxn ang="0">
                    <a:pos x="7" y="27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54" y="0"/>
                  </a:cxn>
                </a:cxnLst>
                <a:rect l="0" t="0" r="r" b="b"/>
                <a:pathLst>
                  <a:path w="109" h="109">
                    <a:moveTo>
                      <a:pt x="54" y="0"/>
                    </a:moveTo>
                    <a:cubicBezTo>
                      <a:pt x="44" y="0"/>
                      <a:pt x="33" y="3"/>
                      <a:pt x="25" y="9"/>
                    </a:cubicBezTo>
                    <a:cubicBezTo>
                      <a:pt x="25" y="9"/>
                      <a:pt x="24" y="9"/>
                      <a:pt x="25" y="1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9" y="12"/>
                      <a:pt x="46" y="10"/>
                      <a:pt x="54" y="10"/>
                    </a:cubicBezTo>
                    <a:cubicBezTo>
                      <a:pt x="79" y="10"/>
                      <a:pt x="99" y="30"/>
                      <a:pt x="99" y="54"/>
                    </a:cubicBezTo>
                    <a:cubicBezTo>
                      <a:pt x="99" y="79"/>
                      <a:pt x="79" y="99"/>
                      <a:pt x="54" y="99"/>
                    </a:cubicBezTo>
                    <a:cubicBezTo>
                      <a:pt x="30" y="99"/>
                      <a:pt x="10" y="79"/>
                      <a:pt x="10" y="54"/>
                    </a:cubicBezTo>
                    <a:cubicBezTo>
                      <a:pt x="10" y="47"/>
                      <a:pt x="11" y="40"/>
                      <a:pt x="14" y="34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3" y="35"/>
                      <a:pt x="0" y="45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任意多边形 13"/>
              <p:cNvSpPr/>
              <p:nvPr/>
            </p:nvSpPr>
            <p:spPr bwMode="auto">
              <a:xfrm>
                <a:off x="3959226" y="1355724"/>
                <a:ext cx="153988" cy="153988"/>
              </a:xfrm>
              <a:custGeom>
                <a:avLst/>
                <a:gdLst/>
                <a:ahLst/>
                <a:cxnLst>
                  <a:cxn ang="0">
                    <a:pos x="63" y="67"/>
                  </a:cxn>
                  <a:cxn ang="0">
                    <a:pos x="58" y="65"/>
                  </a:cxn>
                  <a:cxn ang="0">
                    <a:pos x="17" y="24"/>
                  </a:cxn>
                  <a:cxn ang="0">
                    <a:pos x="13" y="22"/>
                  </a:cxn>
                  <a:cxn ang="0">
                    <a:pos x="8" y="21"/>
                  </a:cxn>
                  <a:cxn ang="0">
                    <a:pos x="1" y="13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3" y="17"/>
                  </a:cxn>
                  <a:cxn ang="0">
                    <a:pos x="64" y="58"/>
                  </a:cxn>
                  <a:cxn ang="0">
                    <a:pos x="67" y="64"/>
                  </a:cxn>
                  <a:cxn ang="0">
                    <a:pos x="67" y="64"/>
                  </a:cxn>
                  <a:cxn ang="0">
                    <a:pos x="64" y="67"/>
                  </a:cxn>
                  <a:cxn ang="0">
                    <a:pos x="63" y="67"/>
                  </a:cxn>
                </a:cxnLst>
                <a:rect l="0" t="0" r="r" b="b"/>
                <a:pathLst>
                  <a:path w="67" h="67">
                    <a:moveTo>
                      <a:pt x="63" y="67"/>
                    </a:moveTo>
                    <a:cubicBezTo>
                      <a:pt x="62" y="67"/>
                      <a:pt x="59" y="66"/>
                      <a:pt x="58" y="6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2"/>
                      <a:pt x="14" y="22"/>
                      <a:pt x="13" y="22"/>
                    </a:cubicBezTo>
                    <a:cubicBezTo>
                      <a:pt x="12" y="23"/>
                      <a:pt x="10" y="22"/>
                      <a:pt x="8" y="2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1"/>
                      <a:pt x="2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2" y="0"/>
                      <a:pt x="13" y="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10"/>
                      <a:pt x="22" y="12"/>
                      <a:pt x="22" y="13"/>
                    </a:cubicBezTo>
                    <a:cubicBezTo>
                      <a:pt x="21" y="14"/>
                      <a:pt x="22" y="16"/>
                      <a:pt x="23" y="1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9"/>
                      <a:pt x="67" y="6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6"/>
                      <a:pt x="66" y="67"/>
                      <a:pt x="64" y="67"/>
                    </a:cubicBezTo>
                    <a:lnTo>
                      <a:pt x="6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任意多边形 14"/>
              <p:cNvSpPr/>
              <p:nvPr/>
            </p:nvSpPr>
            <p:spPr bwMode="auto">
              <a:xfrm>
                <a:off x="4071938" y="1465261"/>
                <a:ext cx="71438" cy="7143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6"/>
                  </a:cxn>
                  <a:cxn ang="0">
                    <a:pos x="24" y="15"/>
                  </a:cxn>
                  <a:cxn ang="0">
                    <a:pos x="24" y="16"/>
                  </a:cxn>
                  <a:cxn ang="0">
                    <a:pos x="22" y="23"/>
                  </a:cxn>
                  <a:cxn ang="0">
                    <a:pos x="15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1" y="20"/>
                  </a:cxn>
                  <a:cxn ang="0">
                    <a:pos x="15" y="31"/>
                  </a:cxn>
                  <a:cxn ang="0">
                    <a:pos x="31" y="15"/>
                  </a:cxn>
                  <a:cxn ang="0">
                    <a:pos x="17" y="0"/>
                  </a:cxn>
                  <a:cxn ang="0">
                    <a:pos x="16" y="1"/>
                  </a:cxn>
                </a:cxnLst>
                <a:rect l="0" t="0" r="r" b="b"/>
                <a:pathLst>
                  <a:path w="31" h="31">
                    <a:moveTo>
                      <a:pt x="16" y="1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4" y="12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9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6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6"/>
                      <a:pt x="6" y="24"/>
                      <a:pt x="4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26"/>
                      <a:pt x="8" y="31"/>
                      <a:pt x="15" y="31"/>
                    </a:cubicBezTo>
                    <a:cubicBezTo>
                      <a:pt x="24" y="31"/>
                      <a:pt x="31" y="24"/>
                      <a:pt x="31" y="15"/>
                    </a:cubicBezTo>
                    <a:cubicBezTo>
                      <a:pt x="31" y="8"/>
                      <a:pt x="25" y="1"/>
                      <a:pt x="17" y="0"/>
                    </a:cubicBezTo>
                    <a:cubicBezTo>
                      <a:pt x="17" y="0"/>
                      <a:pt x="14" y="0"/>
                      <a:pt x="1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任意多边形 15"/>
              <p:cNvSpPr/>
              <p:nvPr/>
            </p:nvSpPr>
            <p:spPr bwMode="auto">
              <a:xfrm>
                <a:off x="4025901" y="1419224"/>
                <a:ext cx="160338" cy="1619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35" y="10"/>
                  </a:cxn>
                  <a:cxn ang="0">
                    <a:pos x="61" y="35"/>
                  </a:cxn>
                  <a:cxn ang="0">
                    <a:pos x="35" y="61"/>
                  </a:cxn>
                  <a:cxn ang="0">
                    <a:pos x="10" y="35"/>
                  </a:cxn>
                  <a:cxn ang="0">
                    <a:pos x="11" y="30"/>
                  </a:cxn>
                  <a:cxn ang="0">
                    <a:pos x="10" y="28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70" y="35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30" y="0"/>
                      <a:pt x="25" y="2"/>
                      <a:pt x="20" y="4"/>
                    </a:cubicBezTo>
                    <a:cubicBezTo>
                      <a:pt x="20" y="4"/>
                      <a:pt x="19" y="4"/>
                      <a:pt x="20" y="6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7" y="12"/>
                      <a:pt x="28" y="11"/>
                    </a:cubicBezTo>
                    <a:cubicBezTo>
                      <a:pt x="30" y="11"/>
                      <a:pt x="33" y="10"/>
                      <a:pt x="35" y="10"/>
                    </a:cubicBezTo>
                    <a:cubicBezTo>
                      <a:pt x="49" y="10"/>
                      <a:pt x="61" y="22"/>
                      <a:pt x="61" y="35"/>
                    </a:cubicBezTo>
                    <a:cubicBezTo>
                      <a:pt x="61" y="49"/>
                      <a:pt x="49" y="61"/>
                      <a:pt x="35" y="61"/>
                    </a:cubicBezTo>
                    <a:cubicBezTo>
                      <a:pt x="21" y="61"/>
                      <a:pt x="10" y="49"/>
                      <a:pt x="10" y="35"/>
                    </a:cubicBezTo>
                    <a:cubicBezTo>
                      <a:pt x="10" y="33"/>
                      <a:pt x="10" y="32"/>
                      <a:pt x="11" y="30"/>
                    </a:cubicBezTo>
                    <a:cubicBezTo>
                      <a:pt x="11" y="29"/>
                      <a:pt x="11" y="29"/>
                      <a:pt x="10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3" y="22"/>
                      <a:pt x="3" y="22"/>
                    </a:cubicBezTo>
                    <a:cubicBezTo>
                      <a:pt x="1" y="26"/>
                      <a:pt x="0" y="31"/>
                      <a:pt x="0" y="35"/>
                    </a:cubicBezTo>
                    <a:cubicBezTo>
                      <a:pt x="0" y="55"/>
                      <a:pt x="16" y="70"/>
                      <a:pt x="35" y="70"/>
                    </a:cubicBezTo>
                    <a:cubicBezTo>
                      <a:pt x="55" y="70"/>
                      <a:pt x="70" y="55"/>
                      <a:pt x="70" y="35"/>
                    </a:cubicBezTo>
                    <a:cubicBezTo>
                      <a:pt x="70" y="16"/>
                      <a:pt x="55" y="0"/>
                      <a:pt x="3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0" name="文本框 10"/>
            <p:cNvSpPr txBox="1"/>
            <p:nvPr/>
          </p:nvSpPr>
          <p:spPr bwMode="auto">
            <a:xfrm>
              <a:off x="3066407" y="5049857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4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  <a:endParaRPr lang="zh-CN" altLang="en-US" sz="1400" b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1" name="文本框 11"/>
            <p:cNvSpPr txBox="1"/>
            <p:nvPr/>
          </p:nvSpPr>
          <p:spPr bwMode="auto">
            <a:xfrm>
              <a:off x="3066407" y="5357634"/>
              <a:ext cx="2605087" cy="445763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eaLnBrk="1" fontAlgn="auto" hangingPunct="1">
                <a:lnSpc>
                  <a:spcPct val="13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71249" y="4166389"/>
            <a:ext cx="2520071" cy="565155"/>
            <a:chOff x="2311400" y="5049857"/>
            <a:chExt cx="3360094" cy="753540"/>
          </a:xfrm>
        </p:grpSpPr>
        <p:sp>
          <p:nvSpPr>
            <p:cNvPr id="10" name="椭圆 9"/>
            <p:cNvSpPr/>
            <p:nvPr/>
          </p:nvSpPr>
          <p:spPr>
            <a:xfrm>
              <a:off x="2311400" y="5049857"/>
              <a:ext cx="594355" cy="594355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472052" y="5212099"/>
              <a:ext cx="273051" cy="269875"/>
              <a:chOff x="3959226" y="1355724"/>
              <a:chExt cx="273050" cy="269875"/>
            </a:xfrm>
            <a:solidFill>
              <a:schemeClr val="bg1"/>
            </a:solidFill>
          </p:grpSpPr>
          <p:sp>
            <p:nvSpPr>
              <p:cNvPr id="14" name="任意多边形 38"/>
              <p:cNvSpPr/>
              <p:nvPr/>
            </p:nvSpPr>
            <p:spPr bwMode="auto">
              <a:xfrm>
                <a:off x="3983038" y="1376361"/>
                <a:ext cx="249238" cy="24923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25" y="9"/>
                  </a:cxn>
                  <a:cxn ang="0">
                    <a:pos x="25" y="10"/>
                  </a:cxn>
                  <a:cxn ang="0">
                    <a:pos x="30" y="16"/>
                  </a:cxn>
                  <a:cxn ang="0">
                    <a:pos x="32" y="16"/>
                  </a:cxn>
                  <a:cxn ang="0">
                    <a:pos x="54" y="10"/>
                  </a:cxn>
                  <a:cxn ang="0">
                    <a:pos x="99" y="54"/>
                  </a:cxn>
                  <a:cxn ang="0">
                    <a:pos x="54" y="99"/>
                  </a:cxn>
                  <a:cxn ang="0">
                    <a:pos x="10" y="54"/>
                  </a:cxn>
                  <a:cxn ang="0">
                    <a:pos x="14" y="34"/>
                  </a:cxn>
                  <a:cxn ang="0">
                    <a:pos x="15" y="32"/>
                  </a:cxn>
                  <a:cxn ang="0">
                    <a:pos x="9" y="27"/>
                  </a:cxn>
                  <a:cxn ang="0">
                    <a:pos x="7" y="27"/>
                  </a:cxn>
                  <a:cxn ang="0">
                    <a:pos x="0" y="54"/>
                  </a:cxn>
                  <a:cxn ang="0">
                    <a:pos x="54" y="109"/>
                  </a:cxn>
                  <a:cxn ang="0">
                    <a:pos x="109" y="54"/>
                  </a:cxn>
                  <a:cxn ang="0">
                    <a:pos x="54" y="0"/>
                  </a:cxn>
                </a:cxnLst>
                <a:rect l="0" t="0" r="r" b="b"/>
                <a:pathLst>
                  <a:path w="109" h="109">
                    <a:moveTo>
                      <a:pt x="54" y="0"/>
                    </a:moveTo>
                    <a:cubicBezTo>
                      <a:pt x="44" y="0"/>
                      <a:pt x="33" y="3"/>
                      <a:pt x="25" y="9"/>
                    </a:cubicBezTo>
                    <a:cubicBezTo>
                      <a:pt x="25" y="9"/>
                      <a:pt x="24" y="9"/>
                      <a:pt x="25" y="10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9" y="12"/>
                      <a:pt x="46" y="10"/>
                      <a:pt x="54" y="10"/>
                    </a:cubicBezTo>
                    <a:cubicBezTo>
                      <a:pt x="79" y="10"/>
                      <a:pt x="99" y="30"/>
                      <a:pt x="99" y="54"/>
                    </a:cubicBezTo>
                    <a:cubicBezTo>
                      <a:pt x="99" y="79"/>
                      <a:pt x="79" y="99"/>
                      <a:pt x="54" y="99"/>
                    </a:cubicBezTo>
                    <a:cubicBezTo>
                      <a:pt x="30" y="99"/>
                      <a:pt x="10" y="79"/>
                      <a:pt x="10" y="54"/>
                    </a:cubicBezTo>
                    <a:cubicBezTo>
                      <a:pt x="10" y="47"/>
                      <a:pt x="11" y="40"/>
                      <a:pt x="14" y="34"/>
                    </a:cubicBezTo>
                    <a:cubicBezTo>
                      <a:pt x="15" y="33"/>
                      <a:pt x="15" y="32"/>
                      <a:pt x="15" y="32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3" y="35"/>
                      <a:pt x="0" y="45"/>
                      <a:pt x="0" y="54"/>
                    </a:cubicBezTo>
                    <a:cubicBezTo>
                      <a:pt x="0" y="84"/>
                      <a:pt x="24" y="109"/>
                      <a:pt x="54" y="109"/>
                    </a:cubicBezTo>
                    <a:cubicBezTo>
                      <a:pt x="84" y="109"/>
                      <a:pt x="109" y="84"/>
                      <a:pt x="109" y="54"/>
                    </a:cubicBezTo>
                    <a:cubicBezTo>
                      <a:pt x="109" y="24"/>
                      <a:pt x="84" y="0"/>
                      <a:pt x="5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任意多边形 39"/>
              <p:cNvSpPr/>
              <p:nvPr/>
            </p:nvSpPr>
            <p:spPr bwMode="auto">
              <a:xfrm>
                <a:off x="3959226" y="1355724"/>
                <a:ext cx="153988" cy="153988"/>
              </a:xfrm>
              <a:custGeom>
                <a:avLst/>
                <a:gdLst/>
                <a:ahLst/>
                <a:cxnLst>
                  <a:cxn ang="0">
                    <a:pos x="63" y="67"/>
                  </a:cxn>
                  <a:cxn ang="0">
                    <a:pos x="58" y="65"/>
                  </a:cxn>
                  <a:cxn ang="0">
                    <a:pos x="17" y="24"/>
                  </a:cxn>
                  <a:cxn ang="0">
                    <a:pos x="13" y="22"/>
                  </a:cxn>
                  <a:cxn ang="0">
                    <a:pos x="8" y="21"/>
                  </a:cxn>
                  <a:cxn ang="0">
                    <a:pos x="1" y="13"/>
                  </a:cxn>
                  <a:cxn ang="0">
                    <a:pos x="2" y="10"/>
                  </a:cxn>
                  <a:cxn ang="0">
                    <a:pos x="5" y="9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3" y="2"/>
                  </a:cxn>
                  <a:cxn ang="0">
                    <a:pos x="20" y="9"/>
                  </a:cxn>
                  <a:cxn ang="0">
                    <a:pos x="22" y="13"/>
                  </a:cxn>
                  <a:cxn ang="0">
                    <a:pos x="23" y="17"/>
                  </a:cxn>
                  <a:cxn ang="0">
                    <a:pos x="64" y="58"/>
                  </a:cxn>
                  <a:cxn ang="0">
                    <a:pos x="67" y="64"/>
                  </a:cxn>
                  <a:cxn ang="0">
                    <a:pos x="67" y="64"/>
                  </a:cxn>
                  <a:cxn ang="0">
                    <a:pos x="64" y="67"/>
                  </a:cxn>
                  <a:cxn ang="0">
                    <a:pos x="63" y="67"/>
                  </a:cxn>
                </a:cxnLst>
                <a:rect l="0" t="0" r="r" b="b"/>
                <a:pathLst>
                  <a:path w="67" h="67">
                    <a:moveTo>
                      <a:pt x="63" y="67"/>
                    </a:moveTo>
                    <a:cubicBezTo>
                      <a:pt x="62" y="67"/>
                      <a:pt x="59" y="66"/>
                      <a:pt x="58" y="6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2"/>
                      <a:pt x="14" y="22"/>
                      <a:pt x="13" y="22"/>
                    </a:cubicBezTo>
                    <a:cubicBezTo>
                      <a:pt x="12" y="23"/>
                      <a:pt x="10" y="22"/>
                      <a:pt x="8" y="2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1"/>
                      <a:pt x="2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9"/>
                      <a:pt x="8" y="7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2" y="0"/>
                      <a:pt x="13" y="2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10"/>
                      <a:pt x="22" y="12"/>
                      <a:pt x="22" y="13"/>
                    </a:cubicBezTo>
                    <a:cubicBezTo>
                      <a:pt x="21" y="14"/>
                      <a:pt x="22" y="16"/>
                      <a:pt x="23" y="17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6" y="59"/>
                      <a:pt x="67" y="62"/>
                      <a:pt x="67" y="64"/>
                    </a:cubicBezTo>
                    <a:cubicBezTo>
                      <a:pt x="67" y="64"/>
                      <a:pt x="67" y="64"/>
                      <a:pt x="67" y="64"/>
                    </a:cubicBezTo>
                    <a:cubicBezTo>
                      <a:pt x="67" y="66"/>
                      <a:pt x="66" y="67"/>
                      <a:pt x="64" y="67"/>
                    </a:cubicBezTo>
                    <a:lnTo>
                      <a:pt x="63" y="6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任意多边形 40"/>
              <p:cNvSpPr/>
              <p:nvPr/>
            </p:nvSpPr>
            <p:spPr bwMode="auto">
              <a:xfrm>
                <a:off x="4071938" y="1465261"/>
                <a:ext cx="71438" cy="71438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20" y="6"/>
                  </a:cxn>
                  <a:cxn ang="0">
                    <a:pos x="24" y="15"/>
                  </a:cxn>
                  <a:cxn ang="0">
                    <a:pos x="24" y="16"/>
                  </a:cxn>
                  <a:cxn ang="0">
                    <a:pos x="22" y="23"/>
                  </a:cxn>
                  <a:cxn ang="0">
                    <a:pos x="15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1" y="20"/>
                  </a:cxn>
                  <a:cxn ang="0">
                    <a:pos x="15" y="31"/>
                  </a:cxn>
                  <a:cxn ang="0">
                    <a:pos x="31" y="15"/>
                  </a:cxn>
                  <a:cxn ang="0">
                    <a:pos x="17" y="0"/>
                  </a:cxn>
                  <a:cxn ang="0">
                    <a:pos x="16" y="1"/>
                  </a:cxn>
                </a:cxnLst>
                <a:rect l="0" t="0" r="r" b="b"/>
                <a:pathLst>
                  <a:path w="31" h="31">
                    <a:moveTo>
                      <a:pt x="16" y="1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4" y="12"/>
                      <a:pt x="24" y="15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9"/>
                      <a:pt x="24" y="21"/>
                      <a:pt x="22" y="23"/>
                    </a:cubicBezTo>
                    <a:cubicBezTo>
                      <a:pt x="20" y="25"/>
                      <a:pt x="18" y="26"/>
                      <a:pt x="15" y="26"/>
                    </a:cubicBezTo>
                    <a:cubicBezTo>
                      <a:pt x="15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26"/>
                      <a:pt x="6" y="24"/>
                      <a:pt x="4" y="21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0" y="17"/>
                      <a:pt x="0" y="19"/>
                      <a:pt x="1" y="20"/>
                    </a:cubicBezTo>
                    <a:cubicBezTo>
                      <a:pt x="2" y="26"/>
                      <a:pt x="8" y="31"/>
                      <a:pt x="15" y="31"/>
                    </a:cubicBezTo>
                    <a:cubicBezTo>
                      <a:pt x="24" y="31"/>
                      <a:pt x="31" y="24"/>
                      <a:pt x="31" y="15"/>
                    </a:cubicBezTo>
                    <a:cubicBezTo>
                      <a:pt x="31" y="8"/>
                      <a:pt x="25" y="1"/>
                      <a:pt x="17" y="0"/>
                    </a:cubicBezTo>
                    <a:cubicBezTo>
                      <a:pt x="17" y="0"/>
                      <a:pt x="14" y="0"/>
                      <a:pt x="16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" name="任意多边形 41"/>
              <p:cNvSpPr/>
              <p:nvPr/>
            </p:nvSpPr>
            <p:spPr bwMode="auto">
              <a:xfrm>
                <a:off x="4025901" y="1419224"/>
                <a:ext cx="160338" cy="1619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0" y="4"/>
                  </a:cxn>
                  <a:cxn ang="0">
                    <a:pos x="20" y="6"/>
                  </a:cxn>
                  <a:cxn ang="0">
                    <a:pos x="25" y="11"/>
                  </a:cxn>
                  <a:cxn ang="0">
                    <a:pos x="28" y="11"/>
                  </a:cxn>
                  <a:cxn ang="0">
                    <a:pos x="35" y="10"/>
                  </a:cxn>
                  <a:cxn ang="0">
                    <a:pos x="61" y="35"/>
                  </a:cxn>
                  <a:cxn ang="0">
                    <a:pos x="35" y="61"/>
                  </a:cxn>
                  <a:cxn ang="0">
                    <a:pos x="10" y="35"/>
                  </a:cxn>
                  <a:cxn ang="0">
                    <a:pos x="11" y="30"/>
                  </a:cxn>
                  <a:cxn ang="0">
                    <a:pos x="10" y="28"/>
                  </a:cxn>
                  <a:cxn ang="0">
                    <a:pos x="5" y="22"/>
                  </a:cxn>
                  <a:cxn ang="0">
                    <a:pos x="3" y="22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70" y="35"/>
                  </a:cxn>
                  <a:cxn ang="0">
                    <a:pos x="35" y="0"/>
                  </a:cxn>
                </a:cxnLst>
                <a:rect l="0" t="0" r="r" b="b"/>
                <a:pathLst>
                  <a:path w="70" h="70">
                    <a:moveTo>
                      <a:pt x="35" y="0"/>
                    </a:moveTo>
                    <a:cubicBezTo>
                      <a:pt x="30" y="0"/>
                      <a:pt x="25" y="2"/>
                      <a:pt x="20" y="4"/>
                    </a:cubicBezTo>
                    <a:cubicBezTo>
                      <a:pt x="20" y="4"/>
                      <a:pt x="19" y="4"/>
                      <a:pt x="20" y="6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7" y="12"/>
                      <a:pt x="28" y="11"/>
                    </a:cubicBezTo>
                    <a:cubicBezTo>
                      <a:pt x="30" y="11"/>
                      <a:pt x="33" y="10"/>
                      <a:pt x="35" y="10"/>
                    </a:cubicBezTo>
                    <a:cubicBezTo>
                      <a:pt x="49" y="10"/>
                      <a:pt x="61" y="22"/>
                      <a:pt x="61" y="35"/>
                    </a:cubicBezTo>
                    <a:cubicBezTo>
                      <a:pt x="61" y="49"/>
                      <a:pt x="49" y="61"/>
                      <a:pt x="35" y="61"/>
                    </a:cubicBezTo>
                    <a:cubicBezTo>
                      <a:pt x="21" y="61"/>
                      <a:pt x="10" y="49"/>
                      <a:pt x="10" y="35"/>
                    </a:cubicBezTo>
                    <a:cubicBezTo>
                      <a:pt x="10" y="33"/>
                      <a:pt x="10" y="32"/>
                      <a:pt x="11" y="30"/>
                    </a:cubicBezTo>
                    <a:cubicBezTo>
                      <a:pt x="11" y="29"/>
                      <a:pt x="11" y="29"/>
                      <a:pt x="10" y="28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3" y="22"/>
                      <a:pt x="3" y="22"/>
                    </a:cubicBezTo>
                    <a:cubicBezTo>
                      <a:pt x="1" y="26"/>
                      <a:pt x="0" y="31"/>
                      <a:pt x="0" y="35"/>
                    </a:cubicBezTo>
                    <a:cubicBezTo>
                      <a:pt x="0" y="55"/>
                      <a:pt x="16" y="70"/>
                      <a:pt x="35" y="70"/>
                    </a:cubicBezTo>
                    <a:cubicBezTo>
                      <a:pt x="55" y="70"/>
                      <a:pt x="70" y="55"/>
                      <a:pt x="70" y="35"/>
                    </a:cubicBezTo>
                    <a:cubicBezTo>
                      <a:pt x="70" y="16"/>
                      <a:pt x="55" y="0"/>
                      <a:pt x="3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" name="文本框 36"/>
            <p:cNvSpPr txBox="1"/>
            <p:nvPr/>
          </p:nvSpPr>
          <p:spPr bwMode="auto">
            <a:xfrm>
              <a:off x="3066407" y="5049857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eaLnBrk="1" fontAlgn="auto" hangingPunct="1">
                <a:defRPr/>
              </a:pPr>
              <a:r>
                <a:rPr lang="zh-CN" altLang="en-US" sz="1400" b="1">
                  <a:solidFill>
                    <a:schemeClr val="dk1">
                      <a:lumMod val="100000"/>
                    </a:schemeClr>
                  </a:solidFill>
                </a:rPr>
                <a:t>标题文本预设</a:t>
              </a:r>
              <a:endParaRPr lang="zh-CN" altLang="en-US" sz="1400" b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3" name="文本框 37"/>
            <p:cNvSpPr txBox="1"/>
            <p:nvPr/>
          </p:nvSpPr>
          <p:spPr bwMode="auto">
            <a:xfrm>
              <a:off x="3066407" y="5357634"/>
              <a:ext cx="2605087" cy="445763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eaLnBrk="1" fontAlgn="auto" hangingPunct="1">
                <a:lnSpc>
                  <a:spcPct val="130000"/>
                </a:lnSpc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43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9223" y="1167594"/>
            <a:ext cx="2589166" cy="3095667"/>
            <a:chOff x="539223" y="1167594"/>
            <a:chExt cx="2589166" cy="3095667"/>
          </a:xfrm>
        </p:grpSpPr>
        <p:sp>
          <p:nvSpPr>
            <p:cNvPr id="4" name="Rectangle 56"/>
            <p:cNvSpPr/>
            <p:nvPr/>
          </p:nvSpPr>
          <p:spPr>
            <a:xfrm>
              <a:off x="539223" y="1445754"/>
              <a:ext cx="2589165" cy="1106152"/>
            </a:xfrm>
            <a:prstGeom prst="rect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Rectangle 57"/>
            <p:cNvSpPr/>
            <p:nvPr/>
          </p:nvSpPr>
          <p:spPr>
            <a:xfrm>
              <a:off x="539223" y="2551907"/>
              <a:ext cx="2589165" cy="29485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Rectangle 58"/>
            <p:cNvSpPr/>
            <p:nvPr/>
          </p:nvSpPr>
          <p:spPr>
            <a:xfrm>
              <a:off x="539223" y="2846759"/>
              <a:ext cx="2589165" cy="294851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Rectangle 59"/>
            <p:cNvSpPr/>
            <p:nvPr/>
          </p:nvSpPr>
          <p:spPr>
            <a:xfrm>
              <a:off x="539223" y="3141609"/>
              <a:ext cx="2589165" cy="29485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Rectangle 60"/>
            <p:cNvSpPr/>
            <p:nvPr/>
          </p:nvSpPr>
          <p:spPr>
            <a:xfrm>
              <a:off x="539223" y="3436460"/>
              <a:ext cx="2589165" cy="294851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Rectangle 61"/>
            <p:cNvSpPr/>
            <p:nvPr/>
          </p:nvSpPr>
          <p:spPr>
            <a:xfrm>
              <a:off x="539223" y="1167594"/>
              <a:ext cx="2589165" cy="294851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TextBox 62"/>
            <p:cNvSpPr txBox="1"/>
            <p:nvPr/>
          </p:nvSpPr>
          <p:spPr>
            <a:xfrm>
              <a:off x="1375026" y="1214890"/>
              <a:ext cx="917559" cy="22506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350" b="1"/>
                <a:t>标题文本预设</a:t>
              </a:r>
              <a:endParaRPr lang="zh-CN" altLang="en-US" sz="1350" b="1"/>
            </a:p>
          </p:txBody>
        </p:sp>
        <p:sp>
          <p:nvSpPr>
            <p:cNvPr id="11" name="TextBox 63"/>
            <p:cNvSpPr txBox="1"/>
            <p:nvPr/>
          </p:nvSpPr>
          <p:spPr>
            <a:xfrm>
              <a:off x="1411620" y="1504058"/>
              <a:ext cx="715580" cy="69249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5400" b="1">
                  <a:solidFill>
                    <a:srgbClr val="FFFFFF"/>
                  </a:solidFill>
                </a:rPr>
                <a:t>10</a:t>
              </a:r>
              <a:endParaRPr lang="id-ID" sz="5400" b="1">
                <a:solidFill>
                  <a:srgbClr val="FFFFFF"/>
                </a:solidFill>
              </a:endParaRPr>
            </a:p>
          </p:txBody>
        </p:sp>
        <p:sp>
          <p:nvSpPr>
            <p:cNvPr id="12" name="TextBox 64"/>
            <p:cNvSpPr txBox="1"/>
            <p:nvPr/>
          </p:nvSpPr>
          <p:spPr>
            <a:xfrm>
              <a:off x="2052017" y="1715162"/>
              <a:ext cx="394580" cy="4154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000">
                  <a:solidFill>
                    <a:srgbClr val="FFFFFF"/>
                  </a:solidFill>
                </a:rPr>
                <a:t>%</a:t>
              </a:r>
              <a:endParaRPr lang="en-US" altLang="zh-CN" sz="3000">
                <a:solidFill>
                  <a:srgbClr val="FFFFFF"/>
                </a:solidFill>
              </a:endParaRPr>
            </a:p>
          </p:txBody>
        </p:sp>
        <p:sp>
          <p:nvSpPr>
            <p:cNvPr id="13" name="TextBox 65"/>
            <p:cNvSpPr txBox="1"/>
            <p:nvPr/>
          </p:nvSpPr>
          <p:spPr>
            <a:xfrm>
              <a:off x="1481741" y="2175272"/>
              <a:ext cx="48474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>
                  <a:solidFill>
                    <a:srgbClr val="FFFFFF"/>
                  </a:solidFill>
                </a:rPr>
                <a:t>关键词</a:t>
              </a:r>
              <a:endParaRPr lang="zh-CN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14" name="TextBox 66"/>
            <p:cNvSpPr txBox="1"/>
            <p:nvPr/>
          </p:nvSpPr>
          <p:spPr>
            <a:xfrm>
              <a:off x="1418309" y="2604113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  <p:sp>
          <p:nvSpPr>
            <p:cNvPr id="15" name="Rectangle 70"/>
            <p:cNvSpPr/>
            <p:nvPr/>
          </p:nvSpPr>
          <p:spPr>
            <a:xfrm>
              <a:off x="539224" y="3911384"/>
              <a:ext cx="2589165" cy="351877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/>
                <a:t>标题文本预设</a:t>
              </a:r>
              <a:endParaRPr lang="zh-CN" altLang="en-US" sz="1400" b="1"/>
            </a:p>
          </p:txBody>
        </p:sp>
        <p:sp>
          <p:nvSpPr>
            <p:cNvPr id="38" name="TextBox 115"/>
            <p:cNvSpPr txBox="1"/>
            <p:nvPr/>
          </p:nvSpPr>
          <p:spPr>
            <a:xfrm>
              <a:off x="1418309" y="2898963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  <p:sp>
          <p:nvSpPr>
            <p:cNvPr id="39" name="TextBox 117"/>
            <p:cNvSpPr txBox="1"/>
            <p:nvPr/>
          </p:nvSpPr>
          <p:spPr>
            <a:xfrm>
              <a:off x="1418309" y="3193814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  <p:sp>
          <p:nvSpPr>
            <p:cNvPr id="40" name="TextBox 118"/>
            <p:cNvSpPr txBox="1"/>
            <p:nvPr/>
          </p:nvSpPr>
          <p:spPr>
            <a:xfrm>
              <a:off x="1418309" y="3488664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248853" y="1076826"/>
            <a:ext cx="2611098" cy="3245095"/>
            <a:chOff x="3248853" y="1076826"/>
            <a:chExt cx="2611098" cy="3245095"/>
          </a:xfrm>
        </p:grpSpPr>
        <p:sp>
          <p:nvSpPr>
            <p:cNvPr id="16" name="Rectangle 72"/>
            <p:cNvSpPr/>
            <p:nvPr/>
          </p:nvSpPr>
          <p:spPr>
            <a:xfrm>
              <a:off x="3270786" y="1445753"/>
              <a:ext cx="2589165" cy="1106152"/>
            </a:xfrm>
            <a:prstGeom prst="rect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Rectangle 73"/>
            <p:cNvSpPr/>
            <p:nvPr/>
          </p:nvSpPr>
          <p:spPr>
            <a:xfrm>
              <a:off x="3248853" y="2551907"/>
              <a:ext cx="2589165" cy="29485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Rectangle 74"/>
            <p:cNvSpPr/>
            <p:nvPr/>
          </p:nvSpPr>
          <p:spPr>
            <a:xfrm>
              <a:off x="3270786" y="2846759"/>
              <a:ext cx="2589165" cy="294851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Rectangle 75"/>
            <p:cNvSpPr/>
            <p:nvPr/>
          </p:nvSpPr>
          <p:spPr>
            <a:xfrm>
              <a:off x="3270786" y="3141609"/>
              <a:ext cx="2589165" cy="29485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Rectangle 76"/>
            <p:cNvSpPr/>
            <p:nvPr/>
          </p:nvSpPr>
          <p:spPr>
            <a:xfrm>
              <a:off x="3270786" y="3436461"/>
              <a:ext cx="2589165" cy="294851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Rectangle 80"/>
            <p:cNvSpPr/>
            <p:nvPr/>
          </p:nvSpPr>
          <p:spPr>
            <a:xfrm>
              <a:off x="3270786" y="1076826"/>
              <a:ext cx="2589165" cy="385621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TextBox 81"/>
            <p:cNvSpPr txBox="1"/>
            <p:nvPr/>
          </p:nvSpPr>
          <p:spPr>
            <a:xfrm>
              <a:off x="4106594" y="1140591"/>
              <a:ext cx="917559" cy="22506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350" b="1"/>
                <a:t>标题文本预设</a:t>
              </a:r>
              <a:endParaRPr lang="zh-CN" altLang="en-US" sz="1350" b="1"/>
            </a:p>
          </p:txBody>
        </p:sp>
        <p:sp>
          <p:nvSpPr>
            <p:cNvPr id="23" name="TextBox 82"/>
            <p:cNvSpPr txBox="1"/>
            <p:nvPr/>
          </p:nvSpPr>
          <p:spPr>
            <a:xfrm>
              <a:off x="4164860" y="1470974"/>
              <a:ext cx="780503" cy="761747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6000" b="1">
                  <a:solidFill>
                    <a:srgbClr val="FFFFFF"/>
                  </a:solidFill>
                </a:rPr>
                <a:t>20</a:t>
              </a:r>
              <a:endParaRPr lang="id-ID" sz="6000" b="1">
                <a:solidFill>
                  <a:srgbClr val="FFFFFF"/>
                </a:solidFill>
              </a:endParaRPr>
            </a:p>
          </p:txBody>
        </p:sp>
        <p:sp>
          <p:nvSpPr>
            <p:cNvPr id="24" name="TextBox 83"/>
            <p:cNvSpPr txBox="1"/>
            <p:nvPr/>
          </p:nvSpPr>
          <p:spPr>
            <a:xfrm>
              <a:off x="4823546" y="1715162"/>
              <a:ext cx="394580" cy="4154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000">
                  <a:solidFill>
                    <a:srgbClr val="FFFFFF"/>
                  </a:solidFill>
                </a:rPr>
                <a:t>%</a:t>
              </a:r>
              <a:endParaRPr lang="en-US" altLang="zh-CN" sz="3000">
                <a:solidFill>
                  <a:srgbClr val="FFFFFF"/>
                </a:solidFill>
              </a:endParaRPr>
            </a:p>
          </p:txBody>
        </p:sp>
        <p:sp>
          <p:nvSpPr>
            <p:cNvPr id="25" name="TextBox 84"/>
            <p:cNvSpPr txBox="1"/>
            <p:nvPr/>
          </p:nvSpPr>
          <p:spPr>
            <a:xfrm>
              <a:off x="4322999" y="2155995"/>
              <a:ext cx="48474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>
                  <a:solidFill>
                    <a:srgbClr val="FFFFFF"/>
                  </a:solidFill>
                </a:rPr>
                <a:t>关键词</a:t>
              </a:r>
              <a:endParaRPr lang="zh-CN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26" name="Rectangle 91"/>
            <p:cNvSpPr/>
            <p:nvPr/>
          </p:nvSpPr>
          <p:spPr>
            <a:xfrm>
              <a:off x="3270785" y="3896150"/>
              <a:ext cx="2589166" cy="425771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  <a:endParaRPr lang="zh-CN" alt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41" name="TextBox 119"/>
            <p:cNvSpPr txBox="1"/>
            <p:nvPr/>
          </p:nvSpPr>
          <p:spPr>
            <a:xfrm>
              <a:off x="4195643" y="2604113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  <p:sp>
          <p:nvSpPr>
            <p:cNvPr id="42" name="TextBox 120"/>
            <p:cNvSpPr txBox="1"/>
            <p:nvPr/>
          </p:nvSpPr>
          <p:spPr>
            <a:xfrm>
              <a:off x="4195643" y="2898963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  <p:sp>
          <p:nvSpPr>
            <p:cNvPr id="43" name="TextBox 122"/>
            <p:cNvSpPr txBox="1"/>
            <p:nvPr/>
          </p:nvSpPr>
          <p:spPr>
            <a:xfrm>
              <a:off x="4195643" y="3193814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  <p:sp>
          <p:nvSpPr>
            <p:cNvPr id="44" name="TextBox 123"/>
            <p:cNvSpPr txBox="1"/>
            <p:nvPr/>
          </p:nvSpPr>
          <p:spPr>
            <a:xfrm>
              <a:off x="4195643" y="3488664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002781" y="1167595"/>
            <a:ext cx="2589165" cy="3095666"/>
            <a:chOff x="6002781" y="1167595"/>
            <a:chExt cx="2589165" cy="3095666"/>
          </a:xfrm>
        </p:grpSpPr>
        <p:sp>
          <p:nvSpPr>
            <p:cNvPr id="27" name="Rectangle 93"/>
            <p:cNvSpPr/>
            <p:nvPr/>
          </p:nvSpPr>
          <p:spPr>
            <a:xfrm>
              <a:off x="6002781" y="1445754"/>
              <a:ext cx="2589165" cy="1106152"/>
            </a:xfrm>
            <a:prstGeom prst="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Rectangle 94"/>
            <p:cNvSpPr/>
            <p:nvPr/>
          </p:nvSpPr>
          <p:spPr>
            <a:xfrm>
              <a:off x="6002781" y="2551907"/>
              <a:ext cx="2589165" cy="29485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9" name="Rectangle 99"/>
            <p:cNvSpPr/>
            <p:nvPr/>
          </p:nvSpPr>
          <p:spPr>
            <a:xfrm>
              <a:off x="6002781" y="2846759"/>
              <a:ext cx="2589165" cy="294851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Rectangle 100"/>
            <p:cNvSpPr/>
            <p:nvPr/>
          </p:nvSpPr>
          <p:spPr>
            <a:xfrm>
              <a:off x="6002781" y="3141609"/>
              <a:ext cx="2589165" cy="29485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Rectangle 101"/>
            <p:cNvSpPr/>
            <p:nvPr/>
          </p:nvSpPr>
          <p:spPr>
            <a:xfrm>
              <a:off x="6002781" y="3436460"/>
              <a:ext cx="2589165" cy="294851"/>
            </a:xfrm>
            <a:prstGeom prst="rect">
              <a:avLst/>
            </a:prstGeom>
            <a:solidFill>
              <a:schemeClr val="bg1">
                <a:lumMod val="75000"/>
                <a:alpha val="3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Rectangle 102"/>
            <p:cNvSpPr/>
            <p:nvPr/>
          </p:nvSpPr>
          <p:spPr>
            <a:xfrm>
              <a:off x="6002781" y="1167595"/>
              <a:ext cx="2589165" cy="294851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TextBox 103"/>
            <p:cNvSpPr txBox="1"/>
            <p:nvPr/>
          </p:nvSpPr>
          <p:spPr>
            <a:xfrm>
              <a:off x="6838589" y="1214890"/>
              <a:ext cx="917559" cy="225062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350" b="1"/>
                <a:t>标题文本预设</a:t>
              </a:r>
              <a:endParaRPr lang="zh-CN" altLang="en-US" sz="1350" b="1"/>
            </a:p>
          </p:txBody>
        </p:sp>
        <p:sp>
          <p:nvSpPr>
            <p:cNvPr id="34" name="TextBox 105"/>
            <p:cNvSpPr txBox="1"/>
            <p:nvPr/>
          </p:nvSpPr>
          <p:spPr>
            <a:xfrm>
              <a:off x="6939574" y="1490951"/>
              <a:ext cx="715580" cy="692498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5400" b="1">
                  <a:solidFill>
                    <a:srgbClr val="FFFFFF"/>
                  </a:solidFill>
                </a:rPr>
                <a:t>50</a:t>
              </a:r>
              <a:endParaRPr lang="id-ID" sz="5400" b="1">
                <a:solidFill>
                  <a:srgbClr val="FFFFFF"/>
                </a:solidFill>
              </a:endParaRPr>
            </a:p>
          </p:txBody>
        </p:sp>
        <p:sp>
          <p:nvSpPr>
            <p:cNvPr id="35" name="TextBox 106"/>
            <p:cNvSpPr txBox="1"/>
            <p:nvPr/>
          </p:nvSpPr>
          <p:spPr>
            <a:xfrm>
              <a:off x="7555541" y="1715162"/>
              <a:ext cx="394580" cy="41549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000">
                  <a:solidFill>
                    <a:srgbClr val="FFFFFF"/>
                  </a:solidFill>
                </a:rPr>
                <a:t>%</a:t>
              </a:r>
              <a:endParaRPr lang="en-US" altLang="zh-CN" sz="3000">
                <a:solidFill>
                  <a:srgbClr val="FFFFFF"/>
                </a:solidFill>
              </a:endParaRPr>
            </a:p>
          </p:txBody>
        </p:sp>
        <p:sp>
          <p:nvSpPr>
            <p:cNvPr id="36" name="TextBox 107"/>
            <p:cNvSpPr txBox="1"/>
            <p:nvPr/>
          </p:nvSpPr>
          <p:spPr>
            <a:xfrm>
              <a:off x="7054992" y="2155995"/>
              <a:ext cx="48474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>
                  <a:solidFill>
                    <a:srgbClr val="FFFFFF"/>
                  </a:solidFill>
                </a:rPr>
                <a:t>关键词</a:t>
              </a:r>
              <a:endParaRPr lang="zh-CN" altLang="en-US" sz="1200">
                <a:solidFill>
                  <a:srgbClr val="FFFFFF"/>
                </a:solidFill>
              </a:endParaRPr>
            </a:p>
          </p:txBody>
        </p:sp>
        <p:sp>
          <p:nvSpPr>
            <p:cNvPr id="37" name="Rectangle 112"/>
            <p:cNvSpPr/>
            <p:nvPr/>
          </p:nvSpPr>
          <p:spPr>
            <a:xfrm>
              <a:off x="6002781" y="3911384"/>
              <a:ext cx="2589165" cy="351877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r>
                <a:rPr lang="zh-CN" altLang="en-US" sz="1400" b="1">
                  <a:solidFill>
                    <a:srgbClr val="FFFFFF"/>
                  </a:solidFill>
                </a:rPr>
                <a:t>标题文本预设</a:t>
              </a:r>
              <a:endParaRPr lang="zh-CN" altLang="en-US" sz="1400" b="1">
                <a:solidFill>
                  <a:srgbClr val="FFFFFF"/>
                </a:solidFill>
              </a:endParaRPr>
            </a:p>
          </p:txBody>
        </p:sp>
        <p:sp>
          <p:nvSpPr>
            <p:cNvPr id="45" name="TextBox 124"/>
            <p:cNvSpPr txBox="1"/>
            <p:nvPr/>
          </p:nvSpPr>
          <p:spPr>
            <a:xfrm>
              <a:off x="6972976" y="2604113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  <p:sp>
          <p:nvSpPr>
            <p:cNvPr id="46" name="TextBox 125"/>
            <p:cNvSpPr txBox="1"/>
            <p:nvPr/>
          </p:nvSpPr>
          <p:spPr>
            <a:xfrm>
              <a:off x="6972976" y="2898963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  <p:sp>
          <p:nvSpPr>
            <p:cNvPr id="47" name="TextBox 126"/>
            <p:cNvSpPr txBox="1"/>
            <p:nvPr/>
          </p:nvSpPr>
          <p:spPr>
            <a:xfrm>
              <a:off x="6972976" y="3193814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  <p:sp>
          <p:nvSpPr>
            <p:cNvPr id="48" name="TextBox 127"/>
            <p:cNvSpPr txBox="1"/>
            <p:nvPr/>
          </p:nvSpPr>
          <p:spPr>
            <a:xfrm>
              <a:off x="6972976" y="3488664"/>
              <a:ext cx="83099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/>
                <a:t>标题文本预设</a:t>
              </a:r>
              <a:endParaRPr lang="zh-CN" altLang="en-US" sz="1200"/>
            </a:p>
          </p:txBody>
        </p:sp>
      </p:grpSp>
      <p:sp>
        <p:nvSpPr>
          <p:cNvPr id="49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ŝḷîḓé-Up Arrow 2"/>
          <p:cNvSpPr/>
          <p:nvPr/>
        </p:nvSpPr>
        <p:spPr>
          <a:xfrm>
            <a:off x="3880414" y="1745497"/>
            <a:ext cx="1383172" cy="3398003"/>
          </a:xfrm>
          <a:prstGeom prst="upArrow">
            <a:avLst>
              <a:gd name="adj1" fmla="val 37512"/>
              <a:gd name="adj2" fmla="val 50000"/>
            </a:avLst>
          </a:prstGeom>
          <a:solidFill>
            <a:srgbClr val="0E7EB5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766222" y="2409735"/>
            <a:ext cx="7611556" cy="2063880"/>
            <a:chOff x="766222" y="2409735"/>
            <a:chExt cx="7611556" cy="2063880"/>
          </a:xfrm>
        </p:grpSpPr>
        <p:cxnSp>
          <p:nvCxnSpPr>
            <p:cNvPr id="4" name="îŝḷîḓé-Straight Arrow Connector 3"/>
            <p:cNvCxnSpPr/>
            <p:nvPr/>
          </p:nvCxnSpPr>
          <p:spPr>
            <a:xfrm>
              <a:off x="5260804" y="4046816"/>
              <a:ext cx="975532" cy="0"/>
            </a:xfrm>
            <a:prstGeom prst="straightConnector1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îŝḷîḓé-Straight Arrow Connector 4"/>
            <p:cNvCxnSpPr/>
            <p:nvPr/>
          </p:nvCxnSpPr>
          <p:spPr>
            <a:xfrm flipV="1">
              <a:off x="5302177" y="3041257"/>
              <a:ext cx="892786" cy="3392"/>
            </a:xfrm>
            <a:prstGeom prst="straightConnector1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îŝḷîḓé-Straight Arrow Connector 5"/>
            <p:cNvCxnSpPr/>
            <p:nvPr/>
          </p:nvCxnSpPr>
          <p:spPr>
            <a:xfrm flipH="1">
              <a:off x="2884541" y="2669779"/>
              <a:ext cx="975532" cy="0"/>
            </a:xfrm>
            <a:prstGeom prst="straightConnector1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îŝḷîḓé-Straight Arrow Connector 6"/>
            <p:cNvCxnSpPr/>
            <p:nvPr/>
          </p:nvCxnSpPr>
          <p:spPr>
            <a:xfrm flipH="1">
              <a:off x="2884541" y="3715625"/>
              <a:ext cx="975532" cy="0"/>
            </a:xfrm>
            <a:prstGeom prst="straightConnector1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3640625" y="2409735"/>
              <a:ext cx="1862752" cy="1959175"/>
              <a:chOff x="4116385" y="2338643"/>
              <a:chExt cx="3095624" cy="3255866"/>
            </a:xfrm>
          </p:grpSpPr>
          <p:grpSp>
            <p:nvGrpSpPr>
              <p:cNvPr id="25" name="Layer 6"/>
              <p:cNvGrpSpPr/>
              <p:nvPr/>
            </p:nvGrpSpPr>
            <p:grpSpPr>
              <a:xfrm>
                <a:off x="4116385" y="4581128"/>
                <a:ext cx="3095624" cy="1013381"/>
                <a:chOff x="4889500" y="4559301"/>
                <a:chExt cx="2400300" cy="1392238"/>
              </a:xfrm>
              <a:solidFill>
                <a:schemeClr val="bg1">
                  <a:lumMod val="85000"/>
                </a:schemeClr>
              </a:solidFill>
              <a:effectLst/>
            </p:grpSpPr>
            <p:sp>
              <p:nvSpPr>
                <p:cNvPr id="46" name="îŝḷîḓé-Freeform 72"/>
                <p:cNvSpPr/>
                <p:nvPr/>
              </p:nvSpPr>
              <p:spPr bwMode="auto">
                <a:xfrm>
                  <a:off x="5365750" y="4797426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23 h 348"/>
                    <a:gd name="T4" fmla="*/ 0 w 456"/>
                    <a:gd name="T5" fmla="*/ 348 h 348"/>
                    <a:gd name="T6" fmla="*/ 0 w 456"/>
                    <a:gd name="T7" fmla="*/ 229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48"/>
                      </a:lnTo>
                      <a:lnTo>
                        <a:pt x="0" y="229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47" name="îŝḷîḓé-Freeform 73"/>
                <p:cNvSpPr>
                  <a:spLocks noEditPoints="1"/>
                </p:cNvSpPr>
                <p:nvPr/>
              </p:nvSpPr>
              <p:spPr bwMode="auto">
                <a:xfrm>
                  <a:off x="4889500" y="4797426"/>
                  <a:ext cx="1922463" cy="1154113"/>
                </a:xfrm>
                <a:custGeom>
                  <a:avLst/>
                  <a:gdLst>
                    <a:gd name="T0" fmla="*/ 1211 w 1211"/>
                    <a:gd name="T1" fmla="*/ 229 h 727"/>
                    <a:gd name="T2" fmla="*/ 1211 w 1211"/>
                    <a:gd name="T3" fmla="*/ 348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9 h 727"/>
                    <a:gd name="T10" fmla="*/ 0 w 1211"/>
                    <a:gd name="T11" fmla="*/ 348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9 h 727"/>
                    <a:gd name="T18" fmla="*/ 0 w 1211"/>
                    <a:gd name="T19" fmla="*/ 34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9"/>
                      </a:moveTo>
                      <a:lnTo>
                        <a:pt x="1211" y="348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9"/>
                      </a:lnTo>
                      <a:close/>
                      <a:moveTo>
                        <a:pt x="0" y="348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9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48" name="îŝḷîḓé-Freeform 74"/>
                <p:cNvSpPr/>
                <p:nvPr/>
              </p:nvSpPr>
              <p:spPr bwMode="auto">
                <a:xfrm>
                  <a:off x="6089650" y="5160963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19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19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49" name="îŝḷîḓé-Freeform 75"/>
                <p:cNvSpPr>
                  <a:spLocks noEditPoints="1"/>
                </p:cNvSpPr>
                <p:nvPr/>
              </p:nvSpPr>
              <p:spPr bwMode="auto">
                <a:xfrm>
                  <a:off x="4889500" y="4559301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9 h 753"/>
                    <a:gd name="T4" fmla="*/ 756 w 1512"/>
                    <a:gd name="T5" fmla="*/ 753 h 753"/>
                    <a:gd name="T6" fmla="*/ 0 w 1512"/>
                    <a:gd name="T7" fmla="*/ 379 h 753"/>
                    <a:gd name="T8" fmla="*/ 756 w 1512"/>
                    <a:gd name="T9" fmla="*/ 0 h 753"/>
                    <a:gd name="T10" fmla="*/ 300 w 1512"/>
                    <a:gd name="T11" fmla="*/ 379 h 753"/>
                    <a:gd name="T12" fmla="*/ 756 w 1512"/>
                    <a:gd name="T13" fmla="*/ 604 h 753"/>
                    <a:gd name="T14" fmla="*/ 1211 w 1512"/>
                    <a:gd name="T15" fmla="*/ 379 h 753"/>
                    <a:gd name="T16" fmla="*/ 756 w 1512"/>
                    <a:gd name="T17" fmla="*/ 150 h 753"/>
                    <a:gd name="T18" fmla="*/ 300 w 1512"/>
                    <a:gd name="T19" fmla="*/ 379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4"/>
                      </a:lnTo>
                      <a:lnTo>
                        <a:pt x="1211" y="379"/>
                      </a:lnTo>
                      <a:lnTo>
                        <a:pt x="756" y="150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</p:grpSp>
          <p:grpSp>
            <p:nvGrpSpPr>
              <p:cNvPr id="26" name="Layer 5"/>
              <p:cNvGrpSpPr/>
              <p:nvPr/>
            </p:nvGrpSpPr>
            <p:grpSpPr>
              <a:xfrm>
                <a:off x="4116385" y="4022532"/>
                <a:ext cx="3095624" cy="1008762"/>
                <a:chOff x="4889500" y="3152776"/>
                <a:chExt cx="2400300" cy="1385888"/>
              </a:xfrm>
              <a:solidFill>
                <a:schemeClr val="bg1">
                  <a:lumMod val="75000"/>
                </a:schemeClr>
              </a:solidFill>
              <a:effectLst/>
            </p:grpSpPr>
            <p:sp>
              <p:nvSpPr>
                <p:cNvPr id="42" name="îŝḷîḓé-Freeform 20"/>
                <p:cNvSpPr/>
                <p:nvPr/>
              </p:nvSpPr>
              <p:spPr bwMode="auto">
                <a:xfrm>
                  <a:off x="5365750" y="3390901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19 h 348"/>
                    <a:gd name="T4" fmla="*/ 0 w 456"/>
                    <a:gd name="T5" fmla="*/ 348 h 348"/>
                    <a:gd name="T6" fmla="*/ 0 w 456"/>
                    <a:gd name="T7" fmla="*/ 225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19"/>
                      </a:lnTo>
                      <a:lnTo>
                        <a:pt x="0" y="348"/>
                      </a:lnTo>
                      <a:lnTo>
                        <a:pt x="0" y="225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43" name="îŝḷîḓé-Freeform 21"/>
                <p:cNvSpPr>
                  <a:spLocks noEditPoints="1"/>
                </p:cNvSpPr>
                <p:nvPr/>
              </p:nvSpPr>
              <p:spPr bwMode="auto">
                <a:xfrm>
                  <a:off x="4889500" y="3390901"/>
                  <a:ext cx="1922463" cy="1147763"/>
                </a:xfrm>
                <a:custGeom>
                  <a:avLst/>
                  <a:gdLst>
                    <a:gd name="T0" fmla="*/ 1211 w 1211"/>
                    <a:gd name="T1" fmla="*/ 225 h 723"/>
                    <a:gd name="T2" fmla="*/ 1211 w 1211"/>
                    <a:gd name="T3" fmla="*/ 348 h 723"/>
                    <a:gd name="T4" fmla="*/ 756 w 1211"/>
                    <a:gd name="T5" fmla="*/ 119 h 723"/>
                    <a:gd name="T6" fmla="*/ 756 w 1211"/>
                    <a:gd name="T7" fmla="*/ 0 h 723"/>
                    <a:gd name="T8" fmla="*/ 1211 w 1211"/>
                    <a:gd name="T9" fmla="*/ 225 h 723"/>
                    <a:gd name="T10" fmla="*/ 0 w 1211"/>
                    <a:gd name="T11" fmla="*/ 348 h 723"/>
                    <a:gd name="T12" fmla="*/ 756 w 1211"/>
                    <a:gd name="T13" fmla="*/ 723 h 723"/>
                    <a:gd name="T14" fmla="*/ 756 w 1211"/>
                    <a:gd name="T15" fmla="*/ 599 h 723"/>
                    <a:gd name="T16" fmla="*/ 0 w 1211"/>
                    <a:gd name="T17" fmla="*/ 225 h 723"/>
                    <a:gd name="T18" fmla="*/ 0 w 1211"/>
                    <a:gd name="T19" fmla="*/ 348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3">
                      <a:moveTo>
                        <a:pt x="1211" y="225"/>
                      </a:moveTo>
                      <a:lnTo>
                        <a:pt x="1211" y="348"/>
                      </a:lnTo>
                      <a:lnTo>
                        <a:pt x="756" y="119"/>
                      </a:lnTo>
                      <a:lnTo>
                        <a:pt x="756" y="0"/>
                      </a:lnTo>
                      <a:lnTo>
                        <a:pt x="1211" y="225"/>
                      </a:lnTo>
                      <a:close/>
                      <a:moveTo>
                        <a:pt x="0" y="348"/>
                      </a:moveTo>
                      <a:lnTo>
                        <a:pt x="756" y="723"/>
                      </a:lnTo>
                      <a:lnTo>
                        <a:pt x="756" y="599"/>
                      </a:lnTo>
                      <a:lnTo>
                        <a:pt x="0" y="225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44" name="îṥļîḑé-Freeform 22"/>
                <p:cNvSpPr/>
                <p:nvPr/>
              </p:nvSpPr>
              <p:spPr bwMode="auto">
                <a:xfrm>
                  <a:off x="6089650" y="3748088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45" name="îṥļîḑé-Freeform 23"/>
                <p:cNvSpPr>
                  <a:spLocks noEditPoints="1"/>
                </p:cNvSpPr>
                <p:nvPr/>
              </p:nvSpPr>
              <p:spPr bwMode="auto">
                <a:xfrm>
                  <a:off x="4889500" y="3152776"/>
                  <a:ext cx="2400300" cy="1189038"/>
                </a:xfrm>
                <a:custGeom>
                  <a:avLst/>
                  <a:gdLst>
                    <a:gd name="T0" fmla="*/ 756 w 1512"/>
                    <a:gd name="T1" fmla="*/ 0 h 749"/>
                    <a:gd name="T2" fmla="*/ 1512 w 1512"/>
                    <a:gd name="T3" fmla="*/ 375 h 749"/>
                    <a:gd name="T4" fmla="*/ 756 w 1512"/>
                    <a:gd name="T5" fmla="*/ 749 h 749"/>
                    <a:gd name="T6" fmla="*/ 0 w 1512"/>
                    <a:gd name="T7" fmla="*/ 375 h 749"/>
                    <a:gd name="T8" fmla="*/ 756 w 1512"/>
                    <a:gd name="T9" fmla="*/ 0 h 749"/>
                    <a:gd name="T10" fmla="*/ 300 w 1512"/>
                    <a:gd name="T11" fmla="*/ 375 h 749"/>
                    <a:gd name="T12" fmla="*/ 756 w 1512"/>
                    <a:gd name="T13" fmla="*/ 604 h 749"/>
                    <a:gd name="T14" fmla="*/ 1211 w 1512"/>
                    <a:gd name="T15" fmla="*/ 375 h 749"/>
                    <a:gd name="T16" fmla="*/ 756 w 1512"/>
                    <a:gd name="T17" fmla="*/ 150 h 749"/>
                    <a:gd name="T18" fmla="*/ 300 w 1512"/>
                    <a:gd name="T19" fmla="*/ 375 h 7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49">
                      <a:moveTo>
                        <a:pt x="756" y="0"/>
                      </a:moveTo>
                      <a:lnTo>
                        <a:pt x="1512" y="375"/>
                      </a:lnTo>
                      <a:lnTo>
                        <a:pt x="756" y="749"/>
                      </a:lnTo>
                      <a:lnTo>
                        <a:pt x="0" y="375"/>
                      </a:lnTo>
                      <a:lnTo>
                        <a:pt x="756" y="0"/>
                      </a:lnTo>
                      <a:close/>
                      <a:moveTo>
                        <a:pt x="300" y="375"/>
                      </a:moveTo>
                      <a:lnTo>
                        <a:pt x="756" y="604"/>
                      </a:lnTo>
                      <a:lnTo>
                        <a:pt x="1211" y="375"/>
                      </a:lnTo>
                      <a:lnTo>
                        <a:pt x="756" y="150"/>
                      </a:lnTo>
                      <a:lnTo>
                        <a:pt x="300" y="3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</p:grpSp>
          <p:grpSp>
            <p:nvGrpSpPr>
              <p:cNvPr id="27" name="Layer 4"/>
              <p:cNvGrpSpPr/>
              <p:nvPr/>
            </p:nvGrpSpPr>
            <p:grpSpPr>
              <a:xfrm>
                <a:off x="4116385" y="3459309"/>
                <a:ext cx="3095624" cy="1013381"/>
                <a:chOff x="4889500" y="4090988"/>
                <a:chExt cx="2400300" cy="1392238"/>
              </a:xfrm>
              <a:solidFill>
                <a:schemeClr val="bg1">
                  <a:lumMod val="65000"/>
                </a:schemeClr>
              </a:solidFill>
              <a:effectLst/>
            </p:grpSpPr>
            <p:sp>
              <p:nvSpPr>
                <p:cNvPr id="38" name="îṥļîḑé-Freeform 10"/>
                <p:cNvSpPr/>
                <p:nvPr/>
              </p:nvSpPr>
              <p:spPr bwMode="auto">
                <a:xfrm>
                  <a:off x="5365750" y="4329113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23 h 348"/>
                    <a:gd name="T4" fmla="*/ 0 w 456"/>
                    <a:gd name="T5" fmla="*/ 348 h 348"/>
                    <a:gd name="T6" fmla="*/ 0 w 456"/>
                    <a:gd name="T7" fmla="*/ 224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48"/>
                      </a:lnTo>
                      <a:lnTo>
                        <a:pt x="0" y="224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39" name="îṥļîḑé-Freeform 11"/>
                <p:cNvSpPr>
                  <a:spLocks noEditPoints="1"/>
                </p:cNvSpPr>
                <p:nvPr/>
              </p:nvSpPr>
              <p:spPr bwMode="auto">
                <a:xfrm>
                  <a:off x="4889500" y="4329113"/>
                  <a:ext cx="1922463" cy="1154113"/>
                </a:xfrm>
                <a:custGeom>
                  <a:avLst/>
                  <a:gdLst>
                    <a:gd name="T0" fmla="*/ 1211 w 1211"/>
                    <a:gd name="T1" fmla="*/ 224 h 727"/>
                    <a:gd name="T2" fmla="*/ 1211 w 1211"/>
                    <a:gd name="T3" fmla="*/ 348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4 h 727"/>
                    <a:gd name="T10" fmla="*/ 0 w 1211"/>
                    <a:gd name="T11" fmla="*/ 348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4 h 727"/>
                    <a:gd name="T18" fmla="*/ 0 w 1211"/>
                    <a:gd name="T19" fmla="*/ 34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4"/>
                      </a:moveTo>
                      <a:lnTo>
                        <a:pt x="1211" y="348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4"/>
                      </a:lnTo>
                      <a:close/>
                      <a:moveTo>
                        <a:pt x="0" y="348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4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40" name="îṥļîḑé-Freeform 12"/>
                <p:cNvSpPr/>
                <p:nvPr/>
              </p:nvSpPr>
              <p:spPr bwMode="auto">
                <a:xfrm>
                  <a:off x="6089650" y="4684713"/>
                  <a:ext cx="1200150" cy="798513"/>
                </a:xfrm>
                <a:custGeom>
                  <a:avLst/>
                  <a:gdLst>
                    <a:gd name="T0" fmla="*/ 756 w 756"/>
                    <a:gd name="T1" fmla="*/ 0 h 503"/>
                    <a:gd name="T2" fmla="*/ 756 w 756"/>
                    <a:gd name="T3" fmla="*/ 124 h 503"/>
                    <a:gd name="T4" fmla="*/ 0 w 756"/>
                    <a:gd name="T5" fmla="*/ 503 h 503"/>
                    <a:gd name="T6" fmla="*/ 0 w 756"/>
                    <a:gd name="T7" fmla="*/ 379 h 503"/>
                    <a:gd name="T8" fmla="*/ 756 w 756"/>
                    <a:gd name="T9" fmla="*/ 0 h 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503">
                      <a:moveTo>
                        <a:pt x="756" y="0"/>
                      </a:moveTo>
                      <a:lnTo>
                        <a:pt x="756" y="124"/>
                      </a:lnTo>
                      <a:lnTo>
                        <a:pt x="0" y="50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41" name="îṥļîḑé-Freeform 13"/>
                <p:cNvSpPr>
                  <a:spLocks noEditPoints="1"/>
                </p:cNvSpPr>
                <p:nvPr/>
              </p:nvSpPr>
              <p:spPr bwMode="auto">
                <a:xfrm>
                  <a:off x="4889500" y="4090988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4 h 753"/>
                    <a:gd name="T4" fmla="*/ 756 w 1512"/>
                    <a:gd name="T5" fmla="*/ 753 h 753"/>
                    <a:gd name="T6" fmla="*/ 0 w 1512"/>
                    <a:gd name="T7" fmla="*/ 374 h 753"/>
                    <a:gd name="T8" fmla="*/ 756 w 1512"/>
                    <a:gd name="T9" fmla="*/ 0 h 753"/>
                    <a:gd name="T10" fmla="*/ 300 w 1512"/>
                    <a:gd name="T11" fmla="*/ 374 h 753"/>
                    <a:gd name="T12" fmla="*/ 756 w 1512"/>
                    <a:gd name="T13" fmla="*/ 603 h 753"/>
                    <a:gd name="T14" fmla="*/ 1211 w 1512"/>
                    <a:gd name="T15" fmla="*/ 374 h 753"/>
                    <a:gd name="T16" fmla="*/ 756 w 1512"/>
                    <a:gd name="T17" fmla="*/ 150 h 753"/>
                    <a:gd name="T18" fmla="*/ 300 w 1512"/>
                    <a:gd name="T19" fmla="*/ 374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4"/>
                      </a:lnTo>
                      <a:lnTo>
                        <a:pt x="756" y="753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  <a:moveTo>
                        <a:pt x="300" y="374"/>
                      </a:moveTo>
                      <a:lnTo>
                        <a:pt x="756" y="603"/>
                      </a:lnTo>
                      <a:lnTo>
                        <a:pt x="1211" y="374"/>
                      </a:lnTo>
                      <a:lnTo>
                        <a:pt x="756" y="150"/>
                      </a:lnTo>
                      <a:lnTo>
                        <a:pt x="300" y="3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</p:grpSp>
          <p:grpSp>
            <p:nvGrpSpPr>
              <p:cNvPr id="28" name="Layer 3"/>
              <p:cNvGrpSpPr/>
              <p:nvPr/>
            </p:nvGrpSpPr>
            <p:grpSpPr>
              <a:xfrm>
                <a:off x="4116385" y="2896084"/>
                <a:ext cx="3095624" cy="1013381"/>
                <a:chOff x="4889500" y="2678113"/>
                <a:chExt cx="2400300" cy="1392238"/>
              </a:xfrm>
              <a:solidFill>
                <a:schemeClr val="tx1">
                  <a:lumMod val="60000"/>
                  <a:lumOff val="40000"/>
                </a:schemeClr>
              </a:solidFill>
              <a:effectLst/>
            </p:grpSpPr>
            <p:sp>
              <p:nvSpPr>
                <p:cNvPr id="34" name="îṥļîḑé-Freeform 25"/>
                <p:cNvSpPr/>
                <p:nvPr/>
              </p:nvSpPr>
              <p:spPr bwMode="auto">
                <a:xfrm>
                  <a:off x="5365750" y="2916238"/>
                  <a:ext cx="723900" cy="558800"/>
                </a:xfrm>
                <a:custGeom>
                  <a:avLst/>
                  <a:gdLst>
                    <a:gd name="T0" fmla="*/ 456 w 456"/>
                    <a:gd name="T1" fmla="*/ 0 h 352"/>
                    <a:gd name="T2" fmla="*/ 456 w 456"/>
                    <a:gd name="T3" fmla="*/ 123 h 352"/>
                    <a:gd name="T4" fmla="*/ 0 w 456"/>
                    <a:gd name="T5" fmla="*/ 352 h 352"/>
                    <a:gd name="T6" fmla="*/ 0 w 456"/>
                    <a:gd name="T7" fmla="*/ 229 h 352"/>
                    <a:gd name="T8" fmla="*/ 456 w 456"/>
                    <a:gd name="T9" fmla="*/ 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52">
                      <a:moveTo>
                        <a:pt x="456" y="0"/>
                      </a:moveTo>
                      <a:lnTo>
                        <a:pt x="456" y="123"/>
                      </a:lnTo>
                      <a:lnTo>
                        <a:pt x="0" y="352"/>
                      </a:lnTo>
                      <a:lnTo>
                        <a:pt x="0" y="229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35" name="îṥļîḑé-Freeform 26"/>
                <p:cNvSpPr>
                  <a:spLocks noEditPoints="1"/>
                </p:cNvSpPr>
                <p:nvPr/>
              </p:nvSpPr>
              <p:spPr bwMode="auto">
                <a:xfrm>
                  <a:off x="4889500" y="2916238"/>
                  <a:ext cx="1922463" cy="1154113"/>
                </a:xfrm>
                <a:custGeom>
                  <a:avLst/>
                  <a:gdLst>
                    <a:gd name="T0" fmla="*/ 1211 w 1211"/>
                    <a:gd name="T1" fmla="*/ 229 h 727"/>
                    <a:gd name="T2" fmla="*/ 1211 w 1211"/>
                    <a:gd name="T3" fmla="*/ 352 h 727"/>
                    <a:gd name="T4" fmla="*/ 756 w 1211"/>
                    <a:gd name="T5" fmla="*/ 123 h 727"/>
                    <a:gd name="T6" fmla="*/ 756 w 1211"/>
                    <a:gd name="T7" fmla="*/ 0 h 727"/>
                    <a:gd name="T8" fmla="*/ 1211 w 1211"/>
                    <a:gd name="T9" fmla="*/ 229 h 727"/>
                    <a:gd name="T10" fmla="*/ 0 w 1211"/>
                    <a:gd name="T11" fmla="*/ 352 h 727"/>
                    <a:gd name="T12" fmla="*/ 756 w 1211"/>
                    <a:gd name="T13" fmla="*/ 727 h 727"/>
                    <a:gd name="T14" fmla="*/ 756 w 1211"/>
                    <a:gd name="T15" fmla="*/ 603 h 727"/>
                    <a:gd name="T16" fmla="*/ 0 w 1211"/>
                    <a:gd name="T17" fmla="*/ 229 h 727"/>
                    <a:gd name="T18" fmla="*/ 0 w 1211"/>
                    <a:gd name="T19" fmla="*/ 352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7">
                      <a:moveTo>
                        <a:pt x="1211" y="229"/>
                      </a:moveTo>
                      <a:lnTo>
                        <a:pt x="1211" y="352"/>
                      </a:lnTo>
                      <a:lnTo>
                        <a:pt x="756" y="123"/>
                      </a:lnTo>
                      <a:lnTo>
                        <a:pt x="756" y="0"/>
                      </a:lnTo>
                      <a:lnTo>
                        <a:pt x="1211" y="229"/>
                      </a:lnTo>
                      <a:close/>
                      <a:moveTo>
                        <a:pt x="0" y="352"/>
                      </a:moveTo>
                      <a:lnTo>
                        <a:pt x="756" y="727"/>
                      </a:lnTo>
                      <a:lnTo>
                        <a:pt x="756" y="603"/>
                      </a:lnTo>
                      <a:lnTo>
                        <a:pt x="0" y="229"/>
                      </a:lnTo>
                      <a:lnTo>
                        <a:pt x="0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36" name="îṥļîḑé-Freeform 27"/>
                <p:cNvSpPr/>
                <p:nvPr/>
              </p:nvSpPr>
              <p:spPr bwMode="auto">
                <a:xfrm>
                  <a:off x="6089650" y="3279776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4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37" name="îṥļîḑé-Freeform 28"/>
                <p:cNvSpPr>
                  <a:spLocks noEditPoints="1"/>
                </p:cNvSpPr>
                <p:nvPr/>
              </p:nvSpPr>
              <p:spPr bwMode="auto">
                <a:xfrm>
                  <a:off x="4889500" y="2678113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9 h 753"/>
                    <a:gd name="T4" fmla="*/ 756 w 1512"/>
                    <a:gd name="T5" fmla="*/ 753 h 753"/>
                    <a:gd name="T6" fmla="*/ 0 w 1512"/>
                    <a:gd name="T7" fmla="*/ 379 h 753"/>
                    <a:gd name="T8" fmla="*/ 756 w 1512"/>
                    <a:gd name="T9" fmla="*/ 0 h 753"/>
                    <a:gd name="T10" fmla="*/ 300 w 1512"/>
                    <a:gd name="T11" fmla="*/ 379 h 753"/>
                    <a:gd name="T12" fmla="*/ 756 w 1512"/>
                    <a:gd name="T13" fmla="*/ 603 h 753"/>
                    <a:gd name="T14" fmla="*/ 1211 w 1512"/>
                    <a:gd name="T15" fmla="*/ 379 h 753"/>
                    <a:gd name="T16" fmla="*/ 756 w 1512"/>
                    <a:gd name="T17" fmla="*/ 150 h 753"/>
                    <a:gd name="T18" fmla="*/ 300 w 1512"/>
                    <a:gd name="T19" fmla="*/ 379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9"/>
                      </a:lnTo>
                      <a:lnTo>
                        <a:pt x="756" y="753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  <a:moveTo>
                        <a:pt x="300" y="379"/>
                      </a:moveTo>
                      <a:lnTo>
                        <a:pt x="756" y="603"/>
                      </a:lnTo>
                      <a:lnTo>
                        <a:pt x="1211" y="379"/>
                      </a:lnTo>
                      <a:lnTo>
                        <a:pt x="756" y="150"/>
                      </a:lnTo>
                      <a:lnTo>
                        <a:pt x="300" y="3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</p:grpSp>
          <p:grpSp>
            <p:nvGrpSpPr>
              <p:cNvPr id="29" name="Layer 2"/>
              <p:cNvGrpSpPr/>
              <p:nvPr/>
            </p:nvGrpSpPr>
            <p:grpSpPr>
              <a:xfrm>
                <a:off x="4116385" y="2338643"/>
                <a:ext cx="3095624" cy="1007606"/>
                <a:chOff x="4889500" y="3622676"/>
                <a:chExt cx="2400300" cy="1384300"/>
              </a:xfrm>
              <a:solidFill>
                <a:schemeClr val="accent1"/>
              </a:solidFill>
              <a:effectLst/>
            </p:grpSpPr>
            <p:sp>
              <p:nvSpPr>
                <p:cNvPr id="30" name="îṥļîḑé-Freeform 15"/>
                <p:cNvSpPr/>
                <p:nvPr/>
              </p:nvSpPr>
              <p:spPr bwMode="auto">
                <a:xfrm>
                  <a:off x="5365750" y="3859213"/>
                  <a:ext cx="723900" cy="552450"/>
                </a:xfrm>
                <a:custGeom>
                  <a:avLst/>
                  <a:gdLst>
                    <a:gd name="T0" fmla="*/ 456 w 456"/>
                    <a:gd name="T1" fmla="*/ 0 h 348"/>
                    <a:gd name="T2" fmla="*/ 456 w 456"/>
                    <a:gd name="T3" fmla="*/ 119 h 348"/>
                    <a:gd name="T4" fmla="*/ 0 w 456"/>
                    <a:gd name="T5" fmla="*/ 348 h 348"/>
                    <a:gd name="T6" fmla="*/ 0 w 456"/>
                    <a:gd name="T7" fmla="*/ 225 h 348"/>
                    <a:gd name="T8" fmla="*/ 456 w 456"/>
                    <a:gd name="T9" fmla="*/ 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348">
                      <a:moveTo>
                        <a:pt x="456" y="0"/>
                      </a:moveTo>
                      <a:lnTo>
                        <a:pt x="456" y="119"/>
                      </a:lnTo>
                      <a:lnTo>
                        <a:pt x="0" y="348"/>
                      </a:lnTo>
                      <a:lnTo>
                        <a:pt x="0" y="225"/>
                      </a:lnTo>
                      <a:lnTo>
                        <a:pt x="4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31" name="îṥļîḑé-Freeform 16"/>
                <p:cNvSpPr>
                  <a:spLocks noEditPoints="1"/>
                </p:cNvSpPr>
                <p:nvPr/>
              </p:nvSpPr>
              <p:spPr bwMode="auto">
                <a:xfrm>
                  <a:off x="4889500" y="3859213"/>
                  <a:ext cx="1922463" cy="1147763"/>
                </a:xfrm>
                <a:custGeom>
                  <a:avLst/>
                  <a:gdLst>
                    <a:gd name="T0" fmla="*/ 1211 w 1211"/>
                    <a:gd name="T1" fmla="*/ 225 h 723"/>
                    <a:gd name="T2" fmla="*/ 1211 w 1211"/>
                    <a:gd name="T3" fmla="*/ 348 h 723"/>
                    <a:gd name="T4" fmla="*/ 756 w 1211"/>
                    <a:gd name="T5" fmla="*/ 119 h 723"/>
                    <a:gd name="T6" fmla="*/ 756 w 1211"/>
                    <a:gd name="T7" fmla="*/ 0 h 723"/>
                    <a:gd name="T8" fmla="*/ 1211 w 1211"/>
                    <a:gd name="T9" fmla="*/ 225 h 723"/>
                    <a:gd name="T10" fmla="*/ 0 w 1211"/>
                    <a:gd name="T11" fmla="*/ 348 h 723"/>
                    <a:gd name="T12" fmla="*/ 756 w 1211"/>
                    <a:gd name="T13" fmla="*/ 723 h 723"/>
                    <a:gd name="T14" fmla="*/ 756 w 1211"/>
                    <a:gd name="T15" fmla="*/ 604 h 723"/>
                    <a:gd name="T16" fmla="*/ 0 w 1211"/>
                    <a:gd name="T17" fmla="*/ 225 h 723"/>
                    <a:gd name="T18" fmla="*/ 0 w 1211"/>
                    <a:gd name="T19" fmla="*/ 348 h 7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11" h="723">
                      <a:moveTo>
                        <a:pt x="1211" y="225"/>
                      </a:moveTo>
                      <a:lnTo>
                        <a:pt x="1211" y="348"/>
                      </a:lnTo>
                      <a:lnTo>
                        <a:pt x="756" y="119"/>
                      </a:lnTo>
                      <a:lnTo>
                        <a:pt x="756" y="0"/>
                      </a:lnTo>
                      <a:lnTo>
                        <a:pt x="1211" y="225"/>
                      </a:lnTo>
                      <a:close/>
                      <a:moveTo>
                        <a:pt x="0" y="348"/>
                      </a:moveTo>
                      <a:lnTo>
                        <a:pt x="756" y="723"/>
                      </a:lnTo>
                      <a:lnTo>
                        <a:pt x="756" y="604"/>
                      </a:lnTo>
                      <a:lnTo>
                        <a:pt x="0" y="225"/>
                      </a:lnTo>
                      <a:lnTo>
                        <a:pt x="0" y="3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32" name="îṥļîḑé-Freeform 17"/>
                <p:cNvSpPr/>
                <p:nvPr/>
              </p:nvSpPr>
              <p:spPr bwMode="auto">
                <a:xfrm>
                  <a:off x="6089650" y="4216401"/>
                  <a:ext cx="1200150" cy="790575"/>
                </a:xfrm>
                <a:custGeom>
                  <a:avLst/>
                  <a:gdLst>
                    <a:gd name="T0" fmla="*/ 756 w 756"/>
                    <a:gd name="T1" fmla="*/ 0 h 498"/>
                    <a:gd name="T2" fmla="*/ 756 w 756"/>
                    <a:gd name="T3" fmla="*/ 123 h 498"/>
                    <a:gd name="T4" fmla="*/ 0 w 756"/>
                    <a:gd name="T5" fmla="*/ 498 h 498"/>
                    <a:gd name="T6" fmla="*/ 0 w 756"/>
                    <a:gd name="T7" fmla="*/ 379 h 498"/>
                    <a:gd name="T8" fmla="*/ 756 w 756"/>
                    <a:gd name="T9" fmla="*/ 0 h 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498">
                      <a:moveTo>
                        <a:pt x="756" y="0"/>
                      </a:moveTo>
                      <a:lnTo>
                        <a:pt x="756" y="123"/>
                      </a:lnTo>
                      <a:lnTo>
                        <a:pt x="0" y="498"/>
                      </a:lnTo>
                      <a:lnTo>
                        <a:pt x="0" y="379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  <p:sp>
              <p:nvSpPr>
                <p:cNvPr id="33" name="îṥļîḑé-Freeform 18"/>
                <p:cNvSpPr>
                  <a:spLocks noEditPoints="1"/>
                </p:cNvSpPr>
                <p:nvPr/>
              </p:nvSpPr>
              <p:spPr bwMode="auto">
                <a:xfrm>
                  <a:off x="4889500" y="3622676"/>
                  <a:ext cx="2400300" cy="1195388"/>
                </a:xfrm>
                <a:custGeom>
                  <a:avLst/>
                  <a:gdLst>
                    <a:gd name="T0" fmla="*/ 756 w 1512"/>
                    <a:gd name="T1" fmla="*/ 0 h 753"/>
                    <a:gd name="T2" fmla="*/ 1512 w 1512"/>
                    <a:gd name="T3" fmla="*/ 374 h 753"/>
                    <a:gd name="T4" fmla="*/ 756 w 1512"/>
                    <a:gd name="T5" fmla="*/ 753 h 753"/>
                    <a:gd name="T6" fmla="*/ 0 w 1512"/>
                    <a:gd name="T7" fmla="*/ 374 h 753"/>
                    <a:gd name="T8" fmla="*/ 756 w 1512"/>
                    <a:gd name="T9" fmla="*/ 0 h 753"/>
                    <a:gd name="T10" fmla="*/ 300 w 1512"/>
                    <a:gd name="T11" fmla="*/ 374 h 753"/>
                    <a:gd name="T12" fmla="*/ 756 w 1512"/>
                    <a:gd name="T13" fmla="*/ 603 h 753"/>
                    <a:gd name="T14" fmla="*/ 1211 w 1512"/>
                    <a:gd name="T15" fmla="*/ 374 h 753"/>
                    <a:gd name="T16" fmla="*/ 756 w 1512"/>
                    <a:gd name="T17" fmla="*/ 149 h 753"/>
                    <a:gd name="T18" fmla="*/ 300 w 1512"/>
                    <a:gd name="T19" fmla="*/ 374 h 7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12" h="753">
                      <a:moveTo>
                        <a:pt x="756" y="0"/>
                      </a:moveTo>
                      <a:lnTo>
                        <a:pt x="1512" y="374"/>
                      </a:lnTo>
                      <a:lnTo>
                        <a:pt x="756" y="753"/>
                      </a:lnTo>
                      <a:lnTo>
                        <a:pt x="0" y="374"/>
                      </a:lnTo>
                      <a:lnTo>
                        <a:pt x="756" y="0"/>
                      </a:lnTo>
                      <a:close/>
                      <a:moveTo>
                        <a:pt x="300" y="374"/>
                      </a:moveTo>
                      <a:lnTo>
                        <a:pt x="756" y="603"/>
                      </a:lnTo>
                      <a:lnTo>
                        <a:pt x="1211" y="374"/>
                      </a:lnTo>
                      <a:lnTo>
                        <a:pt x="756" y="149"/>
                      </a:lnTo>
                      <a:lnTo>
                        <a:pt x="300" y="3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1" rIns="91440" bIns="45721" numCol="1" anchor="t" anchorCtr="0" compatLnSpc="1"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766222" y="3528157"/>
              <a:ext cx="1933522" cy="588005"/>
              <a:chOff x="251866" y="1988839"/>
              <a:chExt cx="3288629" cy="784007"/>
            </a:xfrm>
          </p:grpSpPr>
          <p:sp>
            <p:nvSpPr>
              <p:cNvPr id="23" name="îṥļîḑé-TextBox 5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92500" lnSpcReduction="10000"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24" name="îṥļîḑé-Rectangle 23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444256" y="3885610"/>
              <a:ext cx="1881838" cy="588005"/>
              <a:chOff x="251866" y="1988839"/>
              <a:chExt cx="3288629" cy="784007"/>
            </a:xfrm>
          </p:grpSpPr>
          <p:sp>
            <p:nvSpPr>
              <p:cNvPr id="21" name="îṥļîḑé-TextBox 5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85000" lnSpcReduction="1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22" name="îṥļîḑé-Rectangle 21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444256" y="2821409"/>
              <a:ext cx="1933522" cy="588005"/>
              <a:chOff x="251866" y="1988839"/>
              <a:chExt cx="3288629" cy="784007"/>
            </a:xfrm>
          </p:grpSpPr>
          <p:sp>
            <p:nvSpPr>
              <p:cNvPr id="19" name="îṥļîḑé-TextBox 5"/>
              <p:cNvSpPr txBox="1"/>
              <p:nvPr/>
            </p:nvSpPr>
            <p:spPr>
              <a:xfrm>
                <a:off x="251866" y="2295215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92500" lnSpcReduction="1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20" name="îṥļîḑé-Rectangle 19"/>
              <p:cNvSpPr/>
              <p:nvPr/>
            </p:nvSpPr>
            <p:spPr>
              <a:xfrm>
                <a:off x="251866" y="1988839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66223" y="2470686"/>
              <a:ext cx="1933522" cy="588005"/>
              <a:chOff x="128816" y="2217083"/>
              <a:chExt cx="3288629" cy="784007"/>
            </a:xfrm>
          </p:grpSpPr>
          <p:sp>
            <p:nvSpPr>
              <p:cNvPr id="17" name="îṥļîḑé-TextBox 5"/>
              <p:cNvSpPr txBox="1"/>
              <p:nvPr/>
            </p:nvSpPr>
            <p:spPr>
              <a:xfrm>
                <a:off x="128816" y="2523459"/>
                <a:ext cx="3288629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rmAutofit fontScale="92500" lnSpcReduction="10000"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100">
                    <a:cs typeface="+mn-ea"/>
                    <a:sym typeface="+mn-lt"/>
                  </a:rPr>
                </a:b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8" name="îṥļîḑé-Rectangle 17"/>
              <p:cNvSpPr/>
              <p:nvPr/>
            </p:nvSpPr>
            <p:spPr>
              <a:xfrm>
                <a:off x="128816" y="2217083"/>
                <a:ext cx="3288629" cy="306375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lnSpcReduction="1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îṥļîḑé-Rounded Rectangle 12"/>
            <p:cNvSpPr/>
            <p:nvPr/>
          </p:nvSpPr>
          <p:spPr>
            <a:xfrm>
              <a:off x="4166955" y="3425193"/>
              <a:ext cx="810090" cy="317149"/>
            </a:xfrm>
            <a:prstGeom prst="roundRect">
              <a:avLst>
                <a:gd name="adj" fmla="val 13693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rmAutofit/>
            </a:bodyPr>
            <a:lstStyle/>
            <a:p>
              <a:pPr algn="ctr"/>
              <a:r>
                <a:rPr lang="zh-CN" altLang="en-US"/>
                <a:t>关键词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652119" y="952827"/>
            <a:ext cx="3839762" cy="705527"/>
            <a:chOff x="3536159" y="3725012"/>
            <a:chExt cx="5119683" cy="940703"/>
          </a:xfrm>
        </p:grpSpPr>
        <p:sp>
          <p:nvSpPr>
            <p:cNvPr id="15" name="îṥļîḑé-Rectangle 14"/>
            <p:cNvSpPr/>
            <p:nvPr/>
          </p:nvSpPr>
          <p:spPr>
            <a:xfrm>
              <a:off x="3536160" y="3725012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ctr">
                <a:buSzPct val="25000"/>
              </a:pPr>
              <a:r>
                <a:rPr lang="zh-CN" altLang="en-US" sz="2400" b="1"/>
                <a:t>标题文本预设</a:t>
              </a:r>
              <a:endParaRPr lang="zh-CN" altLang="en-US" sz="2400" b="1" dirty="0"/>
            </a:p>
          </p:txBody>
        </p:sp>
        <p:sp>
          <p:nvSpPr>
            <p:cNvPr id="16" name="îṥļîḑé-文本框 26"/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85000" lnSpcReduction="20000"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sz="1200" dirty="0"/>
                <a:t>或许大小不同的文字错落的排版，更能够让枯燥的段落赋予变化！</a:t>
              </a:r>
              <a:br>
                <a:rPr lang="zh-CN" altLang="en-US" sz="1200" dirty="0"/>
              </a:br>
              <a:r>
                <a:rPr lang="zh-CN" altLang="en-US" sz="1200" dirty="0"/>
                <a:t>主次分明的布局排版帮助</a:t>
              </a:r>
              <a:r>
                <a:rPr lang="en-US" altLang="zh-CN" sz="1200" dirty="0"/>
                <a:t>PPT</a:t>
              </a:r>
              <a:r>
                <a:rPr lang="zh-CN" altLang="en-US" sz="1200" dirty="0"/>
                <a:t>更好的传递和表达信息</a:t>
              </a:r>
              <a:endParaRPr lang="zh-CN" altLang="en-US" sz="1200" dirty="0"/>
            </a:p>
          </p:txBody>
        </p:sp>
      </p:grpSp>
      <p:sp>
        <p:nvSpPr>
          <p:cNvPr id="51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550394" y="978573"/>
            <a:ext cx="1493540" cy="3256412"/>
            <a:chOff x="550394" y="978573"/>
            <a:chExt cx="1493540" cy="3256412"/>
          </a:xfrm>
        </p:grpSpPr>
        <p:sp>
          <p:nvSpPr>
            <p:cNvPr id="3" name="îṥļîḑé-Freeform 2"/>
            <p:cNvSpPr/>
            <p:nvPr/>
          </p:nvSpPr>
          <p:spPr>
            <a:xfrm rot="2700000">
              <a:off x="1210217" y="3725166"/>
              <a:ext cx="385052" cy="634585"/>
            </a:xfrm>
            <a:custGeom>
              <a:avLst/>
              <a:gdLst>
                <a:gd name="connsiteX0" fmla="*/ 0 w 549463"/>
                <a:gd name="connsiteY0" fmla="*/ 0 h 905541"/>
                <a:gd name="connsiteX1" fmla="*/ 549463 w 549463"/>
                <a:gd name="connsiteY1" fmla="*/ 0 h 905541"/>
                <a:gd name="connsiteX2" fmla="*/ 549463 w 549463"/>
                <a:gd name="connsiteY2" fmla="*/ 905541 h 905541"/>
                <a:gd name="connsiteX3" fmla="*/ 0 w 549463"/>
                <a:gd name="connsiteY3" fmla="*/ 905541 h 905541"/>
                <a:gd name="connsiteX4" fmla="*/ 0 w 549463"/>
                <a:gd name="connsiteY4" fmla="*/ 0 h 905541"/>
                <a:gd name="connsiteX0-1" fmla="*/ 0 w 549463"/>
                <a:gd name="connsiteY0-2" fmla="*/ 0 h 905541"/>
                <a:gd name="connsiteX1-3" fmla="*/ 549463 w 549463"/>
                <a:gd name="connsiteY1-4" fmla="*/ 0 h 905541"/>
                <a:gd name="connsiteX2-5" fmla="*/ 549463 w 549463"/>
                <a:gd name="connsiteY2-6" fmla="*/ 905541 h 905541"/>
                <a:gd name="connsiteX3-7" fmla="*/ 86853 w 549463"/>
                <a:gd name="connsiteY3-8" fmla="*/ 722183 h 905541"/>
                <a:gd name="connsiteX4-9" fmla="*/ 0 w 549463"/>
                <a:gd name="connsiteY4-10" fmla="*/ 0 h 9055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463" h="905541">
                  <a:moveTo>
                    <a:pt x="0" y="0"/>
                  </a:moveTo>
                  <a:lnTo>
                    <a:pt x="549463" y="0"/>
                  </a:lnTo>
                  <a:lnTo>
                    <a:pt x="549463" y="905541"/>
                  </a:lnTo>
                  <a:lnTo>
                    <a:pt x="86853" y="7221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" name="îṥļîḑé-Freeform 3"/>
            <p:cNvSpPr/>
            <p:nvPr/>
          </p:nvSpPr>
          <p:spPr>
            <a:xfrm rot="2700000">
              <a:off x="1050411" y="2798353"/>
              <a:ext cx="567401" cy="1118108"/>
            </a:xfrm>
            <a:custGeom>
              <a:avLst/>
              <a:gdLst>
                <a:gd name="connsiteX0" fmla="*/ 0 w 568579"/>
                <a:gd name="connsiteY0" fmla="*/ 0 h 1248267"/>
                <a:gd name="connsiteX1" fmla="*/ 568579 w 568579"/>
                <a:gd name="connsiteY1" fmla="*/ 0 h 1248267"/>
                <a:gd name="connsiteX2" fmla="*/ 568579 w 568579"/>
                <a:gd name="connsiteY2" fmla="*/ 1248267 h 1248267"/>
                <a:gd name="connsiteX3" fmla="*/ 0 w 568579"/>
                <a:gd name="connsiteY3" fmla="*/ 1248267 h 1248267"/>
                <a:gd name="connsiteX4" fmla="*/ 0 w 568579"/>
                <a:gd name="connsiteY4" fmla="*/ 0 h 1248267"/>
                <a:gd name="connsiteX0-1" fmla="*/ 7309 w 575888"/>
                <a:gd name="connsiteY0-2" fmla="*/ 0 h 1248267"/>
                <a:gd name="connsiteX1-3" fmla="*/ 575888 w 575888"/>
                <a:gd name="connsiteY1-4" fmla="*/ 0 h 1248267"/>
                <a:gd name="connsiteX2-5" fmla="*/ 575888 w 575888"/>
                <a:gd name="connsiteY2-6" fmla="*/ 1248267 h 1248267"/>
                <a:gd name="connsiteX3-7" fmla="*/ 7309 w 575888"/>
                <a:gd name="connsiteY3-8" fmla="*/ 1248267 h 1248267"/>
                <a:gd name="connsiteX4-9" fmla="*/ 0 w 575888"/>
                <a:gd name="connsiteY4-10" fmla="*/ 608803 h 1248267"/>
                <a:gd name="connsiteX5" fmla="*/ 7309 w 575888"/>
                <a:gd name="connsiteY5" fmla="*/ 0 h 1248267"/>
                <a:gd name="connsiteX0-11" fmla="*/ 256511 w 575888"/>
                <a:gd name="connsiteY0-12" fmla="*/ 114498 h 1248267"/>
                <a:gd name="connsiteX1-13" fmla="*/ 575888 w 575888"/>
                <a:gd name="connsiteY1-14" fmla="*/ 0 h 1248267"/>
                <a:gd name="connsiteX2-15" fmla="*/ 575888 w 575888"/>
                <a:gd name="connsiteY2-16" fmla="*/ 1248267 h 1248267"/>
                <a:gd name="connsiteX3-17" fmla="*/ 7309 w 575888"/>
                <a:gd name="connsiteY3-18" fmla="*/ 1248267 h 1248267"/>
                <a:gd name="connsiteX4-19" fmla="*/ 0 w 575888"/>
                <a:gd name="connsiteY4-20" fmla="*/ 608803 h 1248267"/>
                <a:gd name="connsiteX5-21" fmla="*/ 256511 w 575888"/>
                <a:gd name="connsiteY5-22" fmla="*/ 114498 h 1248267"/>
                <a:gd name="connsiteX0-23" fmla="*/ 256511 w 575888"/>
                <a:gd name="connsiteY0-24" fmla="*/ 114498 h 1248267"/>
                <a:gd name="connsiteX1-25" fmla="*/ 575888 w 575888"/>
                <a:gd name="connsiteY1-26" fmla="*/ 0 h 1248267"/>
                <a:gd name="connsiteX2-27" fmla="*/ 563576 w 575888"/>
                <a:gd name="connsiteY2-28" fmla="*/ 216347 h 1248267"/>
                <a:gd name="connsiteX3-29" fmla="*/ 575888 w 575888"/>
                <a:gd name="connsiteY3-30" fmla="*/ 1248267 h 1248267"/>
                <a:gd name="connsiteX4-31" fmla="*/ 7309 w 575888"/>
                <a:gd name="connsiteY4-32" fmla="*/ 1248267 h 1248267"/>
                <a:gd name="connsiteX5-33" fmla="*/ 0 w 575888"/>
                <a:gd name="connsiteY5-34" fmla="*/ 608803 h 1248267"/>
                <a:gd name="connsiteX6" fmla="*/ 256511 w 575888"/>
                <a:gd name="connsiteY6" fmla="*/ 114498 h 1248267"/>
                <a:gd name="connsiteX0-35" fmla="*/ 256511 w 575888"/>
                <a:gd name="connsiteY0-36" fmla="*/ 1062 h 1134831"/>
                <a:gd name="connsiteX1-37" fmla="*/ 445438 w 575888"/>
                <a:gd name="connsiteY1-38" fmla="*/ 0 h 1134831"/>
                <a:gd name="connsiteX2-39" fmla="*/ 563576 w 575888"/>
                <a:gd name="connsiteY2-40" fmla="*/ 102911 h 1134831"/>
                <a:gd name="connsiteX3-41" fmla="*/ 575888 w 575888"/>
                <a:gd name="connsiteY3-42" fmla="*/ 1134831 h 1134831"/>
                <a:gd name="connsiteX4-43" fmla="*/ 7309 w 575888"/>
                <a:gd name="connsiteY4-44" fmla="*/ 1134831 h 1134831"/>
                <a:gd name="connsiteX5-45" fmla="*/ 0 w 575888"/>
                <a:gd name="connsiteY5-46" fmla="*/ 495367 h 1134831"/>
                <a:gd name="connsiteX6-47" fmla="*/ 256511 w 575888"/>
                <a:gd name="connsiteY6-48" fmla="*/ 1062 h 11348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</a:cxnLst>
              <a:rect l="l" t="t" r="r" b="b"/>
              <a:pathLst>
                <a:path w="575888" h="1134831">
                  <a:moveTo>
                    <a:pt x="256511" y="1062"/>
                  </a:moveTo>
                  <a:lnTo>
                    <a:pt x="445438" y="0"/>
                  </a:lnTo>
                  <a:lnTo>
                    <a:pt x="563576" y="102911"/>
                  </a:lnTo>
                  <a:lnTo>
                    <a:pt x="575888" y="1134831"/>
                  </a:lnTo>
                  <a:lnTo>
                    <a:pt x="7309" y="1134831"/>
                  </a:lnTo>
                  <a:cubicBezTo>
                    <a:pt x="4873" y="921676"/>
                    <a:pt x="2436" y="708522"/>
                    <a:pt x="0" y="495367"/>
                  </a:cubicBezTo>
                  <a:cubicBezTo>
                    <a:pt x="2436" y="292433"/>
                    <a:pt x="254075" y="203996"/>
                    <a:pt x="256511" y="1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íṡľíḍè-Freeform 4"/>
            <p:cNvSpPr/>
            <p:nvPr/>
          </p:nvSpPr>
          <p:spPr>
            <a:xfrm rot="2700000">
              <a:off x="1022991" y="1949895"/>
              <a:ext cx="567401" cy="1229873"/>
            </a:xfrm>
            <a:custGeom>
              <a:avLst/>
              <a:gdLst>
                <a:gd name="connsiteX0" fmla="*/ 0 w 568579"/>
                <a:gd name="connsiteY0" fmla="*/ 0 h 1248267"/>
                <a:gd name="connsiteX1" fmla="*/ 568579 w 568579"/>
                <a:gd name="connsiteY1" fmla="*/ 0 h 1248267"/>
                <a:gd name="connsiteX2" fmla="*/ 568579 w 568579"/>
                <a:gd name="connsiteY2" fmla="*/ 1248267 h 1248267"/>
                <a:gd name="connsiteX3" fmla="*/ 0 w 568579"/>
                <a:gd name="connsiteY3" fmla="*/ 1248267 h 1248267"/>
                <a:gd name="connsiteX4" fmla="*/ 0 w 568579"/>
                <a:gd name="connsiteY4" fmla="*/ 0 h 1248267"/>
                <a:gd name="connsiteX0-1" fmla="*/ 7309 w 575888"/>
                <a:gd name="connsiteY0-2" fmla="*/ 0 h 1248267"/>
                <a:gd name="connsiteX1-3" fmla="*/ 575888 w 575888"/>
                <a:gd name="connsiteY1-4" fmla="*/ 0 h 1248267"/>
                <a:gd name="connsiteX2-5" fmla="*/ 575888 w 575888"/>
                <a:gd name="connsiteY2-6" fmla="*/ 1248267 h 1248267"/>
                <a:gd name="connsiteX3-7" fmla="*/ 7309 w 575888"/>
                <a:gd name="connsiteY3-8" fmla="*/ 1248267 h 1248267"/>
                <a:gd name="connsiteX4-9" fmla="*/ 0 w 575888"/>
                <a:gd name="connsiteY4-10" fmla="*/ 608803 h 1248267"/>
                <a:gd name="connsiteX5" fmla="*/ 7309 w 575888"/>
                <a:gd name="connsiteY5" fmla="*/ 0 h 1248267"/>
                <a:gd name="connsiteX0-11" fmla="*/ 256511 w 575888"/>
                <a:gd name="connsiteY0-12" fmla="*/ 114498 h 1248267"/>
                <a:gd name="connsiteX1-13" fmla="*/ 575888 w 575888"/>
                <a:gd name="connsiteY1-14" fmla="*/ 0 h 1248267"/>
                <a:gd name="connsiteX2-15" fmla="*/ 575888 w 575888"/>
                <a:gd name="connsiteY2-16" fmla="*/ 1248267 h 1248267"/>
                <a:gd name="connsiteX3-17" fmla="*/ 7309 w 575888"/>
                <a:gd name="connsiteY3-18" fmla="*/ 1248267 h 1248267"/>
                <a:gd name="connsiteX4-19" fmla="*/ 0 w 575888"/>
                <a:gd name="connsiteY4-20" fmla="*/ 608803 h 1248267"/>
                <a:gd name="connsiteX5-21" fmla="*/ 256511 w 575888"/>
                <a:gd name="connsiteY5-22" fmla="*/ 114498 h 12482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75888" h="1248267">
                  <a:moveTo>
                    <a:pt x="256511" y="114498"/>
                  </a:moveTo>
                  <a:lnTo>
                    <a:pt x="575888" y="0"/>
                  </a:lnTo>
                  <a:lnTo>
                    <a:pt x="575888" y="1248267"/>
                  </a:lnTo>
                  <a:lnTo>
                    <a:pt x="7309" y="1248267"/>
                  </a:lnTo>
                  <a:cubicBezTo>
                    <a:pt x="4873" y="1035112"/>
                    <a:pt x="2436" y="821958"/>
                    <a:pt x="0" y="608803"/>
                  </a:cubicBezTo>
                  <a:cubicBezTo>
                    <a:pt x="2436" y="405869"/>
                    <a:pt x="254075" y="317432"/>
                    <a:pt x="256511" y="1144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íṡľíḍè-Rectangle 5"/>
            <p:cNvSpPr/>
            <p:nvPr/>
          </p:nvSpPr>
          <p:spPr>
            <a:xfrm rot="2700000">
              <a:off x="980824" y="1169737"/>
              <a:ext cx="560201" cy="12298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íṡľíḍè-Flowchart: Stored Data 6"/>
            <p:cNvSpPr/>
            <p:nvPr/>
          </p:nvSpPr>
          <p:spPr>
            <a:xfrm rot="16200000">
              <a:off x="970661" y="664105"/>
              <a:ext cx="653005" cy="1493540"/>
            </a:xfrm>
            <a:prstGeom prst="flowChartOnlineStorag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íṡľíḍè-Oval 7"/>
            <p:cNvSpPr/>
            <p:nvPr/>
          </p:nvSpPr>
          <p:spPr>
            <a:xfrm>
              <a:off x="550394" y="978573"/>
              <a:ext cx="1493540" cy="21604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íṡľíḍè-Flowchart: Stored Data 8"/>
            <p:cNvSpPr/>
            <p:nvPr/>
          </p:nvSpPr>
          <p:spPr>
            <a:xfrm rot="16200000">
              <a:off x="1008085" y="1638006"/>
              <a:ext cx="590512" cy="1350606"/>
            </a:xfrm>
            <a:prstGeom prst="flowChartOnlineStorag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íṡľíḍè-Flowchart: Stored Data 9"/>
            <p:cNvSpPr/>
            <p:nvPr/>
          </p:nvSpPr>
          <p:spPr>
            <a:xfrm rot="16200000">
              <a:off x="1015643" y="2455362"/>
              <a:ext cx="527188" cy="1205773"/>
            </a:xfrm>
            <a:prstGeom prst="flowChartOnlineStora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íṡľíḍè-Flowchart: Stored Data 10"/>
            <p:cNvSpPr/>
            <p:nvPr/>
          </p:nvSpPr>
          <p:spPr>
            <a:xfrm rot="16200000">
              <a:off x="1044409" y="3252961"/>
              <a:ext cx="469652" cy="1074179"/>
            </a:xfrm>
            <a:prstGeom prst="flowChartOnlineStorag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60019" y="2226042"/>
              <a:ext cx="286193" cy="285532"/>
              <a:chOff x="6294438" y="-201613"/>
              <a:chExt cx="687387" cy="685801"/>
            </a:xfrm>
            <a:solidFill>
              <a:schemeClr val="bg1"/>
            </a:solidFill>
          </p:grpSpPr>
          <p:sp>
            <p:nvSpPr>
              <p:cNvPr id="30" name="íṡľíḍè-Freeform 29"/>
              <p:cNvSpPr/>
              <p:nvPr/>
            </p:nvSpPr>
            <p:spPr bwMode="auto">
              <a:xfrm>
                <a:off x="6294438" y="-201613"/>
                <a:ext cx="687387" cy="685801"/>
              </a:xfrm>
              <a:custGeom>
                <a:avLst/>
                <a:gdLst>
                  <a:gd name="T0" fmla="*/ 163 w 180"/>
                  <a:gd name="T1" fmla="*/ 0 h 180"/>
                  <a:gd name="T2" fmla="*/ 39 w 180"/>
                  <a:gd name="T3" fmla="*/ 0 h 180"/>
                  <a:gd name="T4" fmla="*/ 23 w 180"/>
                  <a:gd name="T5" fmla="*/ 17 h 180"/>
                  <a:gd name="T6" fmla="*/ 23 w 180"/>
                  <a:gd name="T7" fmla="*/ 28 h 180"/>
                  <a:gd name="T8" fmla="*/ 17 w 180"/>
                  <a:gd name="T9" fmla="*/ 28 h 180"/>
                  <a:gd name="T10" fmla="*/ 0 w 180"/>
                  <a:gd name="T11" fmla="*/ 45 h 180"/>
                  <a:gd name="T12" fmla="*/ 0 w 180"/>
                  <a:gd name="T13" fmla="*/ 158 h 180"/>
                  <a:gd name="T14" fmla="*/ 23 w 180"/>
                  <a:gd name="T15" fmla="*/ 180 h 180"/>
                  <a:gd name="T16" fmla="*/ 158 w 180"/>
                  <a:gd name="T17" fmla="*/ 180 h 180"/>
                  <a:gd name="T18" fmla="*/ 180 w 180"/>
                  <a:gd name="T19" fmla="*/ 158 h 180"/>
                  <a:gd name="T20" fmla="*/ 180 w 180"/>
                  <a:gd name="T21" fmla="*/ 17 h 180"/>
                  <a:gd name="T22" fmla="*/ 163 w 180"/>
                  <a:gd name="T23" fmla="*/ 0 h 180"/>
                  <a:gd name="T24" fmla="*/ 169 w 180"/>
                  <a:gd name="T25" fmla="*/ 158 h 180"/>
                  <a:gd name="T26" fmla="*/ 158 w 180"/>
                  <a:gd name="T27" fmla="*/ 169 h 180"/>
                  <a:gd name="T28" fmla="*/ 23 w 180"/>
                  <a:gd name="T29" fmla="*/ 169 h 180"/>
                  <a:gd name="T30" fmla="*/ 11 w 180"/>
                  <a:gd name="T31" fmla="*/ 158 h 180"/>
                  <a:gd name="T32" fmla="*/ 11 w 180"/>
                  <a:gd name="T33" fmla="*/ 45 h 180"/>
                  <a:gd name="T34" fmla="*/ 17 w 180"/>
                  <a:gd name="T35" fmla="*/ 39 h 180"/>
                  <a:gd name="T36" fmla="*/ 23 w 180"/>
                  <a:gd name="T37" fmla="*/ 39 h 180"/>
                  <a:gd name="T38" fmla="*/ 23 w 180"/>
                  <a:gd name="T39" fmla="*/ 152 h 180"/>
                  <a:gd name="T40" fmla="*/ 28 w 180"/>
                  <a:gd name="T41" fmla="*/ 158 h 180"/>
                  <a:gd name="T42" fmla="*/ 34 w 180"/>
                  <a:gd name="T43" fmla="*/ 152 h 180"/>
                  <a:gd name="T44" fmla="*/ 34 w 180"/>
                  <a:gd name="T45" fmla="*/ 17 h 180"/>
                  <a:gd name="T46" fmla="*/ 39 w 180"/>
                  <a:gd name="T47" fmla="*/ 11 h 180"/>
                  <a:gd name="T48" fmla="*/ 163 w 180"/>
                  <a:gd name="T49" fmla="*/ 11 h 180"/>
                  <a:gd name="T50" fmla="*/ 169 w 180"/>
                  <a:gd name="T51" fmla="*/ 17 h 180"/>
                  <a:gd name="T52" fmla="*/ 169 w 180"/>
                  <a:gd name="T53" fmla="*/ 15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80">
                    <a:moveTo>
                      <a:pt x="163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3" y="8"/>
                      <a:pt x="23" y="17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8" y="28"/>
                      <a:pt x="0" y="36"/>
                      <a:pt x="0" y="45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0"/>
                      <a:pt x="10" y="180"/>
                      <a:pt x="23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70" y="180"/>
                      <a:pt x="180" y="170"/>
                      <a:pt x="180" y="158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8"/>
                      <a:pt x="172" y="0"/>
                      <a:pt x="163" y="0"/>
                    </a:cubicBezTo>
                    <a:close/>
                    <a:moveTo>
                      <a:pt x="169" y="158"/>
                    </a:moveTo>
                    <a:cubicBezTo>
                      <a:pt x="169" y="164"/>
                      <a:pt x="164" y="169"/>
                      <a:pt x="158" y="169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16" y="169"/>
                      <a:pt x="11" y="164"/>
                      <a:pt x="11" y="15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39"/>
                      <a:pt x="17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152"/>
                      <a:pt x="23" y="152"/>
                      <a:pt x="23" y="152"/>
                    </a:cubicBezTo>
                    <a:cubicBezTo>
                      <a:pt x="23" y="155"/>
                      <a:pt x="25" y="158"/>
                      <a:pt x="28" y="158"/>
                    </a:cubicBezTo>
                    <a:cubicBezTo>
                      <a:pt x="31" y="158"/>
                      <a:pt x="34" y="155"/>
                      <a:pt x="34" y="152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4"/>
                      <a:pt x="36" y="11"/>
                      <a:pt x="39" y="11"/>
                    </a:cubicBezTo>
                    <a:cubicBezTo>
                      <a:pt x="163" y="11"/>
                      <a:pt x="163" y="11"/>
                      <a:pt x="163" y="11"/>
                    </a:cubicBezTo>
                    <a:cubicBezTo>
                      <a:pt x="166" y="11"/>
                      <a:pt x="169" y="14"/>
                      <a:pt x="169" y="17"/>
                    </a:cubicBezTo>
                    <a:lnTo>
                      <a:pt x="169" y="1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íṡľíḍè-Freeform 30"/>
              <p:cNvSpPr/>
              <p:nvPr/>
            </p:nvSpPr>
            <p:spPr bwMode="auto">
              <a:xfrm>
                <a:off x="6702425" y="58737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íṡľíḍè-Freeform 31"/>
              <p:cNvSpPr/>
              <p:nvPr/>
            </p:nvSpPr>
            <p:spPr bwMode="auto">
              <a:xfrm>
                <a:off x="6702425" y="-6350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íṡľíḍè-Freeform 32"/>
              <p:cNvSpPr/>
              <p:nvPr/>
            </p:nvSpPr>
            <p:spPr bwMode="auto">
              <a:xfrm>
                <a:off x="6702425" y="-71438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3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3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3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íṡľíḍè-Freeform 33"/>
              <p:cNvSpPr/>
              <p:nvPr/>
            </p:nvSpPr>
            <p:spPr bwMode="auto">
              <a:xfrm>
                <a:off x="6465888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íṡľíḍè-Freeform 34"/>
              <p:cNvSpPr/>
              <p:nvPr/>
            </p:nvSpPr>
            <p:spPr bwMode="auto">
              <a:xfrm>
                <a:off x="6465888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íṡľíḍè-Freeform 35"/>
              <p:cNvSpPr/>
              <p:nvPr/>
            </p:nvSpPr>
            <p:spPr bwMode="auto">
              <a:xfrm>
                <a:off x="6465888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íṡľíḍè-Freeform 36"/>
              <p:cNvSpPr/>
              <p:nvPr/>
            </p:nvSpPr>
            <p:spPr bwMode="auto">
              <a:xfrm>
                <a:off x="6702425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íṡľíḍè-Freeform 37"/>
              <p:cNvSpPr/>
              <p:nvPr/>
            </p:nvSpPr>
            <p:spPr bwMode="auto">
              <a:xfrm>
                <a:off x="6702425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íṡľíḍè-Freeform 38"/>
              <p:cNvSpPr/>
              <p:nvPr/>
            </p:nvSpPr>
            <p:spPr bwMode="auto">
              <a:xfrm>
                <a:off x="6702425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íṡľíḍè-Freeform 39"/>
              <p:cNvSpPr/>
              <p:nvPr/>
            </p:nvSpPr>
            <p:spPr bwMode="auto">
              <a:xfrm>
                <a:off x="6465888" y="119062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íṡľíḍè-Freeform 40"/>
              <p:cNvSpPr/>
              <p:nvPr/>
            </p:nvSpPr>
            <p:spPr bwMode="auto">
              <a:xfrm>
                <a:off x="6465888" y="184150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íṡľíḍè-Freeform 41"/>
              <p:cNvSpPr/>
              <p:nvPr/>
            </p:nvSpPr>
            <p:spPr bwMode="auto">
              <a:xfrm>
                <a:off x="6465888" y="-112713"/>
                <a:ext cx="195262" cy="190500"/>
              </a:xfrm>
              <a:custGeom>
                <a:avLst/>
                <a:gdLst>
                  <a:gd name="T0" fmla="*/ 6 w 51"/>
                  <a:gd name="T1" fmla="*/ 50 h 50"/>
                  <a:gd name="T2" fmla="*/ 45 w 51"/>
                  <a:gd name="T3" fmla="*/ 50 h 50"/>
                  <a:gd name="T4" fmla="*/ 51 w 51"/>
                  <a:gd name="T5" fmla="*/ 44 h 50"/>
                  <a:gd name="T6" fmla="*/ 51 w 51"/>
                  <a:gd name="T7" fmla="*/ 5 h 50"/>
                  <a:gd name="T8" fmla="*/ 45 w 51"/>
                  <a:gd name="T9" fmla="*/ 0 h 50"/>
                  <a:gd name="T10" fmla="*/ 6 w 51"/>
                  <a:gd name="T11" fmla="*/ 0 h 50"/>
                  <a:gd name="T12" fmla="*/ 0 w 51"/>
                  <a:gd name="T13" fmla="*/ 5 h 50"/>
                  <a:gd name="T14" fmla="*/ 0 w 51"/>
                  <a:gd name="T15" fmla="*/ 44 h 50"/>
                  <a:gd name="T16" fmla="*/ 6 w 51"/>
                  <a:gd name="T17" fmla="*/ 50 h 50"/>
                  <a:gd name="T18" fmla="*/ 11 w 51"/>
                  <a:gd name="T19" fmla="*/ 11 h 50"/>
                  <a:gd name="T20" fmla="*/ 39 w 51"/>
                  <a:gd name="T21" fmla="*/ 11 h 50"/>
                  <a:gd name="T22" fmla="*/ 39 w 51"/>
                  <a:gd name="T23" fmla="*/ 39 h 50"/>
                  <a:gd name="T24" fmla="*/ 11 w 51"/>
                  <a:gd name="T25" fmla="*/ 39 h 50"/>
                  <a:gd name="T26" fmla="*/ 11 w 51"/>
                  <a:gd name="T2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0">
                    <a:moveTo>
                      <a:pt x="6" y="50"/>
                    </a:moveTo>
                    <a:cubicBezTo>
                      <a:pt x="45" y="50"/>
                      <a:pt x="45" y="50"/>
                      <a:pt x="45" y="50"/>
                    </a:cubicBezTo>
                    <a:cubicBezTo>
                      <a:pt x="48" y="50"/>
                      <a:pt x="51" y="48"/>
                      <a:pt x="51" y="4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2"/>
                      <a:pt x="48" y="0"/>
                      <a:pt x="4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3" y="50"/>
                      <a:pt x="6" y="50"/>
                    </a:cubicBezTo>
                    <a:close/>
                    <a:moveTo>
                      <a:pt x="11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11" y="39"/>
                      <a:pt x="11" y="39"/>
                      <a:pt x="11" y="39"/>
                    </a:cubicBezTo>
                    <a:lnTo>
                      <a:pt x="11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3" name="íṡľíḍè-Freeform 12"/>
            <p:cNvSpPr/>
            <p:nvPr/>
          </p:nvSpPr>
          <p:spPr bwMode="auto">
            <a:xfrm>
              <a:off x="1146736" y="2977501"/>
              <a:ext cx="247017" cy="239948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151154" y="3681961"/>
              <a:ext cx="238183" cy="271364"/>
              <a:chOff x="6980238" y="-342900"/>
              <a:chExt cx="1150937" cy="1311275"/>
            </a:xfrm>
            <a:solidFill>
              <a:schemeClr val="bg1"/>
            </a:solidFill>
          </p:grpSpPr>
          <p:sp>
            <p:nvSpPr>
              <p:cNvPr id="26" name="íṡľíḍè-Freeform 25"/>
              <p:cNvSpPr/>
              <p:nvPr/>
            </p:nvSpPr>
            <p:spPr bwMode="auto">
              <a:xfrm>
                <a:off x="6980238" y="-342900"/>
                <a:ext cx="1150937" cy="1311275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íṡľíḍè-Oval 26"/>
              <p:cNvSpPr/>
              <p:nvPr/>
            </p:nvSpPr>
            <p:spPr bwMode="auto">
              <a:xfrm>
                <a:off x="7885113" y="681038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íṡľíḍè-Oval 27"/>
              <p:cNvSpPr/>
              <p:nvPr/>
            </p:nvSpPr>
            <p:spPr bwMode="auto">
              <a:xfrm>
                <a:off x="7885113" y="434975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íṡľíḍè-Oval 28"/>
              <p:cNvSpPr/>
              <p:nvPr/>
            </p:nvSpPr>
            <p:spPr bwMode="auto">
              <a:xfrm>
                <a:off x="7885113" y="190500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126656" y="1295165"/>
              <a:ext cx="352919" cy="353591"/>
              <a:chOff x="5346700" y="-104775"/>
              <a:chExt cx="835025" cy="836613"/>
            </a:xfrm>
            <a:solidFill>
              <a:schemeClr val="bg1"/>
            </a:solidFill>
          </p:grpSpPr>
          <p:sp>
            <p:nvSpPr>
              <p:cNvPr id="24" name="íṡľíḍè-Freeform 23"/>
              <p:cNvSpPr/>
              <p:nvPr/>
            </p:nvSpPr>
            <p:spPr bwMode="auto">
              <a:xfrm>
                <a:off x="5346700" y="-104775"/>
                <a:ext cx="835025" cy="836613"/>
              </a:xfrm>
              <a:custGeom>
                <a:avLst/>
                <a:gdLst>
                  <a:gd name="T0" fmla="*/ 138 w 220"/>
                  <a:gd name="T1" fmla="*/ 0 h 220"/>
                  <a:gd name="T2" fmla="*/ 55 w 220"/>
                  <a:gd name="T3" fmla="*/ 83 h 220"/>
                  <a:gd name="T4" fmla="*/ 65 w 220"/>
                  <a:gd name="T5" fmla="*/ 121 h 220"/>
                  <a:gd name="T6" fmla="*/ 7 w 220"/>
                  <a:gd name="T7" fmla="*/ 178 h 220"/>
                  <a:gd name="T8" fmla="*/ 7 w 220"/>
                  <a:gd name="T9" fmla="*/ 178 h 220"/>
                  <a:gd name="T10" fmla="*/ 0 w 220"/>
                  <a:gd name="T11" fmla="*/ 196 h 220"/>
                  <a:gd name="T12" fmla="*/ 24 w 220"/>
                  <a:gd name="T13" fmla="*/ 220 h 220"/>
                  <a:gd name="T14" fmla="*/ 42 w 220"/>
                  <a:gd name="T15" fmla="*/ 213 h 220"/>
                  <a:gd name="T16" fmla="*/ 42 w 220"/>
                  <a:gd name="T17" fmla="*/ 213 h 220"/>
                  <a:gd name="T18" fmla="*/ 99 w 220"/>
                  <a:gd name="T19" fmla="*/ 155 h 220"/>
                  <a:gd name="T20" fmla="*/ 138 w 220"/>
                  <a:gd name="T21" fmla="*/ 165 h 220"/>
                  <a:gd name="T22" fmla="*/ 220 w 220"/>
                  <a:gd name="T23" fmla="*/ 83 h 220"/>
                  <a:gd name="T24" fmla="*/ 138 w 220"/>
                  <a:gd name="T25" fmla="*/ 0 h 220"/>
                  <a:gd name="T26" fmla="*/ 33 w 220"/>
                  <a:gd name="T27" fmla="*/ 204 h 220"/>
                  <a:gd name="T28" fmla="*/ 24 w 220"/>
                  <a:gd name="T29" fmla="*/ 208 h 220"/>
                  <a:gd name="T30" fmla="*/ 12 w 220"/>
                  <a:gd name="T31" fmla="*/ 196 h 220"/>
                  <a:gd name="T32" fmla="*/ 16 w 220"/>
                  <a:gd name="T33" fmla="*/ 187 h 220"/>
                  <a:gd name="T34" fmla="*/ 16 w 220"/>
                  <a:gd name="T35" fmla="*/ 187 h 220"/>
                  <a:gd name="T36" fmla="*/ 71 w 220"/>
                  <a:gd name="T37" fmla="*/ 132 h 220"/>
                  <a:gd name="T38" fmla="*/ 88 w 220"/>
                  <a:gd name="T39" fmla="*/ 149 h 220"/>
                  <a:gd name="T40" fmla="*/ 33 w 220"/>
                  <a:gd name="T41" fmla="*/ 204 h 220"/>
                  <a:gd name="T42" fmla="*/ 138 w 220"/>
                  <a:gd name="T43" fmla="*/ 151 h 220"/>
                  <a:gd name="T44" fmla="*/ 69 w 220"/>
                  <a:gd name="T45" fmla="*/ 83 h 220"/>
                  <a:gd name="T46" fmla="*/ 138 w 220"/>
                  <a:gd name="T47" fmla="*/ 14 h 220"/>
                  <a:gd name="T48" fmla="*/ 206 w 220"/>
                  <a:gd name="T49" fmla="*/ 83 h 220"/>
                  <a:gd name="T50" fmla="*/ 138 w 220"/>
                  <a:gd name="T51" fmla="*/ 15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0" h="220">
                    <a:moveTo>
                      <a:pt x="138" y="0"/>
                    </a:moveTo>
                    <a:cubicBezTo>
                      <a:pt x="92" y="0"/>
                      <a:pt x="55" y="37"/>
                      <a:pt x="55" y="83"/>
                    </a:cubicBezTo>
                    <a:cubicBezTo>
                      <a:pt x="55" y="96"/>
                      <a:pt x="58" y="110"/>
                      <a:pt x="65" y="121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3" y="183"/>
                      <a:pt x="0" y="189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31" y="220"/>
                      <a:pt x="37" y="217"/>
                      <a:pt x="42" y="213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110" y="162"/>
                      <a:pt x="124" y="165"/>
                      <a:pt x="138" y="165"/>
                    </a:cubicBezTo>
                    <a:cubicBezTo>
                      <a:pt x="183" y="165"/>
                      <a:pt x="220" y="128"/>
                      <a:pt x="220" y="83"/>
                    </a:cubicBezTo>
                    <a:cubicBezTo>
                      <a:pt x="220" y="37"/>
                      <a:pt x="183" y="0"/>
                      <a:pt x="138" y="0"/>
                    </a:cubicBezTo>
                    <a:close/>
                    <a:moveTo>
                      <a:pt x="33" y="204"/>
                    </a:moveTo>
                    <a:cubicBezTo>
                      <a:pt x="31" y="206"/>
                      <a:pt x="28" y="208"/>
                      <a:pt x="24" y="208"/>
                    </a:cubicBezTo>
                    <a:cubicBezTo>
                      <a:pt x="18" y="208"/>
                      <a:pt x="12" y="202"/>
                      <a:pt x="12" y="196"/>
                    </a:cubicBezTo>
                    <a:cubicBezTo>
                      <a:pt x="12" y="192"/>
                      <a:pt x="14" y="189"/>
                      <a:pt x="16" y="187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6" y="138"/>
                      <a:pt x="82" y="144"/>
                      <a:pt x="88" y="149"/>
                    </a:cubicBezTo>
                    <a:lnTo>
                      <a:pt x="33" y="204"/>
                    </a:lnTo>
                    <a:close/>
                    <a:moveTo>
                      <a:pt x="138" y="151"/>
                    </a:moveTo>
                    <a:cubicBezTo>
                      <a:pt x="100" y="151"/>
                      <a:pt x="69" y="120"/>
                      <a:pt x="69" y="83"/>
                    </a:cubicBezTo>
                    <a:cubicBezTo>
                      <a:pt x="69" y="45"/>
                      <a:pt x="100" y="14"/>
                      <a:pt x="138" y="14"/>
                    </a:cubicBezTo>
                    <a:cubicBezTo>
                      <a:pt x="175" y="14"/>
                      <a:pt x="206" y="45"/>
                      <a:pt x="206" y="83"/>
                    </a:cubicBezTo>
                    <a:cubicBezTo>
                      <a:pt x="206" y="120"/>
                      <a:pt x="175" y="151"/>
                      <a:pt x="138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íṡľíḍè-Freeform 24"/>
              <p:cNvSpPr/>
              <p:nvPr/>
            </p:nvSpPr>
            <p:spPr bwMode="auto">
              <a:xfrm>
                <a:off x="5684838" y="25400"/>
                <a:ext cx="196850" cy="196850"/>
              </a:xfrm>
              <a:custGeom>
                <a:avLst/>
                <a:gdLst>
                  <a:gd name="T0" fmla="*/ 49 w 52"/>
                  <a:gd name="T1" fmla="*/ 0 h 52"/>
                  <a:gd name="T2" fmla="*/ 0 w 52"/>
                  <a:gd name="T3" fmla="*/ 49 h 52"/>
                  <a:gd name="T4" fmla="*/ 4 w 52"/>
                  <a:gd name="T5" fmla="*/ 52 h 52"/>
                  <a:gd name="T6" fmla="*/ 7 w 52"/>
                  <a:gd name="T7" fmla="*/ 49 h 52"/>
                  <a:gd name="T8" fmla="*/ 49 w 52"/>
                  <a:gd name="T9" fmla="*/ 7 h 52"/>
                  <a:gd name="T10" fmla="*/ 52 w 52"/>
                  <a:gd name="T11" fmla="*/ 4 h 52"/>
                  <a:gd name="T12" fmla="*/ 49 w 52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49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50"/>
                      <a:pt x="2" y="52"/>
                      <a:pt x="4" y="52"/>
                    </a:cubicBezTo>
                    <a:cubicBezTo>
                      <a:pt x="6" y="52"/>
                      <a:pt x="7" y="50"/>
                      <a:pt x="7" y="49"/>
                    </a:cubicBezTo>
                    <a:cubicBezTo>
                      <a:pt x="7" y="26"/>
                      <a:pt x="26" y="7"/>
                      <a:pt x="49" y="7"/>
                    </a:cubicBezTo>
                    <a:cubicBezTo>
                      <a:pt x="50" y="7"/>
                      <a:pt x="52" y="6"/>
                      <a:pt x="52" y="4"/>
                    </a:cubicBezTo>
                    <a:cubicBezTo>
                      <a:pt x="52" y="2"/>
                      <a:pt x="50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926876" y="1084372"/>
            <a:ext cx="4677771" cy="2736677"/>
            <a:chOff x="3926876" y="1084372"/>
            <a:chExt cx="4677771" cy="2736677"/>
          </a:xfrm>
        </p:grpSpPr>
        <p:sp>
          <p:nvSpPr>
            <p:cNvPr id="16" name="íṡľíḍè-Parallelogram 15"/>
            <p:cNvSpPr/>
            <p:nvPr/>
          </p:nvSpPr>
          <p:spPr>
            <a:xfrm>
              <a:off x="3926876" y="1084372"/>
              <a:ext cx="4677771" cy="195977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/>
                <a:t>标题文本预设</a:t>
              </a:r>
              <a:endParaRPr lang="zh-CN" altLang="en-US"/>
            </a:p>
          </p:txBody>
        </p:sp>
        <p:sp>
          <p:nvSpPr>
            <p:cNvPr id="17" name="íṡľíḍè-Parallelogram 16"/>
            <p:cNvSpPr/>
            <p:nvPr/>
          </p:nvSpPr>
          <p:spPr>
            <a:xfrm>
              <a:off x="3926876" y="1921511"/>
              <a:ext cx="4677771" cy="195977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/>
                <a:t>标题文本预设</a:t>
              </a:r>
              <a:endParaRPr lang="zh-CN" altLang="en-US"/>
            </a:p>
          </p:txBody>
        </p:sp>
        <p:sp>
          <p:nvSpPr>
            <p:cNvPr id="18" name="íṡľíḍè-Parallelogram 17"/>
            <p:cNvSpPr/>
            <p:nvPr/>
          </p:nvSpPr>
          <p:spPr>
            <a:xfrm>
              <a:off x="3926876" y="2791928"/>
              <a:ext cx="4677771" cy="195977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/>
                <a:t>标题文本预设</a:t>
              </a:r>
              <a:endParaRPr lang="zh-CN" altLang="en-US"/>
            </a:p>
          </p:txBody>
        </p:sp>
        <p:sp>
          <p:nvSpPr>
            <p:cNvPr id="19" name="íṡľíḍè-Parallelogram 18"/>
            <p:cNvSpPr/>
            <p:nvPr/>
          </p:nvSpPr>
          <p:spPr>
            <a:xfrm>
              <a:off x="3926876" y="3625072"/>
              <a:ext cx="4677771" cy="195977"/>
            </a:xfrm>
            <a:prstGeom prst="parallelogram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 anchorCtr="0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/>
                <a:t>标题文本预设</a:t>
              </a:r>
              <a:endParaRPr lang="zh-CN" altLang="en-US"/>
            </a:p>
          </p:txBody>
        </p:sp>
      </p:grpSp>
      <p:sp>
        <p:nvSpPr>
          <p:cNvPr id="20" name="íṡľíḍè-文本框 41"/>
          <p:cNvSpPr txBox="1"/>
          <p:nvPr/>
        </p:nvSpPr>
        <p:spPr>
          <a:xfrm>
            <a:off x="2220486" y="1392275"/>
            <a:ext cx="4002207" cy="401648"/>
          </a:xfrm>
          <a:prstGeom prst="rect">
            <a:avLst/>
          </a:prstGeom>
          <a:noFill/>
        </p:spPr>
        <p:txBody>
          <a:bodyPr wrap="square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  <a:br>
              <a:rPr lang="zh-CN" altLang="en-US" sz="1200" dirty="0"/>
            </a:br>
            <a:r>
              <a:rPr lang="zh-CN" altLang="en-US" sz="1200" dirty="0"/>
              <a:t>如需更改请在（设置形状格式）菜单下（文本选项）中调整</a:t>
            </a:r>
            <a:endParaRPr lang="zh-CN" altLang="en-US" sz="1200" dirty="0"/>
          </a:p>
        </p:txBody>
      </p:sp>
      <p:sp>
        <p:nvSpPr>
          <p:cNvPr id="21" name="íṡľíḍè-文本框 42"/>
          <p:cNvSpPr txBox="1"/>
          <p:nvPr/>
        </p:nvSpPr>
        <p:spPr>
          <a:xfrm>
            <a:off x="2220486" y="2262341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/>
              <a:t>此部分内容作为文字排版占位显示（建议使用主题字体）</a:t>
            </a:r>
            <a:br>
              <a:rPr lang="zh-CN" altLang="en-US" sz="1200"/>
            </a:br>
            <a:r>
              <a:rPr lang="zh-CN" altLang="en-US" sz="1200"/>
              <a:t>如需更改请在（设置形状格式）菜单下（文本选项）中调整</a:t>
            </a:r>
            <a:endParaRPr lang="zh-CN" altLang="en-US" sz="1200"/>
          </a:p>
        </p:txBody>
      </p:sp>
      <p:sp>
        <p:nvSpPr>
          <p:cNvPr id="22" name="íṡľíḍè-文本框 43"/>
          <p:cNvSpPr txBox="1"/>
          <p:nvPr/>
        </p:nvSpPr>
        <p:spPr>
          <a:xfrm>
            <a:off x="2220486" y="3099397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/>
              <a:t>此部分内容作为文字排版占位显示（建议使用主题字体）</a:t>
            </a:r>
            <a:br>
              <a:rPr lang="zh-CN" altLang="en-US" sz="1200"/>
            </a:br>
            <a:r>
              <a:rPr lang="zh-CN" altLang="en-US" sz="1200"/>
              <a:t>如需更改请在（设置形状格式）菜单下（文本选项）中调整</a:t>
            </a:r>
            <a:endParaRPr lang="zh-CN" altLang="en-US" sz="1200"/>
          </a:p>
        </p:txBody>
      </p:sp>
      <p:sp>
        <p:nvSpPr>
          <p:cNvPr id="23" name="íṡľíḍè-文本框 44"/>
          <p:cNvSpPr txBox="1"/>
          <p:nvPr/>
        </p:nvSpPr>
        <p:spPr>
          <a:xfrm>
            <a:off x="2220486" y="3926911"/>
            <a:ext cx="4002207" cy="387317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sz="1200"/>
              <a:t>此部分内容作为文字排版占位显示（建议使用主题字体）</a:t>
            </a:r>
            <a:br>
              <a:rPr lang="zh-CN" altLang="en-US" sz="1200"/>
            </a:br>
            <a:r>
              <a:rPr lang="zh-CN" altLang="en-US" sz="1200"/>
              <a:t>如需更改请在（设置形状格式）菜单下（文本选项）中调整</a:t>
            </a:r>
            <a:endParaRPr lang="zh-CN" altLang="en-US" sz="1200"/>
          </a:p>
        </p:txBody>
      </p:sp>
      <p:sp>
        <p:nvSpPr>
          <p:cNvPr id="45" name="TextBox 86"/>
          <p:cNvSpPr txBox="1"/>
          <p:nvPr/>
        </p:nvSpPr>
        <p:spPr>
          <a:xfrm>
            <a:off x="720539" y="116497"/>
            <a:ext cx="214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标题文字预设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8"/>
          <p:cNvSpPr txBox="1"/>
          <p:nvPr/>
        </p:nvSpPr>
        <p:spPr>
          <a:xfrm>
            <a:off x="3203848" y="2116544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标题文本预设</a:t>
            </a:r>
            <a:endParaRPr lang="en-GB" altLang="zh-CN" sz="4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3" name="TextBox 49"/>
          <p:cNvSpPr txBox="1"/>
          <p:nvPr/>
        </p:nvSpPr>
        <p:spPr>
          <a:xfrm>
            <a:off x="3203848" y="2787774"/>
            <a:ext cx="33503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2267744" y="1995686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华康雅宋体W9(P)" panose="02020900000000000000" pitchFamily="18" charset="-122"/>
                <a:cs typeface="+mn-ea"/>
                <a:sym typeface="+mn-lt"/>
              </a:rPr>
              <a:t>02</a:t>
            </a:r>
            <a:endParaRPr lang="en-GB" altLang="zh-CN" sz="8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ea typeface="华康雅宋体W9(P)" panose="02020900000000000000" pitchFamily="18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54" y="2787774"/>
            <a:ext cx="3857651" cy="2557072"/>
          </a:xfrm>
          <a:prstGeom prst="rect">
            <a:avLst/>
          </a:prstGeom>
        </p:spPr>
      </p:pic>
    </p:spTree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ISLIDE.DIAGRAM" val="5eada743-30c4-40f5-9e89-3ba72b8bd817"/>
</p:tagLst>
</file>

<file path=ppt/tags/tag2.xml><?xml version="1.0" encoding="utf-8"?>
<p:tagLst xmlns:p="http://schemas.openxmlformats.org/presentationml/2006/main">
  <p:tag name="ISLIDE.DIAGRAM" val="65a6c871-33ec-447a-840d-dd0592dde2e1"/>
</p:tagLst>
</file>

<file path=ppt/tags/tag3.xml><?xml version="1.0" encoding="utf-8"?>
<p:tagLst xmlns:p="http://schemas.openxmlformats.org/presentationml/2006/main">
  <p:tag name="ISLIDE.DIAGRAM" val="685b2c05-b32d-4a8d-a1cf-c2dac069c6de"/>
</p:tagLst>
</file>

<file path=ppt/tags/tag4.xml><?xml version="1.0" encoding="utf-8"?>
<p:tagLst xmlns:p="http://schemas.openxmlformats.org/presentationml/2006/main">
  <p:tag name="ISLIDE.DIAGRAM" val="125b3b4d-49c8-4996-931a-c94bc2352d14"/>
</p:tagLst>
</file>

<file path=ppt/tags/tag5.xml><?xml version="1.0" encoding="utf-8"?>
<p:tagLst xmlns:p="http://schemas.openxmlformats.org/presentationml/2006/main">
  <p:tag name="ISLIDE.DIAGRAM" val="bb76add1-7d33-4bbe-a89e-b5f47795c0bc"/>
</p:tagLst>
</file>

<file path=ppt/tags/tag6.xml><?xml version="1.0" encoding="utf-8"?>
<p:tagLst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F7EB3"/>
      </a:accent1>
      <a:accent2>
        <a:srgbClr val="2BB4F9"/>
      </a:accent2>
      <a:accent3>
        <a:srgbClr val="0F7EB3"/>
      </a:accent3>
      <a:accent4>
        <a:srgbClr val="2BB4F9"/>
      </a:accent4>
      <a:accent5>
        <a:srgbClr val="0F7EB3"/>
      </a:accent5>
      <a:accent6>
        <a:srgbClr val="2BB4F9"/>
      </a:accent6>
      <a:hlink>
        <a:srgbClr val="0F7EB3"/>
      </a:hlink>
      <a:folHlink>
        <a:srgbClr val="3144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2BB4F9"/>
    </a:accent2>
    <a:accent3>
      <a:srgbClr val="0F7EB3"/>
    </a:accent3>
    <a:accent4>
      <a:srgbClr val="2BB4F9"/>
    </a:accent4>
    <a:accent5>
      <a:srgbClr val="0F7EB3"/>
    </a:accent5>
    <a:accent6>
      <a:srgbClr val="2BB4F9"/>
    </a:accent6>
    <a:hlink>
      <a:srgbClr val="0F7EB3"/>
    </a:hlink>
    <a:folHlink>
      <a:srgbClr val="31446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Application>JisuOffice Show</Application>
  <AppVersion>12.000</AppVersion>
  <Characters>0</Characters>
  <CharactersWithSpaces>0</CharactersWithSpaces>
  <DocSecurity>0</DocSecurity>
  <HyperlinksChanged>false</HyperlinksChanged>
  <Lines>0</Lines>
  <LinksUpToDate>false</LinksUpToDate>
  <Pages>26</Pages>
  <Paragraphs>546</Paragraphs>
  <Words>3303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kingpub</dc:creator>
  <cp:lastModifiedBy>Administrator</cp:lastModifiedBy>
  <dc:title>2018医学医疗ppt模板</dc:title>
  <dcterms:modified xsi:type="dcterms:W3CDTF">2019-01-12T14:25:46Z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2052-1.2.5.490</vt:lpwstr>
  </property>
</Properties>
</file>